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5"/>
  </p:notesMasterIdLst>
  <p:handoutMasterIdLst>
    <p:handoutMasterId r:id="rId16"/>
  </p:handoutMasterIdLst>
  <p:sldIdLst>
    <p:sldId id="261" r:id="rId3"/>
    <p:sldId id="315" r:id="rId4"/>
    <p:sldId id="301" r:id="rId5"/>
    <p:sldId id="314" r:id="rId6"/>
    <p:sldId id="308" r:id="rId7"/>
    <p:sldId id="317" r:id="rId8"/>
    <p:sldId id="305" r:id="rId9"/>
    <p:sldId id="312" r:id="rId10"/>
    <p:sldId id="318" r:id="rId11"/>
    <p:sldId id="313" r:id="rId12"/>
    <p:sldId id="270" r:id="rId13"/>
    <p:sldId id="269" r:id="rId14"/>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A8"/>
    <a:srgbClr val="003D75"/>
    <a:srgbClr val="76B828"/>
    <a:srgbClr val="98130D"/>
    <a:srgbClr val="B1CB19"/>
    <a:srgbClr val="FFAF19"/>
    <a:srgbClr val="D9AA00"/>
    <a:srgbClr val="5053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ferSingleView="1">
    <p:restoredLeft sz="16074" autoAdjust="0"/>
    <p:restoredTop sz="92184" autoAdjust="0"/>
  </p:normalViewPr>
  <p:slideViewPr>
    <p:cSldViewPr>
      <p:cViewPr>
        <p:scale>
          <a:sx n="90" d="100"/>
          <a:sy n="90" d="100"/>
        </p:scale>
        <p:origin x="-3048" y="-612"/>
      </p:cViewPr>
      <p:guideLst>
        <p:guide orient="horz" pos="799"/>
        <p:guide pos="295"/>
        <p:guide pos="5465"/>
        <p:guide pos="4604"/>
      </p:guideLst>
    </p:cSldViewPr>
  </p:slideViewPr>
  <p:notesTextViewPr>
    <p:cViewPr>
      <p:scale>
        <a:sx n="100" d="100"/>
        <a:sy n="100" d="100"/>
      </p:scale>
      <p:origin x="0" y="0"/>
    </p:cViewPr>
  </p:notesTextViewPr>
  <p:sorterViewPr>
    <p:cViewPr>
      <p:scale>
        <a:sx n="99" d="100"/>
        <a:sy n="99" d="100"/>
      </p:scale>
      <p:origin x="0" y="0"/>
    </p:cViewPr>
  </p:sorterViewPr>
  <p:notesViewPr>
    <p:cSldViewPr>
      <p:cViewPr varScale="1">
        <p:scale>
          <a:sx n="78" d="100"/>
          <a:sy n="78" d="100"/>
        </p:scale>
        <p:origin x="-4002"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5B60951-486A-4065-ABE2-08AD0898F06B}" type="datetimeFigureOut">
              <a:rPr lang="en-US" smtClean="0"/>
              <a:pPr/>
              <a:t>5/24/2016</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71F22D6-5F9D-43A6-A44F-6DBC5C11BD3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2946400" cy="496888"/>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defRPr sz="1200">
                <a:latin typeface="Arial" charset="0"/>
                <a:cs typeface="+mn-cs"/>
              </a:defRPr>
            </a:lvl1pPr>
          </a:lstStyle>
          <a:p>
            <a:pPr>
              <a:defRPr/>
            </a:pPr>
            <a:endParaRPr lang="de-DE"/>
          </a:p>
        </p:txBody>
      </p:sp>
      <p:sp>
        <p:nvSpPr>
          <p:cNvPr id="11267"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38916"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9452" y="4716464"/>
            <a:ext cx="5438775" cy="4467226"/>
          </a:xfrm>
          <a:prstGeom prst="rect">
            <a:avLst/>
          </a:prstGeom>
          <a:noFill/>
          <a:ln w="9525">
            <a:noFill/>
            <a:miter lim="800000"/>
            <a:headEnd/>
            <a:tailEnd/>
          </a:ln>
          <a:effectLst/>
        </p:spPr>
        <p:txBody>
          <a:bodyPr vert="horz" wrap="square" lIns="94778" tIns="47389" rIns="94778" bIns="47389"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270" name="Rectangle 6"/>
          <p:cNvSpPr>
            <a:spLocks noGrp="1" noChangeArrowheads="1"/>
          </p:cNvSpPr>
          <p:nvPr>
            <p:ph type="ftr" sz="quarter" idx="4"/>
          </p:nvPr>
        </p:nvSpPr>
        <p:spPr bwMode="auto">
          <a:xfrm>
            <a:off x="1" y="9429750"/>
            <a:ext cx="2946400" cy="496888"/>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defRPr sz="1200">
                <a:latin typeface="Arial" charset="0"/>
                <a:cs typeface="+mn-cs"/>
              </a:defRPr>
            </a:lvl1pPr>
          </a:lstStyle>
          <a:p>
            <a:pPr>
              <a:defRPr/>
            </a:pPr>
            <a:endParaRPr lang="de-DE"/>
          </a:p>
        </p:txBody>
      </p:sp>
      <p:sp>
        <p:nvSpPr>
          <p:cNvPr id="11271" name="Rectangle 7"/>
          <p:cNvSpPr>
            <a:spLocks noGrp="1" noChangeArrowheads="1"/>
          </p:cNvSpPr>
          <p:nvPr>
            <p:ph type="sldNum" sz="quarter" idx="5"/>
          </p:nvPr>
        </p:nvSpPr>
        <p:spPr bwMode="auto">
          <a:xfrm>
            <a:off x="3849689" y="9429750"/>
            <a:ext cx="2946400" cy="496888"/>
          </a:xfrm>
          <a:prstGeom prst="rect">
            <a:avLst/>
          </a:prstGeom>
          <a:noFill/>
          <a:ln w="9525">
            <a:noFill/>
            <a:miter lim="800000"/>
            <a:headEnd/>
            <a:tailEnd/>
          </a:ln>
          <a:effectLst/>
        </p:spPr>
        <p:txBody>
          <a:bodyPr vert="horz" wrap="square" lIns="94778" tIns="47389" rIns="94778" bIns="47389" numCol="1" anchor="b" anchorCtr="0" compatLnSpc="1">
            <a:prstTxWarp prst="textNoShape">
              <a:avLst/>
            </a:prstTxWarp>
          </a:bodyPr>
          <a:lstStyle>
            <a:lvl1pPr algn="r">
              <a:defRPr sz="1200">
                <a:latin typeface="Arial" charset="0"/>
                <a:cs typeface="+mn-cs"/>
              </a:defRPr>
            </a:lvl1pPr>
          </a:lstStyle>
          <a:p>
            <a:pPr>
              <a:defRPr/>
            </a:pPr>
            <a:fld id="{95CB42EF-6EBC-4507-90A9-A14389C194BD}" type="slidenum">
              <a:rPr lang="de-DE"/>
              <a:pPr>
                <a:defRPr/>
              </a:pPr>
              <a:t>‹#›</a:t>
            </a:fld>
            <a:endParaRPr lang="de-DE"/>
          </a:p>
        </p:txBody>
      </p:sp>
    </p:spTree>
    <p:extLst>
      <p:ext uri="{BB962C8B-B14F-4D97-AF65-F5344CB8AC3E}">
        <p14:creationId xmlns="" xmlns:p14="http://schemas.microsoft.com/office/powerpoint/2010/main" val="15652051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Slide Number Placeholder 3"/>
          <p:cNvSpPr>
            <a:spLocks noGrp="1"/>
          </p:cNvSpPr>
          <p:nvPr>
            <p:ph type="sldNum" sz="quarter" idx="10"/>
          </p:nvPr>
        </p:nvSpPr>
        <p:spPr/>
        <p:txBody>
          <a:bodyPr/>
          <a:lstStyle/>
          <a:p>
            <a:pPr>
              <a:defRPr/>
            </a:pPr>
            <a:fld id="{95CB42EF-6EBC-4507-90A9-A14389C194BD}" type="slidenum">
              <a:rPr lang="de-DE" smtClean="0"/>
              <a:pPr>
                <a:defRPr/>
              </a:pPr>
              <a:t>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4FC8720-53A9-43C3-A014-8DECFFF6655C}" type="slidenum">
              <a:rPr lang="de-DE" smtClean="0"/>
              <a:pPr>
                <a:defRPr/>
              </a:pPr>
              <a:t>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CB42EF-6EBC-4507-90A9-A14389C194BD}" type="slidenum">
              <a:rPr lang="de-DE" smtClean="0"/>
              <a:pPr>
                <a:defRPr/>
              </a:pPr>
              <a:t>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defRPr/>
            </a:pPr>
            <a:fld id="{95CB42EF-6EBC-4507-90A9-A14389C194BD}" type="slidenum">
              <a:rPr lang="de-DE" smtClean="0"/>
              <a:pPr>
                <a:defRPr/>
              </a:pPr>
              <a:t>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p:txBody>
          <a:bodyPr/>
          <a:lstStyle/>
          <a:p>
            <a:pPr>
              <a:defRPr/>
            </a:pPr>
            <a:fld id="{3A893B57-2EC0-49DD-8939-D18909D81B20}" type="slidenum">
              <a:rPr lang="de-DE" smtClean="0"/>
              <a:pPr>
                <a:defRPr/>
              </a:pPr>
              <a:t>8</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p:txBody>
          <a:bodyPr/>
          <a:lstStyle/>
          <a:p>
            <a:pPr>
              <a:defRPr/>
            </a:pPr>
            <a:fld id="{26EF2B83-26DD-4713-B365-A11E01F9ED8B}" type="slidenum">
              <a:rPr lang="de-DE" smtClean="0">
                <a:solidFill>
                  <a:prstClr val="black"/>
                </a:solidFill>
              </a:rPr>
              <a:pPr>
                <a:defRPr/>
              </a:pPr>
              <a:t>9</a:t>
            </a:fld>
            <a:endParaRPr lang="de-DE"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0" y="1147763"/>
            <a:ext cx="9144000" cy="5710237"/>
          </a:xfrm>
          <a:prstGeom prst="rect">
            <a:avLst/>
          </a:prstGeom>
          <a:noFill/>
          <a:ln w="9525">
            <a:noFill/>
            <a:miter lim="800000"/>
            <a:headEnd/>
            <a:tailEnd/>
          </a:ln>
        </p:spPr>
      </p:pic>
      <p:pic>
        <p:nvPicPr>
          <p:cNvPr id="5" name="Picture 8" descr="EEEF_Logo_RGB"/>
          <p:cNvPicPr>
            <a:picLocks noChangeAspect="1" noChangeArrowheads="1"/>
          </p:cNvPicPr>
          <p:nvPr userDrawn="1"/>
        </p:nvPicPr>
        <p:blipFill>
          <a:blip r:embed="rId3" cstate="print"/>
          <a:srcRect/>
          <a:stretch>
            <a:fillRect/>
          </a:stretch>
        </p:blipFill>
        <p:spPr bwMode="auto">
          <a:xfrm>
            <a:off x="7273925" y="188913"/>
            <a:ext cx="1330325" cy="847725"/>
          </a:xfrm>
          <a:prstGeom prst="rect">
            <a:avLst/>
          </a:prstGeom>
          <a:noFill/>
          <a:ln w="9525">
            <a:noFill/>
            <a:miter lim="800000"/>
            <a:headEnd/>
            <a:tailEnd/>
          </a:ln>
        </p:spPr>
      </p:pic>
      <p:sp>
        <p:nvSpPr>
          <p:cNvPr id="6" name="fc"/>
          <p:cNvSpPr txBox="1"/>
          <p:nvPr userDrawn="1"/>
        </p:nvSpPr>
        <p:spPr>
          <a:xfrm>
            <a:off x="0" y="6519863"/>
            <a:ext cx="9144000" cy="369887"/>
          </a:xfrm>
          <a:prstGeom prst="rect">
            <a:avLst/>
          </a:prstGeom>
          <a:noFill/>
        </p:spPr>
        <p:txBody>
          <a:bodyPr>
            <a:spAutoFit/>
          </a:bodyPr>
          <a:lstStyle/>
          <a:p>
            <a:pPr algn="ctr">
              <a:defRPr/>
            </a:pPr>
            <a:endParaRPr lang="en-GB">
              <a:cs typeface="+mn-cs"/>
            </a:endParaRPr>
          </a:p>
        </p:txBody>
      </p:sp>
      <p:sp>
        <p:nvSpPr>
          <p:cNvPr id="6146" name="Rectangle 2"/>
          <p:cNvSpPr>
            <a:spLocks noGrp="1" noChangeArrowheads="1"/>
          </p:cNvSpPr>
          <p:nvPr>
            <p:ph type="ctrTitle"/>
          </p:nvPr>
        </p:nvSpPr>
        <p:spPr>
          <a:xfrm>
            <a:off x="685800" y="1844675"/>
            <a:ext cx="5470525" cy="1080269"/>
          </a:xfrm>
        </p:spPr>
        <p:txBody>
          <a:bodyPr/>
          <a:lstStyle>
            <a:lvl1pPr>
              <a:defRPr sz="3000">
                <a:solidFill>
                  <a:schemeClr val="tx1">
                    <a:lumMod val="50000"/>
                    <a:lumOff val="50000"/>
                  </a:schemeClr>
                </a:solidFill>
              </a:defRPr>
            </a:lvl1pPr>
          </a:lstStyle>
          <a:p>
            <a:r>
              <a:rPr lang="de-DE" dirty="0"/>
              <a:t>Titelmasterformat durch Klicken bearbeiten</a:t>
            </a:r>
          </a:p>
        </p:txBody>
      </p:sp>
      <p:sp>
        <p:nvSpPr>
          <p:cNvPr id="6147" name="Rectangle 3"/>
          <p:cNvSpPr>
            <a:spLocks noGrp="1" noChangeArrowheads="1"/>
          </p:cNvSpPr>
          <p:nvPr>
            <p:ph type="subTitle" idx="1"/>
          </p:nvPr>
        </p:nvSpPr>
        <p:spPr>
          <a:xfrm>
            <a:off x="683568" y="2913069"/>
            <a:ext cx="4248150" cy="695325"/>
          </a:xfrm>
        </p:spPr>
        <p:txBody>
          <a:bodyPr/>
          <a:lstStyle>
            <a:lvl1pPr>
              <a:defRPr>
                <a:solidFill>
                  <a:schemeClr val="bg1">
                    <a:lumMod val="50000"/>
                  </a:schemeClr>
                </a:solidFill>
              </a:defRPr>
            </a:lvl1pPr>
          </a:lstStyle>
          <a:p>
            <a:r>
              <a:rPr lang="de-DE" dirty="0"/>
              <a:t>Formatvorlage des Untertitelmasters durch Klicken bearbeiten</a:t>
            </a:r>
          </a:p>
        </p:txBody>
      </p:sp>
      <p:sp>
        <p:nvSpPr>
          <p:cNvPr id="2" name="Textfeld 1"/>
          <p:cNvSpPr txBox="1"/>
          <p:nvPr userDrawn="1"/>
        </p:nvSpPr>
        <p:spPr>
          <a:xfrm>
            <a:off x="683568" y="5621178"/>
            <a:ext cx="4945585" cy="400110"/>
          </a:xfrm>
          <a:prstGeom prst="rect">
            <a:avLst/>
          </a:prstGeom>
          <a:noFill/>
        </p:spPr>
        <p:txBody>
          <a:bodyPr wrap="none" rtlCol="0">
            <a:spAutoFit/>
          </a:bodyPr>
          <a:lstStyle/>
          <a:p>
            <a:r>
              <a:rPr lang="en-US" sz="2000" dirty="0" smtClean="0">
                <a:solidFill>
                  <a:schemeClr val="bg1"/>
                </a:solidFill>
              </a:rPr>
              <a:t>Advancing Sustainable Energy for Europe</a:t>
            </a:r>
            <a:endParaRPr lang="en-US" sz="20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August 2011</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EEEF Folienmaster</a:t>
            </a:r>
          </a:p>
        </p:txBody>
      </p:sp>
      <p:sp>
        <p:nvSpPr>
          <p:cNvPr id="6" name="Rectangle 6"/>
          <p:cNvSpPr>
            <a:spLocks noGrp="1" noChangeArrowheads="1"/>
          </p:cNvSpPr>
          <p:nvPr>
            <p:ph type="sldNum" sz="quarter" idx="12"/>
          </p:nvPr>
        </p:nvSpPr>
        <p:spPr>
          <a:ln/>
        </p:spPr>
        <p:txBody>
          <a:bodyPr/>
          <a:lstStyle>
            <a:lvl1pPr>
              <a:defRPr/>
            </a:lvl1pPr>
          </a:lstStyle>
          <a:p>
            <a:pPr>
              <a:defRPr/>
            </a:pPr>
            <a:fld id="{E6D4B5BC-F64C-4863-A1C3-5403465D9C32}"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68413"/>
            <a:ext cx="2057400" cy="46085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68413"/>
            <a:ext cx="6019800" cy="46085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August 2011</a:t>
            </a:r>
          </a:p>
        </p:txBody>
      </p:sp>
      <p:sp>
        <p:nvSpPr>
          <p:cNvPr id="5" name="Rectangle 5"/>
          <p:cNvSpPr>
            <a:spLocks noGrp="1" noChangeArrowheads="1"/>
          </p:cNvSpPr>
          <p:nvPr>
            <p:ph type="ftr" sz="quarter" idx="11"/>
          </p:nvPr>
        </p:nvSpPr>
        <p:spPr>
          <a:ln/>
        </p:spPr>
        <p:txBody>
          <a:bodyPr/>
          <a:lstStyle>
            <a:lvl1pPr>
              <a:defRPr/>
            </a:lvl1pPr>
          </a:lstStyle>
          <a:p>
            <a:pPr>
              <a:defRPr/>
            </a:pPr>
            <a:r>
              <a:rPr lang="de-DE"/>
              <a:t>EEEF Folienmaster</a:t>
            </a:r>
          </a:p>
        </p:txBody>
      </p:sp>
      <p:sp>
        <p:nvSpPr>
          <p:cNvPr id="6" name="Rectangle 6"/>
          <p:cNvSpPr>
            <a:spLocks noGrp="1" noChangeArrowheads="1"/>
          </p:cNvSpPr>
          <p:nvPr>
            <p:ph type="sldNum" sz="quarter" idx="12"/>
          </p:nvPr>
        </p:nvSpPr>
        <p:spPr>
          <a:ln/>
        </p:spPr>
        <p:txBody>
          <a:bodyPr/>
          <a:lstStyle>
            <a:lvl1pPr>
              <a:defRPr/>
            </a:lvl1pPr>
          </a:lstStyle>
          <a:p>
            <a:pPr>
              <a:defRPr/>
            </a:pPr>
            <a:fld id="{9E79114E-1C14-4C23-B288-F24733D48822}"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ntent - content area only">
    <p:spTree>
      <p:nvGrpSpPr>
        <p:cNvPr id="1" name=""/>
        <p:cNvGrpSpPr/>
        <p:nvPr/>
      </p:nvGrpSpPr>
      <p:grpSpPr>
        <a:xfrm>
          <a:off x="0" y="0"/>
          <a:ext cx="0" cy="0"/>
          <a:chOff x="0" y="0"/>
          <a:chExt cx="0" cy="0"/>
        </a:xfrm>
      </p:grpSpPr>
      <p:sp>
        <p:nvSpPr>
          <p:cNvPr id="13" name="Content Placeholder 12"/>
          <p:cNvSpPr>
            <a:spLocks noGrp="1"/>
          </p:cNvSpPr>
          <p:nvPr>
            <p:ph sz="quarter" idx="17"/>
          </p:nvPr>
        </p:nvSpPr>
        <p:spPr>
          <a:xfrm>
            <a:off x="489981" y="1564835"/>
            <a:ext cx="8166352" cy="4287625"/>
          </a:xfrm>
        </p:spPr>
        <p:txBody>
          <a:bodyPr/>
          <a:lstStyle>
            <a:lvl1pPr marL="0" indent="0">
              <a:defRPr baseline="0">
                <a:solidFill>
                  <a:srgbClr val="0092D0"/>
                </a:solidFill>
              </a:defRPr>
            </a:lvl1pPr>
            <a:lvl2pPr>
              <a:defRPr baseline="0"/>
            </a:lvl2pPr>
            <a:lvl3pPr>
              <a:defRPr baseline="0"/>
            </a:lvl3pPr>
            <a:lvl4pPr>
              <a:defRPr baseline="0"/>
            </a:lvl4pPr>
            <a:lvl5pPr>
              <a:defRPr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Rectangle 2"/>
          <p:cNvSpPr>
            <a:spLocks noGrp="1" noChangeArrowheads="1"/>
          </p:cNvSpPr>
          <p:nvPr>
            <p:ph type="title"/>
          </p:nvPr>
        </p:nvSpPr>
        <p:spPr bwMode="auto">
          <a:xfrm>
            <a:off x="488315" y="455785"/>
            <a:ext cx="7677618" cy="684105"/>
          </a:xfrm>
          <a:prstGeom prst="rect">
            <a:avLst/>
          </a:prstGeom>
          <a:noFill/>
          <a:ln w="9525">
            <a:noFill/>
            <a:miter lim="800000"/>
            <a:headEnd/>
            <a:tailEnd/>
          </a:ln>
        </p:spPr>
        <p:txBody>
          <a:bodyPr/>
          <a:lstStyle>
            <a:lvl1pPr>
              <a:tabLst/>
              <a:defRPr lang="en-US" sz="2400" kern="1200" noProof="0" smtClean="0">
                <a:solidFill>
                  <a:schemeClr val="tx1"/>
                </a:solidFill>
                <a:latin typeface="+mn-lt"/>
                <a:ea typeface="ＭＳ Ｐゴシック" pitchFamily="34" charset="-128"/>
                <a:cs typeface="ＭＳ Ｐゴシック" pitchFamily="-109" charset="-128"/>
              </a:defRPr>
            </a:lvl1pPr>
          </a:lstStyle>
          <a:p>
            <a:pPr lvl="0"/>
            <a:r>
              <a:rPr lang="en-US" noProof="0" dirty="0" smtClean="0"/>
              <a:t>Click to edit Master title style</a:t>
            </a:r>
          </a:p>
        </p:txBody>
      </p:sp>
      <p:sp>
        <p:nvSpPr>
          <p:cNvPr id="4" name="Slide Number Placeholder 7"/>
          <p:cNvSpPr>
            <a:spLocks noGrp="1"/>
          </p:cNvSpPr>
          <p:nvPr>
            <p:ph type="sldNum" sz="quarter" idx="18"/>
          </p:nvPr>
        </p:nvSpPr>
        <p:spPr/>
        <p:txBody>
          <a:bodyPr/>
          <a:lstStyle>
            <a:lvl1pPr>
              <a:defRPr/>
            </a:lvl1pPr>
          </a:lstStyle>
          <a:p>
            <a:pPr>
              <a:defRPr/>
            </a:pPr>
            <a:fld id="{E1EE143F-7789-4924-9B82-195029087C4D}" type="slidenum">
              <a:rPr lang="en-US"/>
              <a:pPr>
                <a:defRPr/>
              </a:pPr>
              <a:t>‹#›</a:t>
            </a:fld>
            <a:endParaRPr 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Titelfolie_Bild"/>
          <p:cNvPicPr>
            <a:picLocks noChangeAspect="1" noChangeArrowheads="1"/>
          </p:cNvPicPr>
          <p:nvPr userDrawn="1"/>
        </p:nvPicPr>
        <p:blipFill>
          <a:blip r:embed="rId2" cstate="print"/>
          <a:srcRect r="714"/>
          <a:stretch>
            <a:fillRect/>
          </a:stretch>
        </p:blipFill>
        <p:spPr bwMode="auto">
          <a:xfrm>
            <a:off x="-9525" y="1204913"/>
            <a:ext cx="9172575" cy="5721350"/>
          </a:xfrm>
          <a:prstGeom prst="rect">
            <a:avLst/>
          </a:prstGeom>
          <a:noFill/>
          <a:ln w="9525">
            <a:noFill/>
            <a:miter lim="800000"/>
            <a:headEnd/>
            <a:tailEnd/>
          </a:ln>
        </p:spPr>
      </p:pic>
      <p:pic>
        <p:nvPicPr>
          <p:cNvPr id="5" name="Picture 3" descr="EEEF_Logo_RGB"/>
          <p:cNvPicPr>
            <a:picLocks noChangeAspect="1" noChangeArrowheads="1"/>
          </p:cNvPicPr>
          <p:nvPr userDrawn="1"/>
        </p:nvPicPr>
        <p:blipFill>
          <a:blip r:embed="rId3" cstate="print"/>
          <a:srcRect/>
          <a:stretch>
            <a:fillRect/>
          </a:stretch>
        </p:blipFill>
        <p:spPr bwMode="auto">
          <a:xfrm>
            <a:off x="7273925" y="188913"/>
            <a:ext cx="1330325" cy="847725"/>
          </a:xfrm>
          <a:prstGeom prst="rect">
            <a:avLst/>
          </a:prstGeom>
          <a:noFill/>
          <a:ln w="9525">
            <a:noFill/>
            <a:miter lim="800000"/>
            <a:headEnd/>
            <a:tailEnd/>
          </a:ln>
        </p:spPr>
      </p:pic>
      <p:sp>
        <p:nvSpPr>
          <p:cNvPr id="6" name="fc"/>
          <p:cNvSpPr txBox="1"/>
          <p:nvPr userDrawn="1"/>
        </p:nvSpPr>
        <p:spPr>
          <a:xfrm>
            <a:off x="0" y="6519863"/>
            <a:ext cx="9144000" cy="369887"/>
          </a:xfrm>
          <a:prstGeom prst="rect">
            <a:avLst/>
          </a:prstGeom>
          <a:noFill/>
        </p:spPr>
        <p:txBody>
          <a:bodyPr>
            <a:spAutoFit/>
          </a:bodyPr>
          <a:lstStyle/>
          <a:p>
            <a:pPr algn="ctr">
              <a:defRPr/>
            </a:pPr>
            <a:endParaRPr lang="en-GB">
              <a:cs typeface="+mn-cs"/>
            </a:endParaRPr>
          </a:p>
        </p:txBody>
      </p:sp>
      <p:sp>
        <p:nvSpPr>
          <p:cNvPr id="15364" name="Rectangle 4"/>
          <p:cNvSpPr>
            <a:spLocks noGrp="1" noChangeArrowheads="1"/>
          </p:cNvSpPr>
          <p:nvPr>
            <p:ph type="ctrTitle"/>
          </p:nvPr>
        </p:nvSpPr>
        <p:spPr>
          <a:xfrm>
            <a:off x="685800" y="1844675"/>
            <a:ext cx="5470525" cy="1154113"/>
          </a:xfrm>
        </p:spPr>
        <p:txBody>
          <a:bodyPr/>
          <a:lstStyle>
            <a:lvl1pPr>
              <a:defRPr sz="3700"/>
            </a:lvl1pPr>
          </a:lstStyle>
          <a:p>
            <a:r>
              <a:rPr lang="de-DE"/>
              <a:t>Titelmasterformat durch Klicken bearbeiten</a:t>
            </a:r>
          </a:p>
        </p:txBody>
      </p:sp>
      <p:sp>
        <p:nvSpPr>
          <p:cNvPr id="15365" name="Rectangle 5"/>
          <p:cNvSpPr>
            <a:spLocks noGrp="1" noChangeArrowheads="1"/>
          </p:cNvSpPr>
          <p:nvPr>
            <p:ph type="subTitle" idx="1"/>
          </p:nvPr>
        </p:nvSpPr>
        <p:spPr>
          <a:xfrm>
            <a:off x="684213" y="3284538"/>
            <a:ext cx="4248150" cy="695325"/>
          </a:xfrm>
        </p:spPr>
        <p:txBody>
          <a:bodyPr/>
          <a:lstStyle>
            <a:lvl1pPr>
              <a:defRPr/>
            </a:lvl1pPr>
          </a:lstStyle>
          <a:p>
            <a:r>
              <a:rPr lang="de-DE"/>
              <a:t>Formatvorlage des Untertitelmasters durch Klicken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3429000"/>
            <a:ext cx="3349625" cy="79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959225" y="3429000"/>
            <a:ext cx="3349625" cy="79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xfrm>
            <a:off x="5175250" y="6584950"/>
            <a:ext cx="2133600" cy="268288"/>
          </a:xfrm>
        </p:spPr>
        <p:txBody>
          <a:bodyPr/>
          <a:lstStyle>
            <a:lvl1pPr>
              <a:defRPr/>
            </a:lvl1pPr>
          </a:lstStyle>
          <a:p>
            <a:pPr>
              <a:defRPr/>
            </a:pPr>
            <a:endParaRPr lang="de-DE"/>
          </a:p>
        </p:txBody>
      </p:sp>
      <p:sp>
        <p:nvSpPr>
          <p:cNvPr id="5" name="Rectangle 5"/>
          <p:cNvSpPr>
            <a:spLocks noGrp="1" noChangeArrowheads="1"/>
          </p:cNvSpPr>
          <p:nvPr>
            <p:ph type="ftr" sz="quarter" idx="11"/>
          </p:nvPr>
        </p:nvSpPr>
        <p:spPr>
          <a:xfrm>
            <a:off x="468313" y="6584950"/>
            <a:ext cx="2895600" cy="268288"/>
          </a:xfrm>
        </p:spPr>
        <p:txBody>
          <a:bodyPr/>
          <a:lstStyle>
            <a:lvl1pPr>
              <a:defRPr/>
            </a:lvl1pPr>
          </a:lstStyle>
          <a:p>
            <a:pPr>
              <a:defRPr/>
            </a:pPr>
            <a:endParaRPr lang="de-DE"/>
          </a:p>
        </p:txBody>
      </p:sp>
      <p:sp>
        <p:nvSpPr>
          <p:cNvPr id="6" name="Rectangle 6"/>
          <p:cNvSpPr>
            <a:spLocks noGrp="1" noChangeArrowheads="1"/>
          </p:cNvSpPr>
          <p:nvPr>
            <p:ph type="sldNum" sz="quarter" idx="12"/>
          </p:nvPr>
        </p:nvSpPr>
        <p:spPr>
          <a:xfrm>
            <a:off x="7451725" y="6584950"/>
            <a:ext cx="1019175" cy="268288"/>
          </a:xfrm>
        </p:spPr>
        <p:txBody>
          <a:bodyPr/>
          <a:lstStyle>
            <a:lvl1pPr>
              <a:defRPr/>
            </a:lvl1pPr>
          </a:lstStyle>
          <a:p>
            <a:pPr>
              <a:defRPr/>
            </a:pPr>
            <a:fld id="{E75540B3-97D8-43FA-AB66-0B321D9D6341}"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95938" y="2273300"/>
            <a:ext cx="1712912" cy="19478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273300"/>
            <a:ext cx="4986338" cy="19478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p:txBody>
          <a:bodyPr/>
          <a:lstStyle>
            <a:lvl1pPr>
              <a:defRPr/>
            </a:lvl1pPr>
          </a:lstStyle>
          <a:p>
            <a:pPr>
              <a:defRPr/>
            </a:pPr>
            <a:endParaRPr lang="de-DE"/>
          </a:p>
        </p:txBody>
      </p:sp>
      <p:sp>
        <p:nvSpPr>
          <p:cNvPr id="5" name="Rectangle 5"/>
          <p:cNvSpPr>
            <a:spLocks noGrp="1" noChangeArrowheads="1"/>
          </p:cNvSpPr>
          <p:nvPr>
            <p:ph type="ftr" sz="quarter" idx="11"/>
          </p:nvPr>
        </p:nvSpPr>
        <p:spPr/>
        <p:txBody>
          <a:bodyPr/>
          <a:lstStyle>
            <a:lvl1pPr>
              <a:defRPr/>
            </a:lvl1pPr>
          </a:lstStyle>
          <a:p>
            <a:pPr>
              <a:defRPr/>
            </a:pPr>
            <a:endParaRPr lang="de-DE"/>
          </a:p>
        </p:txBody>
      </p:sp>
      <p:sp>
        <p:nvSpPr>
          <p:cNvPr id="6" name="Rectangle 6"/>
          <p:cNvSpPr>
            <a:spLocks noGrp="1" noChangeArrowheads="1"/>
          </p:cNvSpPr>
          <p:nvPr>
            <p:ph type="sldNum" sz="quarter" idx="12"/>
          </p:nvPr>
        </p:nvSpPr>
        <p:spPr/>
        <p:txBody>
          <a:bodyPr/>
          <a:lstStyle>
            <a:lvl1pPr>
              <a:defRPr/>
            </a:lvl1pPr>
          </a:lstStyle>
          <a:p>
            <a:pPr>
              <a:defRPr/>
            </a:pPr>
            <a:fld id="{0BC2E680-8C54-4E05-89F1-CDA7B5C00D62}"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9138"/>
            <a:ext cx="403860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9138"/>
            <a:ext cx="403860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vl1pPr>
          </a:lstStyle>
          <a:p>
            <a:pPr>
              <a:defRPr/>
            </a:pPr>
            <a:fld id="{646C70BE-3D0C-4E71-8AEC-382CA4EDECC8}"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p:txBody>
          <a:bodyPr/>
          <a:lstStyle>
            <a:lvl1pPr>
              <a:defRPr/>
            </a:lvl1pPr>
          </a:lstStyle>
          <a:p>
            <a:pPr>
              <a:defRPr/>
            </a:pPr>
            <a:endParaRPr lang="de-DE"/>
          </a:p>
        </p:txBody>
      </p:sp>
      <p:sp>
        <p:nvSpPr>
          <p:cNvPr id="8" name="Rectangle 5"/>
          <p:cNvSpPr>
            <a:spLocks noGrp="1" noChangeArrowheads="1"/>
          </p:cNvSpPr>
          <p:nvPr>
            <p:ph type="ftr" sz="quarter" idx="11"/>
          </p:nvPr>
        </p:nvSpPr>
        <p:spPr/>
        <p:txBody>
          <a:bodyPr/>
          <a:lstStyle>
            <a:lvl1pPr>
              <a:defRPr/>
            </a:lvl1pPr>
          </a:lstStyle>
          <a:p>
            <a:pPr>
              <a:defRPr/>
            </a:pPr>
            <a:endParaRPr lang="de-DE"/>
          </a:p>
        </p:txBody>
      </p:sp>
      <p:sp>
        <p:nvSpPr>
          <p:cNvPr id="9" name="Rectangle 6"/>
          <p:cNvSpPr>
            <a:spLocks noGrp="1" noChangeArrowheads="1"/>
          </p:cNvSpPr>
          <p:nvPr>
            <p:ph type="sldNum" sz="quarter" idx="12"/>
          </p:nvPr>
        </p:nvSpPr>
        <p:spPr/>
        <p:txBody>
          <a:bodyPr/>
          <a:lstStyle>
            <a:lvl1pPr>
              <a:defRPr/>
            </a:lvl1pPr>
          </a:lstStyle>
          <a:p>
            <a:pPr>
              <a:defRPr/>
            </a:pPr>
            <a:fld id="{7017A322-585A-4DBF-B225-53BF6931AB37}"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endParaRPr lang="de-DE"/>
          </a:p>
        </p:txBody>
      </p:sp>
      <p:sp>
        <p:nvSpPr>
          <p:cNvPr id="4" name="Rectangle 5"/>
          <p:cNvSpPr>
            <a:spLocks noGrp="1" noChangeArrowheads="1"/>
          </p:cNvSpPr>
          <p:nvPr>
            <p:ph type="ftr" sz="quarter" idx="11"/>
          </p:nvPr>
        </p:nvSpPr>
        <p:spPr/>
        <p:txBody>
          <a:bodyPr/>
          <a:lstStyle>
            <a:lvl1pPr>
              <a:defRPr/>
            </a:lvl1pPr>
          </a:lstStyle>
          <a:p>
            <a:pPr>
              <a:defRPr/>
            </a:pPr>
            <a:endParaRPr lang="de-DE"/>
          </a:p>
        </p:txBody>
      </p:sp>
      <p:sp>
        <p:nvSpPr>
          <p:cNvPr id="5" name="Rectangle 6"/>
          <p:cNvSpPr>
            <a:spLocks noGrp="1" noChangeArrowheads="1"/>
          </p:cNvSpPr>
          <p:nvPr>
            <p:ph type="sldNum" sz="quarter" idx="12"/>
          </p:nvPr>
        </p:nvSpPr>
        <p:spPr/>
        <p:txBody>
          <a:bodyPr/>
          <a:lstStyle>
            <a:lvl1pPr>
              <a:defRPr/>
            </a:lvl1pPr>
          </a:lstStyle>
          <a:p>
            <a:pPr>
              <a:defRPr/>
            </a:pPr>
            <a:fld id="{2508DC34-4242-4807-B47F-6837FED4009E}"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de-DE"/>
          </a:p>
        </p:txBody>
      </p:sp>
      <p:sp>
        <p:nvSpPr>
          <p:cNvPr id="3" name="Rectangle 5"/>
          <p:cNvSpPr>
            <a:spLocks noGrp="1" noChangeArrowheads="1"/>
          </p:cNvSpPr>
          <p:nvPr>
            <p:ph type="ftr" sz="quarter" idx="11"/>
          </p:nvPr>
        </p:nvSpPr>
        <p:spPr/>
        <p:txBody>
          <a:bodyPr/>
          <a:lstStyle>
            <a:lvl1pPr>
              <a:defRPr/>
            </a:lvl1pPr>
          </a:lstStyle>
          <a:p>
            <a:pPr>
              <a:defRPr/>
            </a:pPr>
            <a:endParaRPr lang="de-DE"/>
          </a:p>
        </p:txBody>
      </p:sp>
      <p:sp>
        <p:nvSpPr>
          <p:cNvPr id="4" name="Rectangle 6"/>
          <p:cNvSpPr>
            <a:spLocks noGrp="1" noChangeArrowheads="1"/>
          </p:cNvSpPr>
          <p:nvPr>
            <p:ph type="sldNum" sz="quarter" idx="12"/>
          </p:nvPr>
        </p:nvSpPr>
        <p:spPr/>
        <p:txBody>
          <a:bodyPr/>
          <a:lstStyle>
            <a:lvl1pPr>
              <a:defRPr/>
            </a:lvl1pPr>
          </a:lstStyle>
          <a:p>
            <a:pPr>
              <a:defRPr/>
            </a:pPr>
            <a:fld id="{1EF3B001-2C8D-4CC9-959D-BEFE341FDCE6}"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endParaRPr lang="de-DE"/>
          </a:p>
        </p:txBody>
      </p:sp>
      <p:sp>
        <p:nvSpPr>
          <p:cNvPr id="7" name="Rectangle 6"/>
          <p:cNvSpPr>
            <a:spLocks noGrp="1" noChangeArrowheads="1"/>
          </p:cNvSpPr>
          <p:nvPr>
            <p:ph type="sldNum" sz="quarter" idx="12"/>
          </p:nvPr>
        </p:nvSpPr>
        <p:spPr/>
        <p:txBody>
          <a:bodyPr/>
          <a:lstStyle>
            <a:lvl1pPr>
              <a:defRPr/>
            </a:lvl1pPr>
          </a:lstStyle>
          <a:p>
            <a:pPr>
              <a:defRPr/>
            </a:pPr>
            <a:fld id="{36D63C6B-A676-47CE-AFA0-D0CD3F275275}"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a:t>August 2011</a:t>
            </a:r>
          </a:p>
        </p:txBody>
      </p:sp>
      <p:sp>
        <p:nvSpPr>
          <p:cNvPr id="6" name="Rectangle 5"/>
          <p:cNvSpPr>
            <a:spLocks noGrp="1" noChangeArrowheads="1"/>
          </p:cNvSpPr>
          <p:nvPr>
            <p:ph type="ftr" sz="quarter" idx="11"/>
          </p:nvPr>
        </p:nvSpPr>
        <p:spPr>
          <a:ln/>
        </p:spPr>
        <p:txBody>
          <a:bodyPr/>
          <a:lstStyle>
            <a:lvl1pPr>
              <a:defRPr/>
            </a:lvl1pPr>
          </a:lstStyle>
          <a:p>
            <a:pPr>
              <a:defRPr/>
            </a:pPr>
            <a:r>
              <a:rPr lang="de-DE"/>
              <a:t>EEEF Folienmaster</a:t>
            </a:r>
          </a:p>
        </p:txBody>
      </p:sp>
      <p:sp>
        <p:nvSpPr>
          <p:cNvPr id="7" name="Rectangle 6"/>
          <p:cNvSpPr>
            <a:spLocks noGrp="1" noChangeArrowheads="1"/>
          </p:cNvSpPr>
          <p:nvPr>
            <p:ph type="sldNum" sz="quarter" idx="12"/>
          </p:nvPr>
        </p:nvSpPr>
        <p:spPr>
          <a:ln/>
        </p:spPr>
        <p:txBody>
          <a:bodyPr/>
          <a:lstStyle>
            <a:lvl1pPr>
              <a:defRPr/>
            </a:lvl1pPr>
          </a:lstStyle>
          <a:p>
            <a:pPr>
              <a:defRPr/>
            </a:pPr>
            <a:fld id="{CB03BDF8-278D-4EA8-B4FD-4D9E71563BC4}"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9" descr="Folienmaster.png"/>
          <p:cNvPicPr>
            <a:picLocks noChangeAspect="1"/>
          </p:cNvPicPr>
          <p:nvPr userDrawn="1"/>
        </p:nvPicPr>
        <p:blipFill>
          <a:blip r:embed="rId14" cstate="print"/>
          <a:srcRect/>
          <a:stretch>
            <a:fillRect/>
          </a:stretch>
        </p:blipFill>
        <p:spPr bwMode="auto">
          <a:xfrm>
            <a:off x="0" y="6278563"/>
            <a:ext cx="9144000" cy="579437"/>
          </a:xfrm>
          <a:prstGeom prst="rect">
            <a:avLst/>
          </a:prstGeom>
          <a:noFill/>
          <a:ln w="9525">
            <a:noFill/>
            <a:miter lim="800000"/>
            <a:headEnd/>
            <a:tailEnd/>
          </a:ln>
        </p:spPr>
      </p:pic>
      <p:pic>
        <p:nvPicPr>
          <p:cNvPr id="1027" name="Picture 8" descr="EEEF_Logo_RGB"/>
          <p:cNvPicPr>
            <a:picLocks noChangeAspect="1" noChangeArrowheads="1"/>
          </p:cNvPicPr>
          <p:nvPr userDrawn="1"/>
        </p:nvPicPr>
        <p:blipFill>
          <a:blip r:embed="rId15" cstate="print"/>
          <a:srcRect/>
          <a:stretch>
            <a:fillRect/>
          </a:stretch>
        </p:blipFill>
        <p:spPr bwMode="auto">
          <a:xfrm>
            <a:off x="7273925" y="188913"/>
            <a:ext cx="1330325" cy="847725"/>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1268413"/>
            <a:ext cx="8229600" cy="581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1029" name="Rectangle 3"/>
          <p:cNvSpPr>
            <a:spLocks noGrp="1" noChangeArrowheads="1"/>
          </p:cNvSpPr>
          <p:nvPr>
            <p:ph type="body" idx="1"/>
          </p:nvPr>
        </p:nvSpPr>
        <p:spPr bwMode="auto">
          <a:xfrm>
            <a:off x="457200" y="1989138"/>
            <a:ext cx="8229600"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Rectangle 4"/>
          <p:cNvSpPr>
            <a:spLocks noGrp="1" noChangeArrowheads="1"/>
          </p:cNvSpPr>
          <p:nvPr>
            <p:ph type="dt" sz="half" idx="2"/>
          </p:nvPr>
        </p:nvSpPr>
        <p:spPr bwMode="auto">
          <a:xfrm>
            <a:off x="5175250" y="6597650"/>
            <a:ext cx="213360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b="1">
                <a:solidFill>
                  <a:schemeClr val="bg1"/>
                </a:solidFill>
                <a:latin typeface="Arial" charset="0"/>
                <a:cs typeface="+mn-cs"/>
              </a:defRPr>
            </a:lvl1pPr>
          </a:lstStyle>
          <a:p>
            <a:pPr>
              <a:defRPr/>
            </a:pPr>
            <a:r>
              <a:rPr lang="de-DE"/>
              <a:t>August 2011</a:t>
            </a:r>
          </a:p>
        </p:txBody>
      </p:sp>
      <p:sp>
        <p:nvSpPr>
          <p:cNvPr id="2" name="Rectangle 5"/>
          <p:cNvSpPr>
            <a:spLocks noGrp="1" noChangeArrowheads="1"/>
          </p:cNvSpPr>
          <p:nvPr>
            <p:ph type="ftr" sz="quarter" idx="3"/>
          </p:nvPr>
        </p:nvSpPr>
        <p:spPr bwMode="auto">
          <a:xfrm>
            <a:off x="468313" y="6597650"/>
            <a:ext cx="289560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solidFill>
                  <a:schemeClr val="bg1"/>
                </a:solidFill>
                <a:latin typeface="Arial" charset="0"/>
                <a:cs typeface="+mn-cs"/>
              </a:defRPr>
            </a:lvl1pPr>
          </a:lstStyle>
          <a:p>
            <a:pPr>
              <a:defRPr/>
            </a:pPr>
            <a:r>
              <a:rPr lang="de-DE"/>
              <a:t>EEEF Folienmaster</a:t>
            </a:r>
          </a:p>
        </p:txBody>
      </p:sp>
      <p:sp>
        <p:nvSpPr>
          <p:cNvPr id="3" name="Rectangle 6"/>
          <p:cNvSpPr>
            <a:spLocks noGrp="1" noChangeArrowheads="1"/>
          </p:cNvSpPr>
          <p:nvPr>
            <p:ph type="sldNum" sz="quarter" idx="4"/>
          </p:nvPr>
        </p:nvSpPr>
        <p:spPr bwMode="auto">
          <a:xfrm>
            <a:off x="7451725" y="6597650"/>
            <a:ext cx="1019175"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b="1">
                <a:solidFill>
                  <a:schemeClr val="bg1"/>
                </a:solidFill>
                <a:latin typeface="Arial" charset="0"/>
                <a:cs typeface="+mn-cs"/>
              </a:defRPr>
            </a:lvl1pPr>
          </a:lstStyle>
          <a:p>
            <a:pPr>
              <a:defRPr/>
            </a:pPr>
            <a:fld id="{02EFA111-A1B9-4619-8A76-99BA7336AABF}" type="slidenum">
              <a:rPr lang="de-DE"/>
              <a:pPr>
                <a:defRPr/>
              </a:pPr>
              <a:t>‹#›</a:t>
            </a:fld>
            <a:endParaRPr lang="de-DE"/>
          </a:p>
        </p:txBody>
      </p:sp>
      <p:sp>
        <p:nvSpPr>
          <p:cNvPr id="9" name="fc"/>
          <p:cNvSpPr txBox="1"/>
          <p:nvPr userDrawn="1"/>
        </p:nvSpPr>
        <p:spPr>
          <a:xfrm>
            <a:off x="0" y="6519863"/>
            <a:ext cx="9144000" cy="369887"/>
          </a:xfrm>
          <a:prstGeom prst="rect">
            <a:avLst/>
          </a:prstGeom>
          <a:noFill/>
        </p:spPr>
        <p:txBody>
          <a:bodyPr>
            <a:spAutoFit/>
          </a:bodyPr>
          <a:lstStyle/>
          <a:p>
            <a:pPr algn="ctr">
              <a:defRPr/>
            </a:pPr>
            <a:endParaRPr lang="en-GB">
              <a:cs typeface="+mn-cs"/>
            </a:endParaRPr>
          </a:p>
        </p:txBody>
      </p:sp>
    </p:spTree>
  </p:cSld>
  <p:clrMap bg1="lt1" tx1="dk1" bg2="lt2" tx2="dk2" accent1="accent1" accent2="accent2" accent3="accent3" accent4="accent4" accent5="accent5" accent6="accent6" hlink="hlink" folHlink="folHlink"/>
  <p:sldLayoutIdLst>
    <p:sldLayoutId id="2147484802" r:id="rId1"/>
    <p:sldLayoutId id="2147484803" r:id="rId2"/>
    <p:sldLayoutId id="2147484804" r:id="rId3"/>
    <p:sldLayoutId id="2147484805" r:id="rId4"/>
    <p:sldLayoutId id="2147484806" r:id="rId5"/>
    <p:sldLayoutId id="2147484807" r:id="rId6"/>
    <p:sldLayoutId id="2147484808" r:id="rId7"/>
    <p:sldLayoutId id="2147484809" r:id="rId8"/>
    <p:sldLayoutId id="2147484789" r:id="rId9"/>
    <p:sldLayoutId id="2147484790" r:id="rId10"/>
    <p:sldLayoutId id="2147484791" r:id="rId11"/>
    <p:sldLayoutId id="2147484810" r:id="rId12"/>
  </p:sldLayoutIdLst>
  <p:hf hdr="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algn="l" rtl="0" eaLnBrk="0" fontAlgn="base" hangingPunct="0">
        <a:spcBef>
          <a:spcPct val="20000"/>
        </a:spcBef>
        <a:spcAft>
          <a:spcPct val="0"/>
        </a:spcAft>
        <a:buClr>
          <a:srgbClr val="76B828"/>
        </a:buClr>
        <a:defRPr>
          <a:solidFill>
            <a:schemeClr val="tx1"/>
          </a:solidFill>
          <a:latin typeface="+mn-lt"/>
          <a:ea typeface="+mn-ea"/>
          <a:cs typeface="+mn-cs"/>
        </a:defRPr>
      </a:lvl1pPr>
      <a:lvl2pPr marL="184150" indent="-182563" algn="l" rtl="0" eaLnBrk="0" fontAlgn="base" hangingPunct="0">
        <a:spcBef>
          <a:spcPct val="20000"/>
        </a:spcBef>
        <a:spcAft>
          <a:spcPct val="0"/>
        </a:spcAft>
        <a:buClr>
          <a:srgbClr val="76B828"/>
        </a:buClr>
        <a:buChar char="•"/>
        <a:defRPr>
          <a:solidFill>
            <a:schemeClr val="tx1"/>
          </a:solidFill>
          <a:latin typeface="+mn-lt"/>
        </a:defRPr>
      </a:lvl2pPr>
      <a:lvl3pPr marL="360363" indent="-174625" algn="l" rtl="0" eaLnBrk="0" fontAlgn="base" hangingPunct="0">
        <a:spcBef>
          <a:spcPct val="20000"/>
        </a:spcBef>
        <a:spcAft>
          <a:spcPct val="0"/>
        </a:spcAft>
        <a:buClr>
          <a:srgbClr val="76B828"/>
        </a:buClr>
        <a:buChar char="•"/>
        <a:defRPr>
          <a:solidFill>
            <a:schemeClr val="tx1"/>
          </a:solidFill>
          <a:latin typeface="+mn-lt"/>
        </a:defRPr>
      </a:lvl3pPr>
      <a:lvl4pPr marL="536575" indent="-174625" algn="l" rtl="0" eaLnBrk="0" fontAlgn="base" hangingPunct="0">
        <a:spcBef>
          <a:spcPct val="20000"/>
        </a:spcBef>
        <a:spcAft>
          <a:spcPct val="0"/>
        </a:spcAft>
        <a:buClr>
          <a:srgbClr val="76B828"/>
        </a:buClr>
        <a:buChar char="•"/>
        <a:defRPr>
          <a:solidFill>
            <a:schemeClr val="tx1"/>
          </a:solidFill>
          <a:latin typeface="+mn-lt"/>
        </a:defRPr>
      </a:lvl4pPr>
      <a:lvl5pPr marL="709613" indent="-171450" algn="l" rtl="0" eaLnBrk="0" fontAlgn="base" hangingPunct="0">
        <a:spcBef>
          <a:spcPct val="20000"/>
        </a:spcBef>
        <a:spcAft>
          <a:spcPct val="0"/>
        </a:spcAft>
        <a:buClr>
          <a:srgbClr val="76B828"/>
        </a:buClr>
        <a:buChar char="•"/>
        <a:defRPr>
          <a:solidFill>
            <a:schemeClr val="tx1"/>
          </a:solidFill>
          <a:latin typeface="+mn-lt"/>
        </a:defRPr>
      </a:lvl5pPr>
      <a:lvl6pPr marL="1166813" indent="-171450" algn="l" rtl="0" fontAlgn="base">
        <a:spcBef>
          <a:spcPct val="20000"/>
        </a:spcBef>
        <a:spcAft>
          <a:spcPct val="0"/>
        </a:spcAft>
        <a:buClr>
          <a:srgbClr val="76B828"/>
        </a:buClr>
        <a:buChar char="•"/>
        <a:defRPr>
          <a:solidFill>
            <a:schemeClr val="tx1"/>
          </a:solidFill>
          <a:latin typeface="+mn-lt"/>
        </a:defRPr>
      </a:lvl6pPr>
      <a:lvl7pPr marL="1624013" indent="-171450" algn="l" rtl="0" fontAlgn="base">
        <a:spcBef>
          <a:spcPct val="20000"/>
        </a:spcBef>
        <a:spcAft>
          <a:spcPct val="0"/>
        </a:spcAft>
        <a:buClr>
          <a:srgbClr val="76B828"/>
        </a:buClr>
        <a:buChar char="•"/>
        <a:defRPr>
          <a:solidFill>
            <a:schemeClr val="tx1"/>
          </a:solidFill>
          <a:latin typeface="+mn-lt"/>
        </a:defRPr>
      </a:lvl7pPr>
      <a:lvl8pPr marL="2081213" indent="-171450" algn="l" rtl="0" fontAlgn="base">
        <a:spcBef>
          <a:spcPct val="20000"/>
        </a:spcBef>
        <a:spcAft>
          <a:spcPct val="0"/>
        </a:spcAft>
        <a:buClr>
          <a:srgbClr val="76B828"/>
        </a:buClr>
        <a:buChar char="•"/>
        <a:defRPr>
          <a:solidFill>
            <a:schemeClr val="tx1"/>
          </a:solidFill>
          <a:latin typeface="+mn-lt"/>
        </a:defRPr>
      </a:lvl8pPr>
      <a:lvl9pPr marL="2538413" indent="-171450" algn="l" rtl="0" fontAlgn="base">
        <a:spcBef>
          <a:spcPct val="20000"/>
        </a:spcBef>
        <a:spcAft>
          <a:spcPct val="0"/>
        </a:spcAft>
        <a:buClr>
          <a:srgbClr val="76B828"/>
        </a:buClr>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Bogen_trennfolie"/>
          <p:cNvPicPr>
            <a:picLocks noChangeAspect="1" noChangeArrowheads="1"/>
          </p:cNvPicPr>
          <p:nvPr userDrawn="1"/>
        </p:nvPicPr>
        <p:blipFill>
          <a:blip r:embed="rId13" cstate="print"/>
          <a:srcRect/>
          <a:stretch>
            <a:fillRect/>
          </a:stretch>
        </p:blipFill>
        <p:spPr bwMode="auto">
          <a:xfrm>
            <a:off x="0" y="1214438"/>
            <a:ext cx="9144000" cy="5643562"/>
          </a:xfrm>
          <a:prstGeom prst="rect">
            <a:avLst/>
          </a:prstGeom>
          <a:noFill/>
          <a:ln w="9525">
            <a:noFill/>
            <a:miter lim="800000"/>
            <a:headEnd/>
            <a:tailEnd/>
          </a:ln>
        </p:spPr>
      </p:pic>
      <p:pic>
        <p:nvPicPr>
          <p:cNvPr id="2051" name="Picture 3" descr="EEEF_Logo_RGB"/>
          <p:cNvPicPr>
            <a:picLocks noChangeAspect="1" noChangeArrowheads="1"/>
          </p:cNvPicPr>
          <p:nvPr userDrawn="1"/>
        </p:nvPicPr>
        <p:blipFill>
          <a:blip r:embed="rId14" cstate="print"/>
          <a:srcRect/>
          <a:stretch>
            <a:fillRect/>
          </a:stretch>
        </p:blipFill>
        <p:spPr bwMode="auto">
          <a:xfrm>
            <a:off x="7273925" y="188913"/>
            <a:ext cx="1330325" cy="847725"/>
          </a:xfrm>
          <a:prstGeom prst="rect">
            <a:avLst/>
          </a:prstGeom>
          <a:noFill/>
          <a:ln w="9525">
            <a:noFill/>
            <a:miter lim="800000"/>
            <a:headEnd/>
            <a:tailEnd/>
          </a:ln>
        </p:spPr>
      </p:pic>
      <p:sp>
        <p:nvSpPr>
          <p:cNvPr id="2052" name="Rectangle 5"/>
          <p:cNvSpPr>
            <a:spLocks noGrp="1" noChangeArrowheads="1"/>
          </p:cNvSpPr>
          <p:nvPr>
            <p:ph type="title"/>
          </p:nvPr>
        </p:nvSpPr>
        <p:spPr bwMode="auto">
          <a:xfrm>
            <a:off x="457200" y="2273300"/>
            <a:ext cx="6851650" cy="1084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Titelmasterformat durch Klicken bearbeiten</a:t>
            </a:r>
          </a:p>
        </p:txBody>
      </p:sp>
      <p:sp>
        <p:nvSpPr>
          <p:cNvPr id="2053" name="Rectangle 6"/>
          <p:cNvSpPr>
            <a:spLocks noGrp="1" noChangeArrowheads="1"/>
          </p:cNvSpPr>
          <p:nvPr>
            <p:ph type="body" idx="1"/>
          </p:nvPr>
        </p:nvSpPr>
        <p:spPr bwMode="auto">
          <a:xfrm>
            <a:off x="457200" y="3429000"/>
            <a:ext cx="6851650" cy="7921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p:txBody>
      </p:sp>
      <p:sp>
        <p:nvSpPr>
          <p:cNvPr id="6" name="fc"/>
          <p:cNvSpPr txBox="1"/>
          <p:nvPr userDrawn="1"/>
        </p:nvSpPr>
        <p:spPr>
          <a:xfrm>
            <a:off x="0" y="6519863"/>
            <a:ext cx="9144000" cy="369887"/>
          </a:xfrm>
          <a:prstGeom prst="rect">
            <a:avLst/>
          </a:prstGeom>
          <a:noFill/>
        </p:spPr>
        <p:txBody>
          <a:bodyPr>
            <a:spAutoFit/>
          </a:bodyPr>
          <a:lstStyle/>
          <a:p>
            <a:pPr algn="ctr">
              <a:defRPr/>
            </a:pPr>
            <a:endParaRPr lang="en-GB">
              <a:cs typeface="+mn-cs"/>
            </a:endParaRPr>
          </a:p>
        </p:txBody>
      </p:sp>
    </p:spTree>
  </p:cSld>
  <p:clrMap bg1="lt1" tx1="dk1" bg2="lt2" tx2="dk2" accent1="accent1" accent2="accent2" accent3="accent3" accent4="accent4" accent5="accent5" accent6="accent6" hlink="hlink" folHlink="folHlink"/>
  <p:sldLayoutIdLst>
    <p:sldLayoutId id="2147484813"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Lst>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defRPr>
      </a:lvl2pPr>
      <a:lvl3pPr algn="l" rtl="0" eaLnBrk="0" fontAlgn="base" hangingPunct="0">
        <a:spcBef>
          <a:spcPct val="0"/>
        </a:spcBef>
        <a:spcAft>
          <a:spcPct val="0"/>
        </a:spcAft>
        <a:defRPr sz="3000" b="1">
          <a:solidFill>
            <a:schemeClr val="bg1"/>
          </a:solidFill>
          <a:latin typeface="Arial" charset="0"/>
        </a:defRPr>
      </a:lvl3pPr>
      <a:lvl4pPr algn="l" rtl="0" eaLnBrk="0" fontAlgn="base" hangingPunct="0">
        <a:spcBef>
          <a:spcPct val="0"/>
        </a:spcBef>
        <a:spcAft>
          <a:spcPct val="0"/>
        </a:spcAft>
        <a:defRPr sz="3000" b="1">
          <a:solidFill>
            <a:schemeClr val="bg1"/>
          </a:solidFill>
          <a:latin typeface="Arial" charset="0"/>
        </a:defRPr>
      </a:lvl4pPr>
      <a:lvl5pPr algn="l" rtl="0" eaLnBrk="0" fontAlgn="base" hangingPunct="0">
        <a:spcBef>
          <a:spcPct val="0"/>
        </a:spcBef>
        <a:spcAft>
          <a:spcPct val="0"/>
        </a:spcAft>
        <a:defRPr sz="3000" b="1">
          <a:solidFill>
            <a:schemeClr val="bg1"/>
          </a:solidFill>
          <a:latin typeface="Arial" charset="0"/>
        </a:defRPr>
      </a:lvl5pPr>
      <a:lvl6pPr marL="457200" algn="l" rtl="0" fontAlgn="base">
        <a:spcBef>
          <a:spcPct val="0"/>
        </a:spcBef>
        <a:spcAft>
          <a:spcPct val="0"/>
        </a:spcAft>
        <a:defRPr sz="3000" b="1">
          <a:solidFill>
            <a:schemeClr val="bg1"/>
          </a:solidFill>
          <a:latin typeface="Arial" charset="0"/>
        </a:defRPr>
      </a:lvl6pPr>
      <a:lvl7pPr marL="914400" algn="l" rtl="0" fontAlgn="base">
        <a:spcBef>
          <a:spcPct val="0"/>
        </a:spcBef>
        <a:spcAft>
          <a:spcPct val="0"/>
        </a:spcAft>
        <a:defRPr sz="3000" b="1">
          <a:solidFill>
            <a:schemeClr val="bg1"/>
          </a:solidFill>
          <a:latin typeface="Arial" charset="0"/>
        </a:defRPr>
      </a:lvl7pPr>
      <a:lvl8pPr marL="1371600" algn="l" rtl="0" fontAlgn="base">
        <a:spcBef>
          <a:spcPct val="0"/>
        </a:spcBef>
        <a:spcAft>
          <a:spcPct val="0"/>
        </a:spcAft>
        <a:defRPr sz="3000" b="1">
          <a:solidFill>
            <a:schemeClr val="bg1"/>
          </a:solidFill>
          <a:latin typeface="Arial" charset="0"/>
        </a:defRPr>
      </a:lvl8pPr>
      <a:lvl9pPr marL="1828800" algn="l" rtl="0" fontAlgn="base">
        <a:spcBef>
          <a:spcPct val="0"/>
        </a:spcBef>
        <a:spcAft>
          <a:spcPct val="0"/>
        </a:spcAft>
        <a:defRPr sz="3000" b="1">
          <a:solidFill>
            <a:schemeClr val="bg1"/>
          </a:solidFill>
          <a:latin typeface="Arial" charset="0"/>
        </a:defRPr>
      </a:lvl9pPr>
    </p:titleStyle>
    <p:bodyStyle>
      <a:lvl1pPr algn="l" rtl="0" eaLnBrk="0" fontAlgn="base" hangingPunct="0">
        <a:spcBef>
          <a:spcPct val="20000"/>
        </a:spcBef>
        <a:spcAft>
          <a:spcPct val="0"/>
        </a:spcAft>
        <a:buClr>
          <a:srgbClr val="76B828"/>
        </a:buClr>
        <a:defRPr>
          <a:solidFill>
            <a:schemeClr val="bg1"/>
          </a:solidFill>
          <a:latin typeface="+mn-lt"/>
          <a:ea typeface="+mn-ea"/>
          <a:cs typeface="+mn-cs"/>
        </a:defRPr>
      </a:lvl1pPr>
      <a:lvl2pPr marL="184150" indent="-182563" algn="l" rtl="0" eaLnBrk="0" fontAlgn="base" hangingPunct="0">
        <a:spcBef>
          <a:spcPct val="20000"/>
        </a:spcBef>
        <a:spcAft>
          <a:spcPct val="0"/>
        </a:spcAft>
        <a:buClr>
          <a:srgbClr val="76B828"/>
        </a:buClr>
        <a:buChar char="•"/>
        <a:defRPr>
          <a:solidFill>
            <a:schemeClr val="bg1"/>
          </a:solidFill>
          <a:latin typeface="+mn-lt"/>
        </a:defRPr>
      </a:lvl2pPr>
      <a:lvl3pPr marL="360363" indent="-174625" algn="l" rtl="0" eaLnBrk="0" fontAlgn="base" hangingPunct="0">
        <a:spcBef>
          <a:spcPct val="20000"/>
        </a:spcBef>
        <a:spcAft>
          <a:spcPct val="0"/>
        </a:spcAft>
        <a:buClr>
          <a:srgbClr val="76B828"/>
        </a:buClr>
        <a:buChar char="•"/>
        <a:defRPr>
          <a:solidFill>
            <a:schemeClr val="bg1"/>
          </a:solidFill>
          <a:latin typeface="+mn-lt"/>
        </a:defRPr>
      </a:lvl3pPr>
      <a:lvl4pPr marL="536575" indent="-174625" algn="l" rtl="0" eaLnBrk="0" fontAlgn="base" hangingPunct="0">
        <a:spcBef>
          <a:spcPct val="20000"/>
        </a:spcBef>
        <a:spcAft>
          <a:spcPct val="0"/>
        </a:spcAft>
        <a:buClr>
          <a:srgbClr val="76B828"/>
        </a:buClr>
        <a:buChar char="•"/>
        <a:defRPr>
          <a:solidFill>
            <a:schemeClr val="bg1"/>
          </a:solidFill>
          <a:latin typeface="+mn-lt"/>
        </a:defRPr>
      </a:lvl4pPr>
      <a:lvl5pPr marL="709613" indent="-171450" algn="l" rtl="0" eaLnBrk="0" fontAlgn="base" hangingPunct="0">
        <a:spcBef>
          <a:spcPct val="20000"/>
        </a:spcBef>
        <a:spcAft>
          <a:spcPct val="0"/>
        </a:spcAft>
        <a:buClr>
          <a:srgbClr val="76B828"/>
        </a:buClr>
        <a:buChar char="•"/>
        <a:defRPr>
          <a:solidFill>
            <a:schemeClr val="bg1"/>
          </a:solidFill>
          <a:latin typeface="+mn-lt"/>
        </a:defRPr>
      </a:lvl5pPr>
      <a:lvl6pPr marL="1166813" indent="-171450" algn="l" rtl="0" fontAlgn="base">
        <a:spcBef>
          <a:spcPct val="20000"/>
        </a:spcBef>
        <a:spcAft>
          <a:spcPct val="0"/>
        </a:spcAft>
        <a:buClr>
          <a:srgbClr val="76B828"/>
        </a:buClr>
        <a:buChar char="•"/>
        <a:defRPr>
          <a:solidFill>
            <a:schemeClr val="bg1"/>
          </a:solidFill>
          <a:latin typeface="+mn-lt"/>
        </a:defRPr>
      </a:lvl6pPr>
      <a:lvl7pPr marL="1624013" indent="-171450" algn="l" rtl="0" fontAlgn="base">
        <a:spcBef>
          <a:spcPct val="20000"/>
        </a:spcBef>
        <a:spcAft>
          <a:spcPct val="0"/>
        </a:spcAft>
        <a:buClr>
          <a:srgbClr val="76B828"/>
        </a:buClr>
        <a:buChar char="•"/>
        <a:defRPr>
          <a:solidFill>
            <a:schemeClr val="bg1"/>
          </a:solidFill>
          <a:latin typeface="+mn-lt"/>
        </a:defRPr>
      </a:lvl7pPr>
      <a:lvl8pPr marL="2081213" indent="-171450" algn="l" rtl="0" fontAlgn="base">
        <a:spcBef>
          <a:spcPct val="20000"/>
        </a:spcBef>
        <a:spcAft>
          <a:spcPct val="0"/>
        </a:spcAft>
        <a:buClr>
          <a:srgbClr val="76B828"/>
        </a:buClr>
        <a:buChar char="•"/>
        <a:defRPr>
          <a:solidFill>
            <a:schemeClr val="bg1"/>
          </a:solidFill>
          <a:latin typeface="+mn-lt"/>
        </a:defRPr>
      </a:lvl8pPr>
      <a:lvl9pPr marL="2538413" indent="-171450" algn="l" rtl="0" fontAlgn="base">
        <a:spcBef>
          <a:spcPct val="20000"/>
        </a:spcBef>
        <a:spcAft>
          <a:spcPct val="0"/>
        </a:spcAft>
        <a:buClr>
          <a:srgbClr val="76B828"/>
        </a:buClr>
        <a:buChar char="•"/>
        <a:defRPr>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6/63/Blason_Rh%C3%B4ne-Alpes_Gendarmerie.sv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683568" y="1772816"/>
            <a:ext cx="7630616" cy="1154113"/>
          </a:xfrm>
        </p:spPr>
        <p:txBody>
          <a:bodyPr/>
          <a:lstStyle/>
          <a:p>
            <a:pPr eaLnBrk="1" hangingPunct="1"/>
            <a:r>
              <a:rPr lang="de-DE" dirty="0" smtClean="0">
                <a:solidFill>
                  <a:schemeClr val="tx1"/>
                </a:solidFill>
              </a:rPr>
              <a:t>European </a:t>
            </a:r>
            <a:r>
              <a:rPr lang="de-DE" dirty="0" err="1" smtClean="0">
                <a:solidFill>
                  <a:schemeClr val="tx1"/>
                </a:solidFill>
              </a:rPr>
              <a:t>Energy</a:t>
            </a:r>
            <a:r>
              <a:rPr lang="de-DE" dirty="0" smtClean="0">
                <a:solidFill>
                  <a:schemeClr val="tx1"/>
                </a:solidFill>
              </a:rPr>
              <a:t> Efficiency Fund - </a:t>
            </a:r>
            <a:br>
              <a:rPr lang="de-DE" dirty="0" smtClean="0">
                <a:solidFill>
                  <a:schemeClr val="tx1"/>
                </a:solidFill>
              </a:rPr>
            </a:br>
            <a:r>
              <a:rPr lang="de-DE" sz="2000" dirty="0" smtClean="0">
                <a:solidFill>
                  <a:schemeClr val="tx1"/>
                </a:solidFill>
              </a:rPr>
              <a:t>EURADA </a:t>
            </a:r>
            <a:br>
              <a:rPr lang="de-DE" sz="2000" dirty="0" smtClean="0">
                <a:solidFill>
                  <a:schemeClr val="tx1"/>
                </a:solidFill>
              </a:rPr>
            </a:br>
            <a:r>
              <a:rPr lang="de-DE" sz="2000" dirty="0" smtClean="0">
                <a:solidFill>
                  <a:schemeClr val="tx1"/>
                </a:solidFill>
              </a:rPr>
              <a:t/>
            </a:r>
            <a:br>
              <a:rPr lang="de-DE" sz="2000" dirty="0" smtClean="0">
                <a:solidFill>
                  <a:schemeClr val="tx1"/>
                </a:solidFill>
              </a:rPr>
            </a:br>
            <a:r>
              <a:rPr lang="de-DE" sz="2000" dirty="0" err="1" smtClean="0">
                <a:solidFill>
                  <a:schemeClr val="tx1"/>
                </a:solidFill>
              </a:rPr>
              <a:t>Brussels</a:t>
            </a:r>
            <a:r>
              <a:rPr lang="de-DE" sz="2000" dirty="0" smtClean="0">
                <a:solidFill>
                  <a:schemeClr val="tx1"/>
                </a:solidFill>
              </a:rPr>
              <a:t>, May 2016</a:t>
            </a:r>
            <a:r>
              <a:rPr lang="de-DE" dirty="0" smtClean="0">
                <a:solidFill>
                  <a:schemeClr val="tx1"/>
                </a:solidFill>
              </a:rPr>
              <a:t/>
            </a:r>
            <a:br>
              <a:rPr lang="de-DE" dirty="0" smtClean="0">
                <a:solidFill>
                  <a:schemeClr val="tx1"/>
                </a:solidFill>
              </a:rPr>
            </a:br>
            <a:r>
              <a:rPr lang="de-DE" dirty="0" smtClean="0">
                <a:solidFill>
                  <a:schemeClr val="tx1"/>
                </a:solidFill>
              </a:rPr>
              <a:t/>
            </a:r>
            <a:br>
              <a:rPr lang="de-DE" dirty="0" smtClean="0">
                <a:solidFill>
                  <a:schemeClr val="tx1"/>
                </a:solidFill>
              </a:rPr>
            </a:br>
            <a:r>
              <a:rPr lang="de-DE" dirty="0" smtClean="0">
                <a:solidFill>
                  <a:schemeClr val="tx1"/>
                </a:solidFill>
              </a:rPr>
              <a:t/>
            </a:r>
            <a:br>
              <a:rPr lang="de-DE" dirty="0" smtClean="0">
                <a:solidFill>
                  <a:schemeClr val="tx1"/>
                </a:solidFill>
              </a:rPr>
            </a:br>
            <a:r>
              <a:rPr lang="de-DE" dirty="0" smtClean="0">
                <a:solidFill>
                  <a:schemeClr val="tx1"/>
                </a:solidFill>
              </a:rPr>
              <a:t/>
            </a:r>
            <a:br>
              <a:rPr lang="de-DE" dirty="0" smtClean="0">
                <a:solidFill>
                  <a:schemeClr val="tx1"/>
                </a:solidFill>
              </a:rPr>
            </a:br>
            <a:endParaRPr lang="de-DE" sz="20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880" y="1269653"/>
            <a:ext cx="8229600" cy="4319587"/>
          </a:xfrm>
        </p:spPr>
        <p:txBody>
          <a:bodyPr/>
          <a:lstStyle/>
          <a:p>
            <a:pPr>
              <a:buFont typeface="Wingdings" pitchFamily="2" charset="2"/>
              <a:buChar char="Ø"/>
            </a:pPr>
            <a:r>
              <a:rPr lang="en-US" dirty="0" smtClean="0"/>
              <a:t> L-o-o-o-o-</a:t>
            </a:r>
            <a:r>
              <a:rPr lang="en-US" dirty="0" err="1" smtClean="0"/>
              <a:t>ng</a:t>
            </a:r>
            <a:r>
              <a:rPr lang="en-US" dirty="0" smtClean="0"/>
              <a:t> way to the investment (should be reduced at some point of time)</a:t>
            </a:r>
          </a:p>
          <a:p>
            <a:pPr>
              <a:buFont typeface="Wingdings" pitchFamily="2" charset="2"/>
              <a:buChar char="Ø"/>
            </a:pPr>
            <a:endParaRPr lang="en-US" dirty="0" smtClean="0"/>
          </a:p>
          <a:p>
            <a:pPr>
              <a:buFont typeface="Wingdings" pitchFamily="2" charset="2"/>
              <a:buChar char="Ø"/>
            </a:pPr>
            <a:r>
              <a:rPr lang="en-US" dirty="0" smtClean="0"/>
              <a:t> Regions are in the driver seat : technical expertise, political support</a:t>
            </a:r>
          </a:p>
          <a:p>
            <a:pPr>
              <a:buFont typeface="Wingdings" pitchFamily="2" charset="2"/>
              <a:buChar char="Ø"/>
            </a:pPr>
            <a:endParaRPr lang="en-US" dirty="0" smtClean="0"/>
          </a:p>
          <a:p>
            <a:pPr>
              <a:buFont typeface="Wingdings" pitchFamily="2" charset="2"/>
              <a:buChar char="Ø"/>
            </a:pPr>
            <a:r>
              <a:rPr lang="en-US" dirty="0" smtClean="0"/>
              <a:t> No bankable project without viable feasibility study /project preparation</a:t>
            </a:r>
          </a:p>
          <a:p>
            <a:pPr>
              <a:buFont typeface="Wingdings" pitchFamily="2" charset="2"/>
              <a:buChar char="Ø"/>
            </a:pPr>
            <a:endParaRPr lang="en-US" dirty="0" smtClean="0"/>
          </a:p>
          <a:p>
            <a:pPr>
              <a:buFont typeface="Wingdings" pitchFamily="2" charset="2"/>
              <a:buChar char="Ø"/>
            </a:pPr>
            <a:r>
              <a:rPr lang="en-US" dirty="0" smtClean="0"/>
              <a:t> Projects with high energy savings should be commercially financed</a:t>
            </a:r>
          </a:p>
          <a:p>
            <a:pPr>
              <a:buFont typeface="Wingdings" pitchFamily="2" charset="2"/>
              <a:buChar char="Ø"/>
            </a:pPr>
            <a:endParaRPr lang="en-US" dirty="0" smtClean="0"/>
          </a:p>
          <a:p>
            <a:pPr>
              <a:buFont typeface="Wingdings" pitchFamily="2" charset="2"/>
              <a:buChar char="Ø"/>
            </a:pPr>
            <a:r>
              <a:rPr lang="en-US" dirty="0" smtClean="0"/>
              <a:t> No one solution for all: City/Regions to decide whether they leverage private </a:t>
            </a:r>
            <a:br>
              <a:rPr lang="en-US" dirty="0" smtClean="0"/>
            </a:br>
            <a:r>
              <a:rPr lang="en-US" dirty="0" smtClean="0"/>
              <a:t>    finance or use their own funding </a:t>
            </a:r>
          </a:p>
          <a:p>
            <a:pPr>
              <a:buFont typeface="Wingdings" pitchFamily="2" charset="2"/>
              <a:buChar char="Ø"/>
            </a:pPr>
            <a:endParaRPr lang="en-US" dirty="0" smtClean="0"/>
          </a:p>
          <a:p>
            <a:pPr>
              <a:buFont typeface="Wingdings" pitchFamily="2" charset="2"/>
              <a:buChar char="Ø"/>
            </a:pPr>
            <a:r>
              <a:rPr lang="en-US" dirty="0" smtClean="0"/>
              <a:t> Full fledged procurement process in the PPP schemes is complex - should not </a:t>
            </a:r>
            <a:br>
              <a:rPr lang="en-US" dirty="0" smtClean="0"/>
            </a:br>
            <a:r>
              <a:rPr lang="en-US" dirty="0" smtClean="0"/>
              <a:t>    be underestimated</a:t>
            </a:r>
            <a:endParaRPr lang="en-US" dirty="0"/>
          </a:p>
        </p:txBody>
      </p:sp>
      <p:sp>
        <p:nvSpPr>
          <p:cNvPr id="6" name="Slide Number Placeholder 5"/>
          <p:cNvSpPr>
            <a:spLocks noGrp="1"/>
          </p:cNvSpPr>
          <p:nvPr>
            <p:ph type="sldNum" sz="quarter" idx="12"/>
          </p:nvPr>
        </p:nvSpPr>
        <p:spPr/>
        <p:txBody>
          <a:bodyPr/>
          <a:lstStyle/>
          <a:p>
            <a:pPr>
              <a:defRPr/>
            </a:pPr>
            <a:fld id="{E75540B3-97D8-43FA-AB66-0B321D9D6341}" type="slidenum">
              <a:rPr lang="de-DE" smtClean="0"/>
              <a:pPr>
                <a:defRPr/>
              </a:pPr>
              <a:t>10</a:t>
            </a:fld>
            <a:endParaRPr lang="de-DE"/>
          </a:p>
        </p:txBody>
      </p:sp>
      <p:sp>
        <p:nvSpPr>
          <p:cNvPr id="7" name="TextBox 163"/>
          <p:cNvSpPr txBox="1">
            <a:spLocks noChangeArrowheads="1"/>
          </p:cNvSpPr>
          <p:nvPr/>
        </p:nvSpPr>
        <p:spPr bwMode="auto">
          <a:xfrm>
            <a:off x="488986" y="404664"/>
            <a:ext cx="6466835" cy="415498"/>
          </a:xfrm>
          <a:prstGeom prst="rect">
            <a:avLst/>
          </a:prstGeom>
          <a:noFill/>
          <a:ln w="9525">
            <a:noFill/>
            <a:miter lim="800000"/>
            <a:headEnd/>
            <a:tailEnd/>
          </a:ln>
        </p:spPr>
        <p:txBody>
          <a:bodyPr wrap="none">
            <a:spAutoFit/>
          </a:bodyPr>
          <a:lstStyle/>
          <a:p>
            <a:r>
              <a:rPr lang="en-US" sz="2100" b="1" dirty="0" smtClean="0"/>
              <a:t>Key take </a:t>
            </a:r>
            <a:r>
              <a:rPr lang="en-US" sz="2100" b="1" dirty="0" err="1" smtClean="0"/>
              <a:t>aways</a:t>
            </a:r>
            <a:r>
              <a:rPr lang="en-US" sz="2100" b="1" dirty="0" smtClean="0"/>
              <a:t> since starting operations of </a:t>
            </a:r>
            <a:r>
              <a:rPr lang="en-US" sz="2100" b="1" dirty="0" err="1" smtClean="0"/>
              <a:t>eeef</a:t>
            </a:r>
            <a:r>
              <a:rPr lang="en-US" sz="2100" b="1" dirty="0" smtClean="0"/>
              <a:t> </a:t>
            </a:r>
            <a:endParaRPr lang="en-US" sz="21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DB_02496_.jpg"/>
          <p:cNvPicPr>
            <a:picLocks noChangeAspect="1"/>
          </p:cNvPicPr>
          <p:nvPr/>
        </p:nvPicPr>
        <p:blipFill>
          <a:blip r:embed="rId2" cstate="print"/>
          <a:srcRect/>
          <a:stretch>
            <a:fillRect/>
          </a:stretch>
        </p:blipFill>
        <p:spPr bwMode="auto">
          <a:xfrm>
            <a:off x="468313" y="1125538"/>
            <a:ext cx="8164512" cy="4881562"/>
          </a:xfrm>
          <a:prstGeom prst="rect">
            <a:avLst/>
          </a:prstGeom>
          <a:noFill/>
          <a:ln w="9525">
            <a:noFill/>
            <a:miter lim="800000"/>
            <a:headEnd/>
            <a:tailEnd/>
          </a:ln>
        </p:spPr>
      </p:pic>
      <p:sp>
        <p:nvSpPr>
          <p:cNvPr id="45059" name="Title 2"/>
          <p:cNvSpPr>
            <a:spLocks noGrp="1"/>
          </p:cNvSpPr>
          <p:nvPr>
            <p:ph type="title"/>
          </p:nvPr>
        </p:nvSpPr>
        <p:spPr>
          <a:xfrm>
            <a:off x="488950" y="455613"/>
            <a:ext cx="7677150" cy="684212"/>
          </a:xfrm>
        </p:spPr>
        <p:txBody>
          <a:bodyPr/>
          <a:lstStyle/>
          <a:p>
            <a:pPr>
              <a:defRPr/>
            </a:pPr>
            <a:r>
              <a:rPr lang="de-DE" sz="2200" dirty="0" err="1"/>
              <a:t>Contacts</a:t>
            </a:r>
            <a:endParaRPr lang="de-DE" sz="2200" dirty="0"/>
          </a:p>
        </p:txBody>
      </p:sp>
      <p:sp>
        <p:nvSpPr>
          <p:cNvPr id="36868" name="Slide Number Placeholder 5"/>
          <p:cNvSpPr>
            <a:spLocks noGrp="1"/>
          </p:cNvSpPr>
          <p:nvPr>
            <p:ph type="sldNum" sz="quarter" idx="18"/>
          </p:nvPr>
        </p:nvSpPr>
        <p:spPr/>
        <p:txBody>
          <a:bodyPr/>
          <a:lstStyle/>
          <a:p>
            <a:pPr>
              <a:defRPr/>
            </a:pPr>
            <a:fld id="{080BF9C6-D848-4681-B9E7-E3664500D7B9}" type="slidenum">
              <a:rPr lang="en-US" smtClean="0"/>
              <a:pPr>
                <a:defRPr/>
              </a:pPr>
              <a:t>11</a:t>
            </a:fld>
            <a:endParaRPr lang="en-US" smtClean="0"/>
          </a:p>
        </p:txBody>
      </p:sp>
      <p:sp>
        <p:nvSpPr>
          <p:cNvPr id="36869" name="Content Placeholder 4"/>
          <p:cNvSpPr txBox="1">
            <a:spLocks/>
          </p:cNvSpPr>
          <p:nvPr/>
        </p:nvSpPr>
        <p:spPr bwMode="auto">
          <a:xfrm>
            <a:off x="863600" y="2112962"/>
            <a:ext cx="3140075" cy="3260254"/>
          </a:xfrm>
          <a:prstGeom prst="rect">
            <a:avLst/>
          </a:prstGeom>
          <a:solidFill>
            <a:schemeClr val="bg1">
              <a:alpha val="85881"/>
            </a:schemeClr>
          </a:solidFill>
          <a:ln w="9525">
            <a:solidFill>
              <a:srgbClr val="76B828"/>
            </a:solidFill>
            <a:miter lim="800000"/>
            <a:headEnd/>
            <a:tailEnd/>
          </a:ln>
        </p:spPr>
        <p:txBody>
          <a:bodyPr lIns="97848" tIns="0" rIns="0" bIns="0" anchor="ctr"/>
          <a:lstStyle/>
          <a:p>
            <a:pPr eaLnBrk="0" hangingPunct="0"/>
            <a:endParaRPr lang="en-US" sz="1000" dirty="0"/>
          </a:p>
          <a:p>
            <a:pPr eaLnBrk="0" hangingPunct="0"/>
            <a:r>
              <a:rPr lang="en-US" sz="1000" b="1" dirty="0"/>
              <a:t>European Energy Efficiency Fund (eeef)</a:t>
            </a:r>
          </a:p>
          <a:p>
            <a:pPr eaLnBrk="0" hangingPunct="0"/>
            <a:r>
              <a:rPr lang="en-US" sz="1000" b="1" dirty="0"/>
              <a:t/>
            </a:r>
            <a:br>
              <a:rPr lang="en-US" sz="1000" b="1" dirty="0"/>
            </a:br>
            <a:r>
              <a:rPr lang="en-US" sz="1000" b="1" dirty="0" err="1">
                <a:solidFill>
                  <a:schemeClr val="accent2"/>
                </a:solidFill>
              </a:rPr>
              <a:t>Lada</a:t>
            </a:r>
            <a:r>
              <a:rPr lang="en-US" sz="1000" b="1" dirty="0">
                <a:solidFill>
                  <a:schemeClr val="accent2"/>
                </a:solidFill>
              </a:rPr>
              <a:t> </a:t>
            </a:r>
            <a:r>
              <a:rPr lang="en-US" sz="1000" b="1" dirty="0" err="1">
                <a:solidFill>
                  <a:schemeClr val="accent2"/>
                </a:solidFill>
              </a:rPr>
              <a:t>Strelnikova</a:t>
            </a:r>
            <a:endParaRPr lang="en-US" sz="1000" b="1" dirty="0">
              <a:solidFill>
                <a:schemeClr val="accent2"/>
              </a:solidFill>
            </a:endParaRPr>
          </a:p>
          <a:p>
            <a:pPr eaLnBrk="0" hangingPunct="0"/>
            <a:r>
              <a:rPr lang="en-US" sz="1000" dirty="0"/>
              <a:t>+</a:t>
            </a:r>
            <a:r>
              <a:rPr lang="en-US" sz="1000" dirty="0" smtClean="0"/>
              <a:t>49 (</a:t>
            </a:r>
            <a:r>
              <a:rPr lang="en-US" sz="1000" dirty="0"/>
              <a:t>69</a:t>
            </a:r>
            <a:r>
              <a:rPr lang="en-US" sz="1000" dirty="0" smtClean="0"/>
              <a:t>) 910 46444 </a:t>
            </a:r>
            <a:endParaRPr lang="en-US" sz="1000" dirty="0"/>
          </a:p>
          <a:p>
            <a:pPr eaLnBrk="0" hangingPunct="0"/>
            <a:r>
              <a:rPr lang="en-US" sz="1000" dirty="0"/>
              <a:t>lada.strelnikova@db.com </a:t>
            </a:r>
          </a:p>
          <a:p>
            <a:pPr eaLnBrk="0" hangingPunct="0"/>
            <a:endParaRPr lang="en-US" sz="1000" b="1" dirty="0" smtClean="0">
              <a:solidFill>
                <a:schemeClr val="accent2"/>
              </a:solidFill>
            </a:endParaRPr>
          </a:p>
          <a:p>
            <a:pPr eaLnBrk="0" hangingPunct="0"/>
            <a:r>
              <a:rPr lang="en-US" sz="1000" b="1" dirty="0" smtClean="0">
                <a:solidFill>
                  <a:schemeClr val="accent2"/>
                </a:solidFill>
              </a:rPr>
              <a:t>Matthias </a:t>
            </a:r>
            <a:r>
              <a:rPr lang="en-US" sz="1000" b="1" dirty="0">
                <a:solidFill>
                  <a:schemeClr val="accent2"/>
                </a:solidFill>
              </a:rPr>
              <a:t>Benz</a:t>
            </a:r>
          </a:p>
          <a:p>
            <a:pPr eaLnBrk="0" hangingPunct="0"/>
            <a:r>
              <a:rPr lang="en-US" sz="1000" dirty="0"/>
              <a:t>+</a:t>
            </a:r>
            <a:r>
              <a:rPr lang="en-US" sz="1000" dirty="0" smtClean="0"/>
              <a:t>49 (</a:t>
            </a:r>
            <a:r>
              <a:rPr lang="en-US" sz="1000" dirty="0"/>
              <a:t>69</a:t>
            </a:r>
            <a:r>
              <a:rPr lang="en-US" sz="1000" dirty="0" smtClean="0"/>
              <a:t>) 910 46449</a:t>
            </a:r>
            <a:endParaRPr lang="en-US" sz="1000" dirty="0"/>
          </a:p>
          <a:p>
            <a:pPr eaLnBrk="0" hangingPunct="0"/>
            <a:r>
              <a:rPr lang="en-US" sz="1000" dirty="0" smtClean="0"/>
              <a:t>matthias.benz@db.com</a:t>
            </a:r>
          </a:p>
          <a:p>
            <a:pPr eaLnBrk="0" hangingPunct="0"/>
            <a:endParaRPr lang="en-US" sz="1000" b="1" dirty="0" smtClean="0">
              <a:solidFill>
                <a:schemeClr val="accent2"/>
              </a:solidFill>
            </a:endParaRPr>
          </a:p>
          <a:p>
            <a:pPr eaLnBrk="0" hangingPunct="0"/>
            <a:r>
              <a:rPr lang="en-US" sz="1000" b="1" dirty="0" smtClean="0">
                <a:solidFill>
                  <a:schemeClr val="accent2"/>
                </a:solidFill>
              </a:rPr>
              <a:t>Paola  Rusconi</a:t>
            </a:r>
          </a:p>
          <a:p>
            <a:pPr eaLnBrk="0" hangingPunct="0"/>
            <a:r>
              <a:rPr lang="en-US" sz="1000" dirty="0" smtClean="0"/>
              <a:t> +49 (69)  910 84768</a:t>
            </a:r>
          </a:p>
          <a:p>
            <a:pPr eaLnBrk="0" hangingPunct="0"/>
            <a:r>
              <a:rPr lang="en-US" sz="1000" dirty="0" smtClean="0"/>
              <a:t>paola.rusconi@db.com</a:t>
            </a:r>
          </a:p>
          <a:p>
            <a:pPr eaLnBrk="0" hangingPunct="0"/>
            <a:endParaRPr lang="en-US" sz="1000" b="1" dirty="0" smtClean="0">
              <a:solidFill>
                <a:schemeClr val="accent2"/>
              </a:solidFill>
            </a:endParaRPr>
          </a:p>
          <a:p>
            <a:pPr eaLnBrk="0" hangingPunct="0"/>
            <a:r>
              <a:rPr lang="en-US" sz="1000" b="1" dirty="0" smtClean="0">
                <a:solidFill>
                  <a:schemeClr val="accent2"/>
                </a:solidFill>
              </a:rPr>
              <a:t>Zarpana Signor</a:t>
            </a:r>
          </a:p>
          <a:p>
            <a:pPr eaLnBrk="0" hangingPunct="0"/>
            <a:r>
              <a:rPr lang="en-US" sz="1000" dirty="0" smtClean="0"/>
              <a:t>+49 (69) 910 49858 </a:t>
            </a:r>
          </a:p>
          <a:p>
            <a:pPr eaLnBrk="0" hangingPunct="0"/>
            <a:r>
              <a:rPr lang="en-US" sz="1000" dirty="0" smtClean="0"/>
              <a:t>zarpana.signor@db.com </a:t>
            </a:r>
          </a:p>
          <a:p>
            <a:pPr eaLnBrk="0" hangingPunct="0"/>
            <a:endParaRPr lang="en-US" sz="1000" b="1" dirty="0" smtClean="0">
              <a:solidFill>
                <a:schemeClr val="accent2"/>
              </a:solidFill>
            </a:endParaRPr>
          </a:p>
          <a:p>
            <a:pPr eaLnBrk="0" hangingPunct="0"/>
            <a:r>
              <a:rPr lang="en-US" sz="1000" b="1" dirty="0" smtClean="0">
                <a:solidFill>
                  <a:schemeClr val="accent2"/>
                </a:solidFill>
              </a:rPr>
              <a:t>www.eeef.eu</a:t>
            </a:r>
            <a:endParaRPr lang="en-US" sz="1000" b="1" dirty="0">
              <a:solidFill>
                <a:schemeClr val="accent2"/>
              </a:solidFill>
            </a:endParaRPr>
          </a:p>
          <a:p>
            <a:pPr eaLnBrk="0" hangingPunct="0"/>
            <a:endParaRPr lang="en-US" sz="10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23850" y="1340768"/>
            <a:ext cx="8215313" cy="2428875"/>
          </a:xfrm>
          <a:prstGeom prst="rect">
            <a:avLst/>
          </a:prstGeom>
        </p:spPr>
        <p:txBody>
          <a:bodyPr/>
          <a:lstStyle/>
          <a:p>
            <a:pPr eaLnBrk="0" hangingPunct="0">
              <a:defRPr/>
            </a:pPr>
            <a:r>
              <a:rPr lang="en-US" sz="1000" kern="0" dirty="0">
                <a:latin typeface="+mn-lt"/>
                <a:ea typeface="ＭＳ Ｐゴシック" pitchFamily="34" charset="-128"/>
                <a:cs typeface="+mn-cs"/>
              </a:rPr>
              <a:t>© Copyright </a:t>
            </a:r>
            <a:r>
              <a:rPr lang="en-US" sz="1000" kern="0" dirty="0" smtClean="0">
                <a:latin typeface="+mn-lt"/>
                <a:ea typeface="ＭＳ Ｐゴシック" pitchFamily="34" charset="-128"/>
                <a:cs typeface="+mn-cs"/>
              </a:rPr>
              <a:t>2015. </a:t>
            </a:r>
            <a:r>
              <a:rPr lang="en-US" sz="1000" kern="0" dirty="0">
                <a:latin typeface="+mn-lt"/>
                <a:ea typeface="ＭＳ Ｐゴシック" pitchFamily="34" charset="-128"/>
                <a:cs typeface="+mn-cs"/>
              </a:rPr>
              <a:t>European Energy Efficiency Fund, SICAV-SIF, </a:t>
            </a:r>
            <a:r>
              <a:rPr lang="de-DE" sz="1000" kern="0" dirty="0">
                <a:latin typeface="+mn-lt"/>
                <a:ea typeface="ＭＳ Ｐゴシック" pitchFamily="34" charset="-128"/>
                <a:cs typeface="+mn-cs"/>
              </a:rPr>
              <a:t>31 Z.A. </a:t>
            </a:r>
            <a:r>
              <a:rPr lang="de-DE" sz="1000" kern="0" dirty="0" err="1">
                <a:latin typeface="+mn-lt"/>
                <a:ea typeface="ＭＳ Ｐゴシック" pitchFamily="34" charset="-128"/>
                <a:cs typeface="+mn-cs"/>
              </a:rPr>
              <a:t>Bourmicht</a:t>
            </a:r>
            <a:r>
              <a:rPr lang="de-DE" sz="1000" kern="0" dirty="0">
                <a:latin typeface="+mn-lt"/>
                <a:ea typeface="ＭＳ Ｐゴシック" pitchFamily="34" charset="-128"/>
                <a:cs typeface="+mn-cs"/>
              </a:rPr>
              <a:t>, L-8070 Bertrange, Luxembourg</a:t>
            </a:r>
            <a:r>
              <a:rPr lang="en-US" sz="1000" kern="0" dirty="0">
                <a:latin typeface="+mn-lt"/>
                <a:ea typeface="ＭＳ Ｐゴシック" pitchFamily="34" charset="-128"/>
                <a:cs typeface="+mn-cs"/>
              </a:rPr>
              <a:t>. All rights reserved. </a:t>
            </a:r>
          </a:p>
          <a:p>
            <a:pPr eaLnBrk="0" hangingPunct="0">
              <a:defRPr/>
            </a:pPr>
            <a:endParaRPr lang="en-US" sz="1000" kern="0" dirty="0">
              <a:latin typeface="+mn-lt"/>
              <a:ea typeface="ＭＳ Ｐゴシック" pitchFamily="34" charset="-128"/>
              <a:cs typeface="+mn-cs"/>
            </a:endParaRPr>
          </a:p>
          <a:p>
            <a:pPr algn="just" eaLnBrk="0" hangingPunct="0">
              <a:defRPr/>
            </a:pPr>
            <a:r>
              <a:rPr lang="en-US" sz="1000" kern="0" dirty="0">
                <a:latin typeface="+mn-lt"/>
                <a:ea typeface="ＭＳ Ｐゴシック" pitchFamily="34" charset="-128"/>
                <a:cs typeface="+mn-cs"/>
              </a:rPr>
              <a:t>This presentation (the ‘Document’) has been prepared by </a:t>
            </a:r>
            <a:r>
              <a:rPr lang="en-US" sz="1000" kern="0" dirty="0">
                <a:ea typeface="ＭＳ Ｐゴシック" pitchFamily="34" charset="-128"/>
                <a:cs typeface="+mn-cs"/>
              </a:rPr>
              <a:t>European Energy Efficiency Fund, SICAV-SIF (‘European Energy Efficiency Fund‘) </a:t>
            </a:r>
            <a:r>
              <a:rPr lang="en-US" sz="1000" kern="0" dirty="0">
                <a:latin typeface="+mn-lt"/>
                <a:ea typeface="ＭＳ Ｐゴシック" pitchFamily="34" charset="-128"/>
                <a:cs typeface="+mn-cs"/>
              </a:rPr>
              <a:t>exclusively for the benefit and internal use of the potential client (‘Client’) in order to indicate, on a preliminary basis, the feasibility of a possible transaction or transactions. The Document may only be used for these purposes. The Client is not permitted to duplicate the information provided in this Document and to communicate the received information of this Document to any third party without the prior written consent of </a:t>
            </a:r>
            <a:r>
              <a:rPr lang="en-US" sz="1000" kern="0" dirty="0">
                <a:ea typeface="ＭＳ Ｐゴシック" pitchFamily="34" charset="-128"/>
                <a:cs typeface="+mn-cs"/>
              </a:rPr>
              <a:t>European Energy Efficiency Fund</a:t>
            </a:r>
            <a:r>
              <a:rPr lang="en-US" sz="1000" kern="0" dirty="0">
                <a:latin typeface="+mn-lt"/>
                <a:ea typeface="ＭＳ Ｐゴシック" pitchFamily="34" charset="-128"/>
                <a:cs typeface="+mn-cs"/>
              </a:rPr>
              <a:t>.</a:t>
            </a:r>
          </a:p>
          <a:p>
            <a:pPr algn="just" eaLnBrk="0" hangingPunct="0">
              <a:defRPr/>
            </a:pPr>
            <a:endParaRPr lang="en-US" sz="1000" kern="0" dirty="0">
              <a:latin typeface="+mn-lt"/>
              <a:ea typeface="ＭＳ Ｐゴシック" pitchFamily="34" charset="-128"/>
              <a:cs typeface="+mn-cs"/>
            </a:endParaRPr>
          </a:p>
          <a:p>
            <a:pPr algn="just" eaLnBrk="0" hangingPunct="0">
              <a:defRPr/>
            </a:pPr>
            <a:r>
              <a:rPr lang="en-US" sz="1000" kern="0" dirty="0">
                <a:latin typeface="+mn-lt"/>
                <a:ea typeface="ＭＳ Ｐゴシック" pitchFamily="34" charset="-128"/>
                <a:cs typeface="+mn-cs"/>
              </a:rPr>
              <a:t>The Document is incomplete without reference to, and should be viewed solely in conjunction with, the oral briefing provided by </a:t>
            </a:r>
            <a:r>
              <a:rPr lang="en-US" sz="1000" kern="0" dirty="0">
                <a:ea typeface="ＭＳ Ｐゴシック" pitchFamily="34" charset="-128"/>
                <a:cs typeface="+mn-cs"/>
              </a:rPr>
              <a:t>European Energy Efficiency Fund</a:t>
            </a:r>
            <a:r>
              <a:rPr lang="en-US" sz="1000" kern="0" dirty="0">
                <a:latin typeface="+mn-lt"/>
                <a:ea typeface="ＭＳ Ｐゴシック" pitchFamily="34" charset="-128"/>
                <a:cs typeface="+mn-cs"/>
              </a:rPr>
              <a:t>. The Document is neither intended to serve as legal or tax advice nor should it replace it.</a:t>
            </a:r>
          </a:p>
          <a:p>
            <a:pPr algn="just" eaLnBrk="0" hangingPunct="0">
              <a:defRPr/>
            </a:pPr>
            <a:r>
              <a:rPr lang="en-US" sz="1000" kern="0" dirty="0">
                <a:latin typeface="+mn-lt"/>
                <a:ea typeface="ＭＳ Ｐゴシック" pitchFamily="34" charset="-128"/>
                <a:cs typeface="+mn-cs"/>
              </a:rPr>
              <a:t>The information in the Document reflects prevailing conditions and </a:t>
            </a:r>
            <a:r>
              <a:rPr lang="en-US" sz="1000" kern="0" dirty="0">
                <a:ea typeface="ＭＳ Ｐゴシック" pitchFamily="34" charset="-128"/>
                <a:cs typeface="+mn-cs"/>
              </a:rPr>
              <a:t>European Energy Efficiency Fund</a:t>
            </a:r>
            <a:r>
              <a:rPr lang="en-US" sz="1000" kern="0" dirty="0">
                <a:latin typeface="+mn-lt"/>
                <a:ea typeface="ＭＳ Ｐゴシック" pitchFamily="34" charset="-128"/>
                <a:cs typeface="+mn-cs"/>
              </a:rPr>
              <a:t>'s views as of this date, all of which are subject to change. </a:t>
            </a:r>
          </a:p>
          <a:p>
            <a:pPr algn="just" eaLnBrk="0" hangingPunct="0">
              <a:defRPr/>
            </a:pPr>
            <a:r>
              <a:rPr lang="en-US" sz="1000" kern="0" dirty="0">
                <a:latin typeface="+mn-lt"/>
                <a:ea typeface="ＭＳ Ｐゴシック" pitchFamily="34" charset="-128"/>
                <a:cs typeface="+mn-cs"/>
              </a:rPr>
              <a:t>Neither the </a:t>
            </a:r>
            <a:r>
              <a:rPr lang="en-US" sz="1000" kern="0" dirty="0">
                <a:ea typeface="ＭＳ Ｐゴシック" pitchFamily="34" charset="-128"/>
                <a:cs typeface="+mn-cs"/>
              </a:rPr>
              <a:t>European Energy Efficiency Fund  </a:t>
            </a:r>
            <a:r>
              <a:rPr lang="en-US" sz="1000" kern="0" dirty="0">
                <a:latin typeface="+mn-lt"/>
                <a:ea typeface="ＭＳ Ｐゴシック" pitchFamily="34" charset="-128"/>
                <a:cs typeface="+mn-cs"/>
              </a:rPr>
              <a:t>nor their directors, officers, agents or employees, customers or professional advisers make any representation, warranty or undertaking, express or implied, as to the accuracy, reliability, completeness or reasonableness of the Document. The aforementioned persons will be under no duty to provide access to any additional information or to update or correct (if required) any Information. Accordingly, neither the European Energy Efficiency Fund nor the aforementioned persons will be liable for the accuracy, reliability, completeness or reasonableness of the Document.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488950" y="455613"/>
            <a:ext cx="6746875" cy="684212"/>
          </a:xfrm>
        </p:spPr>
        <p:txBody>
          <a:bodyPr/>
          <a:lstStyle/>
          <a:p>
            <a:pPr>
              <a:defRPr/>
            </a:pPr>
            <a:r>
              <a:rPr sz="2200" dirty="0" err="1"/>
              <a:t>eeef</a:t>
            </a:r>
            <a:r>
              <a:rPr sz="2200" dirty="0"/>
              <a:t> at a </a:t>
            </a:r>
            <a:r>
              <a:rPr sz="2200" dirty="0" smtClean="0"/>
              <a:t>glance</a:t>
            </a:r>
            <a:endParaRPr lang="de-DE" sz="2200" dirty="0">
              <a:solidFill>
                <a:srgbClr val="FF0000"/>
              </a:solidFill>
            </a:endParaRPr>
          </a:p>
        </p:txBody>
      </p:sp>
      <p:sp>
        <p:nvSpPr>
          <p:cNvPr id="17411" name="Slide Number Placeholder 5"/>
          <p:cNvSpPr>
            <a:spLocks noGrp="1"/>
          </p:cNvSpPr>
          <p:nvPr>
            <p:ph type="sldNum" sz="quarter" idx="18"/>
          </p:nvPr>
        </p:nvSpPr>
        <p:spPr/>
        <p:txBody>
          <a:bodyPr/>
          <a:lstStyle/>
          <a:p>
            <a:pPr>
              <a:defRPr/>
            </a:pPr>
            <a:fld id="{68CF3FB8-D51A-4662-94F0-2833BB0F8F29}" type="slidenum">
              <a:rPr lang="en-US" smtClean="0"/>
              <a:pPr>
                <a:defRPr/>
              </a:pPr>
              <a:t>2</a:t>
            </a:fld>
            <a:endParaRPr lang="en-US" smtClean="0"/>
          </a:p>
        </p:txBody>
      </p:sp>
      <p:sp>
        <p:nvSpPr>
          <p:cNvPr id="17412" name="Rectangle 7"/>
          <p:cNvSpPr>
            <a:spLocks noChangeArrowheads="1"/>
          </p:cNvSpPr>
          <p:nvPr/>
        </p:nvSpPr>
        <p:spPr bwMode="auto">
          <a:xfrm>
            <a:off x="441450" y="3803956"/>
            <a:ext cx="2592000" cy="1188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dirty="0" err="1">
                <a:solidFill>
                  <a:srgbClr val="FFFFFF"/>
                </a:solidFill>
              </a:rPr>
              <a:t>eeef’s</a:t>
            </a:r>
            <a:r>
              <a:rPr lang="en-GB" dirty="0">
                <a:solidFill>
                  <a:srgbClr val="FFFFFF"/>
                </a:solidFill>
              </a:rPr>
              <a:t> </a:t>
            </a:r>
            <a:r>
              <a:rPr lang="en-GB" dirty="0" smtClean="0">
                <a:solidFill>
                  <a:srgbClr val="FFFFFF"/>
                </a:solidFill>
              </a:rPr>
              <a:t>capital</a:t>
            </a:r>
            <a:endParaRPr lang="en-GB" dirty="0">
              <a:solidFill>
                <a:srgbClr val="FFFFFF"/>
              </a:solidFill>
            </a:endParaRPr>
          </a:p>
        </p:txBody>
      </p:sp>
      <p:sp>
        <p:nvSpPr>
          <p:cNvPr id="17413" name="Rectangle 8"/>
          <p:cNvSpPr>
            <a:spLocks noChangeArrowheads="1"/>
          </p:cNvSpPr>
          <p:nvPr/>
        </p:nvSpPr>
        <p:spPr bwMode="auto">
          <a:xfrm>
            <a:off x="441450" y="2536358"/>
            <a:ext cx="2592000" cy="1188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a:solidFill>
                  <a:srgbClr val="FFFFFF"/>
                </a:solidFill>
              </a:rPr>
              <a:t>Beneficiaries</a:t>
            </a:r>
          </a:p>
        </p:txBody>
      </p:sp>
      <p:sp>
        <p:nvSpPr>
          <p:cNvPr id="17414" name="Rectangle 10"/>
          <p:cNvSpPr>
            <a:spLocks noChangeArrowheads="1"/>
          </p:cNvSpPr>
          <p:nvPr/>
        </p:nvSpPr>
        <p:spPr bwMode="auto">
          <a:xfrm>
            <a:off x="441450" y="1268760"/>
            <a:ext cx="2592000" cy="1188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dirty="0">
                <a:solidFill>
                  <a:srgbClr val="FFFFFF"/>
                </a:solidFill>
              </a:rPr>
              <a:t>Objective</a:t>
            </a:r>
          </a:p>
        </p:txBody>
      </p:sp>
      <p:sp>
        <p:nvSpPr>
          <p:cNvPr id="10" name="Rectangle 9"/>
          <p:cNvSpPr/>
          <p:nvPr/>
        </p:nvSpPr>
        <p:spPr bwMode="auto">
          <a:xfrm>
            <a:off x="3094038" y="1268760"/>
            <a:ext cx="5559425" cy="118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eaLnBrk="0" hangingPunct="0">
              <a:lnSpc>
                <a:spcPct val="95000"/>
              </a:lnSpc>
              <a:spcBef>
                <a:spcPts val="1000"/>
              </a:spcBef>
              <a:buClr>
                <a:srgbClr val="76B828"/>
              </a:buClr>
              <a:buFont typeface="Wingdings" pitchFamily="2" charset="2"/>
              <a:buChar char="§"/>
              <a:defRPr/>
            </a:pPr>
            <a:r>
              <a:rPr lang="en-US" sz="1400" dirty="0" err="1">
                <a:ea typeface="ＭＳ Ｐゴシック" pitchFamily="34" charset="-128"/>
              </a:rPr>
              <a:t>eeef</a:t>
            </a:r>
            <a:r>
              <a:rPr lang="en-US" sz="1400" dirty="0">
                <a:ea typeface="ＭＳ Ｐゴシック" pitchFamily="34" charset="-128"/>
              </a:rPr>
              <a:t> is an innovative public-private partnership dedicated to mitigating climate change through market based financing in the member states of the European </a:t>
            </a:r>
            <a:r>
              <a:rPr lang="en-US" sz="1400" dirty="0" smtClean="0">
                <a:ea typeface="ＭＳ Ｐゴシック" pitchFamily="34" charset="-128"/>
              </a:rPr>
              <a:t>Union</a:t>
            </a:r>
            <a:endParaRPr lang="de-DE" sz="1400" dirty="0">
              <a:cs typeface="+mn-cs"/>
            </a:endParaRPr>
          </a:p>
        </p:txBody>
      </p:sp>
      <p:sp>
        <p:nvSpPr>
          <p:cNvPr id="11" name="Rectangle 10"/>
          <p:cNvSpPr/>
          <p:nvPr/>
        </p:nvSpPr>
        <p:spPr bwMode="auto">
          <a:xfrm>
            <a:off x="3094038" y="3803956"/>
            <a:ext cx="5559425" cy="118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a:ea typeface="ＭＳ Ｐゴシック" pitchFamily="34" charset="-128"/>
              </a:rPr>
              <a:t>Initial capitalization of the fund </a:t>
            </a:r>
            <a:r>
              <a:rPr lang="en-US" sz="1400" dirty="0" smtClean="0">
                <a:ea typeface="ＭＳ Ｐゴシック" pitchFamily="34" charset="-128"/>
              </a:rPr>
              <a:t>provided </a:t>
            </a:r>
            <a:r>
              <a:rPr lang="en-US" sz="1400" dirty="0">
                <a:ea typeface="ＭＳ Ｐゴシック" pitchFamily="34" charset="-128"/>
              </a:rPr>
              <a:t>by the European Commission, the European Investment Bank, </a:t>
            </a:r>
            <a:r>
              <a:rPr lang="de-DE" sz="1400" dirty="0">
                <a:ea typeface="ＭＳ Ｐゴシック" pitchFamily="34" charset="-128"/>
              </a:rPr>
              <a:t>Cassa </a:t>
            </a:r>
            <a:r>
              <a:rPr lang="de-DE" sz="1400" dirty="0" err="1">
                <a:ea typeface="ＭＳ Ｐゴシック" pitchFamily="34" charset="-128"/>
              </a:rPr>
              <a:t>Depositi</a:t>
            </a:r>
            <a:r>
              <a:rPr lang="de-DE" sz="1400" dirty="0">
                <a:ea typeface="ＭＳ Ｐゴシック" pitchFamily="34" charset="-128"/>
              </a:rPr>
              <a:t> e </a:t>
            </a:r>
            <a:r>
              <a:rPr lang="de-DE" sz="1400" dirty="0" err="1">
                <a:ea typeface="ＭＳ Ｐゴシック" pitchFamily="34" charset="-128"/>
              </a:rPr>
              <a:t>Prestiti</a:t>
            </a:r>
            <a:r>
              <a:rPr lang="de-DE" sz="1400" dirty="0">
                <a:ea typeface="ＭＳ Ｐゴシック" pitchFamily="34" charset="-128"/>
              </a:rPr>
              <a:t> </a:t>
            </a:r>
            <a:r>
              <a:rPr lang="de-DE" sz="1400" dirty="0" err="1">
                <a:ea typeface="ＭＳ Ｐゴシック" pitchFamily="34" charset="-128"/>
              </a:rPr>
              <a:t>and</a:t>
            </a:r>
            <a:r>
              <a:rPr lang="de-DE" sz="1400" dirty="0">
                <a:ea typeface="ＭＳ Ｐゴシック" pitchFamily="34" charset="-128"/>
              </a:rPr>
              <a:t> </a:t>
            </a:r>
            <a:r>
              <a:rPr lang="en-US" sz="1400" dirty="0">
                <a:ea typeface="ＭＳ Ｐゴシック" pitchFamily="34" charset="-128"/>
              </a:rPr>
              <a:t>Deutsche </a:t>
            </a:r>
            <a:r>
              <a:rPr lang="en-US" sz="1400" dirty="0" smtClean="0">
                <a:ea typeface="ＭＳ Ｐゴシック" pitchFamily="34" charset="-128"/>
              </a:rPr>
              <a:t>Bank</a:t>
            </a:r>
            <a:endParaRPr lang="en-US" sz="1400" dirty="0">
              <a:ea typeface="ＭＳ Ｐゴシック" pitchFamily="34" charset="-128"/>
            </a:endParaRPr>
          </a:p>
        </p:txBody>
      </p:sp>
      <p:sp>
        <p:nvSpPr>
          <p:cNvPr id="12" name="Rectangle 11"/>
          <p:cNvSpPr/>
          <p:nvPr/>
        </p:nvSpPr>
        <p:spPr bwMode="auto">
          <a:xfrm>
            <a:off x="3094038" y="2536358"/>
            <a:ext cx="5559425" cy="118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a:ea typeface="ＭＳ Ｐゴシック" pitchFamily="34" charset="-128"/>
              </a:rPr>
              <a:t>Municipal, local and regional authorities or public and private entities acting on behalf of those authorities such as utilities, public transportation providers, social housing associations, ESCOs etc</a:t>
            </a:r>
            <a:r>
              <a:rPr lang="en-US" sz="1400" dirty="0" smtClean="0">
                <a:ea typeface="ＭＳ Ｐゴシック" pitchFamily="34" charset="-128"/>
              </a:rPr>
              <a:t>.</a:t>
            </a:r>
            <a:endParaRPr lang="de-DE" sz="1300" dirty="0">
              <a:ea typeface="ＭＳ Ｐゴシック" pitchFamily="34" charset="-128"/>
              <a:cs typeface="+mn-cs"/>
            </a:endParaRPr>
          </a:p>
        </p:txBody>
      </p:sp>
      <p:sp>
        <p:nvSpPr>
          <p:cNvPr id="17418" name="Rectangle 8"/>
          <p:cNvSpPr>
            <a:spLocks noChangeArrowheads="1"/>
          </p:cNvSpPr>
          <p:nvPr/>
        </p:nvSpPr>
        <p:spPr bwMode="auto">
          <a:xfrm>
            <a:off x="441450" y="5071554"/>
            <a:ext cx="2592000" cy="1188000"/>
          </a:xfrm>
          <a:prstGeom prst="rect">
            <a:avLst/>
          </a:prstGeom>
          <a:solidFill>
            <a:schemeClr val="accent1"/>
          </a:solidFill>
          <a:ln w="12700" algn="ctr">
            <a:solidFill>
              <a:srgbClr val="FFFFFF"/>
            </a:solidFill>
            <a:miter lim="800000"/>
            <a:headEnd/>
            <a:tailEnd/>
          </a:ln>
        </p:spPr>
        <p:txBody>
          <a:bodyPr wrap="none" lIns="82845" tIns="41422" rIns="82845" bIns="41422" anchor="ctr"/>
          <a:lstStyle/>
          <a:p>
            <a:pPr algn="ctr" eaLnBrk="0" hangingPunct="0">
              <a:lnSpc>
                <a:spcPts val="2263"/>
              </a:lnSpc>
              <a:tabLst>
                <a:tab pos="1138238" algn="l"/>
              </a:tabLst>
            </a:pPr>
            <a:r>
              <a:rPr lang="en-GB">
                <a:solidFill>
                  <a:srgbClr val="FFFFFF"/>
                </a:solidFill>
              </a:rPr>
              <a:t>Investments</a:t>
            </a:r>
          </a:p>
        </p:txBody>
      </p:sp>
      <p:sp>
        <p:nvSpPr>
          <p:cNvPr id="14" name="Rectangle 13"/>
          <p:cNvSpPr/>
          <p:nvPr/>
        </p:nvSpPr>
        <p:spPr bwMode="auto">
          <a:xfrm>
            <a:off x="3094038" y="5071554"/>
            <a:ext cx="5559425" cy="118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a:ea typeface="ＭＳ Ｐゴシック" pitchFamily="34" charset="-128"/>
              </a:rPr>
              <a:t>Fund’s investments are split into three project categories:</a:t>
            </a:r>
          </a:p>
          <a:p>
            <a:pPr marL="274638" lvl="2" indent="-271463" defTabSz="827088">
              <a:lnSpc>
                <a:spcPct val="95000"/>
              </a:lnSpc>
              <a:spcBef>
                <a:spcPts val="1000"/>
              </a:spcBef>
              <a:buClr>
                <a:srgbClr val="76B828"/>
              </a:buClr>
              <a:buFont typeface="Symbol" pitchFamily="18" charset="2"/>
              <a:buNone/>
              <a:defRPr/>
            </a:pPr>
            <a:endParaRPr lang="en-US" sz="100" dirty="0">
              <a:ea typeface="ＭＳ Ｐゴシック" pitchFamily="34" charset="-128"/>
            </a:endParaRPr>
          </a:p>
          <a:p>
            <a:pPr marL="628650" lvl="1" indent="-273050" defTabSz="827088">
              <a:lnSpc>
                <a:spcPct val="95000"/>
              </a:lnSpc>
              <a:spcAft>
                <a:spcPts val="550"/>
              </a:spcAft>
              <a:buClr>
                <a:srgbClr val="76B828"/>
              </a:buClr>
              <a:buFont typeface="Symbol" pitchFamily="18" charset="2"/>
              <a:buChar char="-"/>
              <a:defRPr/>
            </a:pPr>
            <a:r>
              <a:rPr lang="en-US" sz="1200" dirty="0">
                <a:ea typeface="ＭＳ Ｐゴシック" pitchFamily="34" charset="-128"/>
              </a:rPr>
              <a:t>Energy Efficiency (EE)</a:t>
            </a:r>
          </a:p>
          <a:p>
            <a:pPr marL="628650" lvl="1" indent="-273050" defTabSz="827088">
              <a:lnSpc>
                <a:spcPct val="95000"/>
              </a:lnSpc>
              <a:spcAft>
                <a:spcPts val="550"/>
              </a:spcAft>
              <a:buClr>
                <a:srgbClr val="76B828"/>
              </a:buClr>
              <a:buFont typeface="Symbol" pitchFamily="18" charset="2"/>
              <a:buChar char="-"/>
              <a:defRPr/>
            </a:pPr>
            <a:r>
              <a:rPr lang="en-US" sz="1200" dirty="0">
                <a:ea typeface="ＭＳ Ｐゴシック" pitchFamily="34" charset="-128"/>
              </a:rPr>
              <a:t>Renewable Energy (RE)</a:t>
            </a:r>
          </a:p>
          <a:p>
            <a:pPr marL="628650" lvl="1" indent="-273050" defTabSz="827088">
              <a:lnSpc>
                <a:spcPct val="95000"/>
              </a:lnSpc>
              <a:spcAft>
                <a:spcPts val="550"/>
              </a:spcAft>
              <a:buClr>
                <a:srgbClr val="76B828"/>
              </a:buClr>
              <a:buFont typeface="Symbol" pitchFamily="18" charset="2"/>
              <a:buChar char="-"/>
              <a:defRPr/>
            </a:pPr>
            <a:r>
              <a:rPr lang="en-US" sz="1200" dirty="0">
                <a:ea typeface="ＭＳ Ｐゴシック" pitchFamily="34" charset="-128"/>
              </a:rPr>
              <a:t>Clean Urban </a:t>
            </a:r>
            <a:r>
              <a:rPr lang="en-US" sz="1200" dirty="0" smtClean="0">
                <a:ea typeface="ＭＳ Ｐゴシック" pitchFamily="34" charset="-128"/>
              </a:rPr>
              <a:t>Transport</a:t>
            </a:r>
            <a:endParaRPr lang="de-DE" sz="1300" dirty="0">
              <a:ea typeface="ＭＳ Ｐゴシック" pitchFamily="34" charset="-128"/>
              <a:cs typeface="+mn-cs"/>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04664"/>
            <a:ext cx="7677618" cy="684105"/>
          </a:xfrm>
        </p:spPr>
        <p:txBody>
          <a:bodyPr/>
          <a:lstStyle/>
          <a:p>
            <a:r>
              <a:rPr lang="en-GB" sz="2200" dirty="0" smtClean="0"/>
              <a:t>Cities/regions to deal with challenges when </a:t>
            </a:r>
            <a:br>
              <a:rPr lang="en-GB" sz="2200" dirty="0" smtClean="0"/>
            </a:br>
            <a:r>
              <a:rPr lang="en-GB" sz="2200" dirty="0" smtClean="0"/>
              <a:t>considering energy efficiency projects</a:t>
            </a:r>
            <a:endParaRPr lang="en-GB" sz="2200" dirty="0"/>
          </a:p>
        </p:txBody>
      </p:sp>
      <p:sp>
        <p:nvSpPr>
          <p:cNvPr id="4" name="Slide Number Placeholder 3"/>
          <p:cNvSpPr>
            <a:spLocks noGrp="1"/>
          </p:cNvSpPr>
          <p:nvPr>
            <p:ph type="sldNum" sz="quarter" idx="18"/>
          </p:nvPr>
        </p:nvSpPr>
        <p:spPr>
          <a:xfrm>
            <a:off x="8377361" y="8705328"/>
            <a:ext cx="1019175" cy="268288"/>
          </a:xfrm>
        </p:spPr>
        <p:txBody>
          <a:bodyPr/>
          <a:lstStyle/>
          <a:p>
            <a:pPr>
              <a:defRPr/>
            </a:pPr>
            <a:fld id="{E1EE143F-7789-4924-9B82-195029087C4D}" type="slidenum">
              <a:rPr lang="en-US" smtClean="0"/>
              <a:pPr>
                <a:defRPr/>
              </a:pPr>
              <a:t>3</a:t>
            </a:fld>
            <a:endParaRPr lang="en-US"/>
          </a:p>
        </p:txBody>
      </p:sp>
      <p:sp>
        <p:nvSpPr>
          <p:cNvPr id="17" name="Text Placeholder 23"/>
          <p:cNvSpPr txBox="1">
            <a:spLocks/>
          </p:cNvSpPr>
          <p:nvPr/>
        </p:nvSpPr>
        <p:spPr bwMode="auto">
          <a:xfrm>
            <a:off x="467953" y="1196752"/>
            <a:ext cx="7920000" cy="419100"/>
          </a:xfrm>
          <a:prstGeom prst="rect">
            <a:avLst/>
          </a:prstGeom>
          <a:noFill/>
          <a:ln w="9525">
            <a:noFill/>
            <a:miter lim="800000"/>
            <a:headEnd/>
            <a:tailEnd/>
          </a:ln>
        </p:spPr>
        <p:txBody>
          <a:bodyPr lIns="0" tIns="35995" rIns="0" bIns="0"/>
          <a:lstStyle/>
          <a:p>
            <a:pPr algn="ctr" defTabSz="914273" eaLnBrk="0" hangingPunct="0">
              <a:spcBef>
                <a:spcPts val="300"/>
              </a:spcBef>
              <a:spcAft>
                <a:spcPts val="300"/>
              </a:spcAft>
              <a:defRPr/>
            </a:pPr>
            <a:r>
              <a:rPr lang="en-US" sz="1600" dirty="0" smtClean="0">
                <a:solidFill>
                  <a:srgbClr val="D9AA00"/>
                </a:solidFill>
                <a:latin typeface="+mn-lt"/>
                <a:ea typeface="ＭＳ Ｐゴシック" pitchFamily="34" charset="-128"/>
                <a:cs typeface="ＭＳ Ｐゴシック" pitchFamily="-109" charset="-128"/>
              </a:rPr>
              <a:t>Key challenges </a:t>
            </a:r>
            <a:endParaRPr lang="en-US" sz="1600" dirty="0">
              <a:solidFill>
                <a:srgbClr val="D9AA00"/>
              </a:solidFill>
              <a:latin typeface="+mn-lt"/>
              <a:ea typeface="ＭＳ Ｐゴシック" pitchFamily="34" charset="-128"/>
              <a:cs typeface="ＭＳ Ｐゴシック" pitchFamily="-109" charset="-128"/>
            </a:endParaRPr>
          </a:p>
        </p:txBody>
      </p:sp>
      <p:cxnSp>
        <p:nvCxnSpPr>
          <p:cNvPr id="18" name="Straight Connector 15"/>
          <p:cNvCxnSpPr>
            <a:cxnSpLocks noChangeShapeType="1"/>
          </p:cNvCxnSpPr>
          <p:nvPr/>
        </p:nvCxnSpPr>
        <p:spPr bwMode="auto">
          <a:xfrm>
            <a:off x="467953" y="1549177"/>
            <a:ext cx="8136000" cy="0"/>
          </a:xfrm>
          <a:prstGeom prst="line">
            <a:avLst/>
          </a:prstGeom>
          <a:noFill/>
          <a:ln w="19050">
            <a:solidFill>
              <a:srgbClr val="B1CB19"/>
            </a:solidFill>
            <a:round/>
            <a:headEnd/>
            <a:tailEnd/>
          </a:ln>
        </p:spPr>
      </p:cxnSp>
      <p:sp>
        <p:nvSpPr>
          <p:cNvPr id="19" name="Pentagon 18"/>
          <p:cNvSpPr/>
          <p:nvPr/>
        </p:nvSpPr>
        <p:spPr>
          <a:xfrm>
            <a:off x="467953" y="1628800"/>
            <a:ext cx="2412000" cy="1116000"/>
          </a:xfrm>
          <a:prstGeom prst="homePlate">
            <a:avLst>
              <a:gd name="adj" fmla="val 2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Baseline</a:t>
            </a:r>
            <a:endParaRPr lang="en-GB" dirty="0"/>
          </a:p>
        </p:txBody>
      </p:sp>
      <p:sp>
        <p:nvSpPr>
          <p:cNvPr id="20" name="Rectangle 19"/>
          <p:cNvSpPr/>
          <p:nvPr/>
        </p:nvSpPr>
        <p:spPr bwMode="auto">
          <a:xfrm>
            <a:off x="3094038" y="1628800"/>
            <a:ext cx="5559425" cy="1116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eaLnBrk="0" hangingPunct="0">
              <a:lnSpc>
                <a:spcPct val="95000"/>
              </a:lnSpc>
              <a:spcBef>
                <a:spcPts val="1000"/>
              </a:spcBef>
              <a:buClr>
                <a:srgbClr val="76B828"/>
              </a:buClr>
              <a:buFont typeface="Wingdings" pitchFamily="2" charset="2"/>
              <a:buChar char="§"/>
              <a:defRPr/>
            </a:pPr>
            <a:r>
              <a:rPr lang="en-US" sz="1400" dirty="0" smtClean="0">
                <a:ea typeface="ＭＳ Ｐゴシック" pitchFamily="34" charset="-128"/>
              </a:rPr>
              <a:t>Insufficient data about energy consumption and street lighting maps</a:t>
            </a:r>
          </a:p>
          <a:p>
            <a:pPr marL="355600" lvl="2" indent="-273050" defTabSz="827088" eaLnBrk="0" hangingPunct="0">
              <a:lnSpc>
                <a:spcPct val="95000"/>
              </a:lnSpc>
              <a:spcBef>
                <a:spcPts val="1000"/>
              </a:spcBef>
              <a:buClr>
                <a:srgbClr val="76B828"/>
              </a:buClr>
              <a:buFont typeface="Wingdings" pitchFamily="2" charset="2"/>
              <a:buChar char="§"/>
              <a:defRPr/>
            </a:pPr>
            <a:r>
              <a:rPr lang="en-US" sz="1400" dirty="0" smtClean="0">
                <a:ea typeface="ＭＳ Ｐゴシック" pitchFamily="34" charset="-128"/>
              </a:rPr>
              <a:t>Upfront development costs/limited capacity and staff resources</a:t>
            </a:r>
          </a:p>
          <a:p>
            <a:pPr marL="355600" lvl="2" indent="-273050" defTabSz="827088" eaLnBrk="0" hangingPunct="0">
              <a:lnSpc>
                <a:spcPct val="95000"/>
              </a:lnSpc>
              <a:spcBef>
                <a:spcPts val="1000"/>
              </a:spcBef>
              <a:buClr>
                <a:srgbClr val="76B828"/>
              </a:buClr>
              <a:buFont typeface="Wingdings" pitchFamily="2" charset="2"/>
              <a:buChar char="§"/>
              <a:defRPr/>
            </a:pPr>
            <a:r>
              <a:rPr lang="en-US" sz="1400" dirty="0" smtClean="0">
                <a:ea typeface="ＭＳ Ｐゴシック" pitchFamily="34" charset="-128"/>
              </a:rPr>
              <a:t>Long-term commitment</a:t>
            </a:r>
          </a:p>
        </p:txBody>
      </p:sp>
      <p:sp>
        <p:nvSpPr>
          <p:cNvPr id="21" name="Pentagon 20"/>
          <p:cNvSpPr/>
          <p:nvPr/>
        </p:nvSpPr>
        <p:spPr>
          <a:xfrm>
            <a:off x="467544" y="2792971"/>
            <a:ext cx="2412000" cy="1116000"/>
          </a:xfrm>
          <a:prstGeom prst="homePlate">
            <a:avLst>
              <a:gd name="adj" fmla="val 2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Tender requirements</a:t>
            </a:r>
            <a:endParaRPr lang="en-GB" dirty="0"/>
          </a:p>
        </p:txBody>
      </p:sp>
      <p:sp>
        <p:nvSpPr>
          <p:cNvPr id="22" name="Rectangle 21"/>
          <p:cNvSpPr/>
          <p:nvPr/>
        </p:nvSpPr>
        <p:spPr bwMode="auto">
          <a:xfrm>
            <a:off x="3094038" y="2792971"/>
            <a:ext cx="5559425" cy="1116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Know how of tender procedures taking national and EU tender requirements into account</a:t>
            </a: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Design knowledge and technical know how required</a:t>
            </a: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Procurement process linked to energy performance and NPV</a:t>
            </a:r>
            <a:endParaRPr lang="en-US" sz="1400" dirty="0">
              <a:ea typeface="ＭＳ Ｐゴシック" pitchFamily="34" charset="-128"/>
            </a:endParaRPr>
          </a:p>
        </p:txBody>
      </p:sp>
      <p:sp>
        <p:nvSpPr>
          <p:cNvPr id="26" name="Pentagon 25"/>
          <p:cNvSpPr/>
          <p:nvPr/>
        </p:nvSpPr>
        <p:spPr>
          <a:xfrm>
            <a:off x="467544" y="3957142"/>
            <a:ext cx="2412000" cy="1116000"/>
          </a:xfrm>
          <a:prstGeom prst="homePlate">
            <a:avLst>
              <a:gd name="adj" fmla="val 2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Obligations/</a:t>
            </a:r>
          </a:p>
          <a:p>
            <a:pPr algn="ctr">
              <a:defRPr/>
            </a:pPr>
            <a:r>
              <a:rPr lang="en-GB" dirty="0" smtClean="0"/>
              <a:t>guarantees</a:t>
            </a:r>
            <a:endParaRPr lang="en-GB" dirty="0"/>
          </a:p>
        </p:txBody>
      </p:sp>
      <p:sp>
        <p:nvSpPr>
          <p:cNvPr id="33" name="Rectangle 32"/>
          <p:cNvSpPr/>
          <p:nvPr/>
        </p:nvSpPr>
        <p:spPr bwMode="auto">
          <a:xfrm>
            <a:off x="3094038" y="3957142"/>
            <a:ext cx="5559425" cy="1116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Quality of the guarantee provided by the ESCO requires additional comfort</a:t>
            </a: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Obligations under the existing O&amp;M structure</a:t>
            </a: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Uncertainty of savings and perception of risk</a:t>
            </a:r>
            <a:endParaRPr lang="en-US" sz="1400" dirty="0">
              <a:ea typeface="ＭＳ Ｐゴシック" pitchFamily="34" charset="-128"/>
            </a:endParaRPr>
          </a:p>
        </p:txBody>
      </p:sp>
      <p:sp>
        <p:nvSpPr>
          <p:cNvPr id="36" name="Pentagon 35"/>
          <p:cNvSpPr/>
          <p:nvPr/>
        </p:nvSpPr>
        <p:spPr>
          <a:xfrm>
            <a:off x="467544" y="5121312"/>
            <a:ext cx="2412000" cy="1116000"/>
          </a:xfrm>
          <a:prstGeom prst="homePlate">
            <a:avLst>
              <a:gd name="adj" fmla="val 2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Financing</a:t>
            </a:r>
            <a:endParaRPr lang="en-GB" dirty="0"/>
          </a:p>
        </p:txBody>
      </p:sp>
      <p:sp>
        <p:nvSpPr>
          <p:cNvPr id="37" name="Rectangle 36"/>
          <p:cNvSpPr/>
          <p:nvPr/>
        </p:nvSpPr>
        <p:spPr bwMode="auto">
          <a:xfrm>
            <a:off x="3094038" y="5121312"/>
            <a:ext cx="5559425" cy="1116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endParaRPr lang="en-US" sz="1400" dirty="0" smtClean="0">
              <a:ea typeface="ＭＳ Ｐゴシック" pitchFamily="34" charset="-128"/>
            </a:endParaRP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Limited capital availability</a:t>
            </a: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Financial situation of the municipality and legal requirements/ limitations with regard to increased debt level (</a:t>
            </a:r>
            <a:r>
              <a:rPr lang="en-US" sz="1400" dirty="0" err="1" smtClean="0">
                <a:ea typeface="ＭＳ Ｐゴシック" pitchFamily="34" charset="-128"/>
              </a:rPr>
              <a:t>Eurostat</a:t>
            </a:r>
            <a:r>
              <a:rPr lang="en-US" sz="1400" dirty="0" smtClean="0">
                <a:ea typeface="ＭＳ Ｐゴシック" pitchFamily="34" charset="-128"/>
              </a:rPr>
              <a:t> in respect to EPC related payments) </a:t>
            </a:r>
          </a:p>
          <a:p>
            <a:pPr marL="355600" lvl="2" indent="-273050" defTabSz="827088">
              <a:lnSpc>
                <a:spcPct val="95000"/>
              </a:lnSpc>
              <a:spcBef>
                <a:spcPts val="1000"/>
              </a:spcBef>
              <a:buClr>
                <a:srgbClr val="76B828"/>
              </a:buClr>
              <a:buFont typeface="Wingdings" pitchFamily="2" charset="2"/>
              <a:buChar char="§"/>
              <a:defRPr/>
            </a:pPr>
            <a:endParaRPr lang="en-US" sz="1400" dirty="0" smtClean="0">
              <a:ea typeface="ＭＳ Ｐゴシック" pitchFamily="34" charset="-128"/>
            </a:endParaRPr>
          </a:p>
        </p:txBody>
      </p:sp>
      <p:sp>
        <p:nvSpPr>
          <p:cNvPr id="14" name="Slide Number Placeholder 3"/>
          <p:cNvSpPr txBox="1">
            <a:spLocks/>
          </p:cNvSpPr>
          <p:nvPr/>
        </p:nvSpPr>
        <p:spPr bwMode="auto">
          <a:xfrm>
            <a:off x="7451725" y="6597650"/>
            <a:ext cx="1019175"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EE143F-7789-4924-9B82-195029087C4D}" type="slidenum">
              <a:rPr kumimoji="0" lang="en-US" sz="1000" b="1"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1" i="0" u="none" strike="noStrike" kern="1200" cap="none" spc="0" normalizeH="0" baseline="0" noProof="0" dirty="0">
              <a:ln>
                <a:noFill/>
              </a:ln>
              <a:solidFill>
                <a:schemeClr val="bg1"/>
              </a:solidFill>
              <a:effectLst/>
              <a:uLnTx/>
              <a:uFillTx/>
              <a:latin typeface="Arial" charset="0"/>
              <a:ea typeface="+mn-ea"/>
              <a:cs typeface="+mn-cs"/>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8950" y="455613"/>
            <a:ext cx="7677150" cy="684212"/>
          </a:xfrm>
        </p:spPr>
        <p:txBody>
          <a:bodyPr/>
          <a:lstStyle/>
          <a:p>
            <a:pPr>
              <a:defRPr/>
            </a:pPr>
            <a:r>
              <a:rPr sz="2200" dirty="0" smtClean="0"/>
              <a:t>Highlights of </a:t>
            </a:r>
            <a:r>
              <a:rPr sz="2200" dirty="0"/>
              <a:t>the </a:t>
            </a:r>
            <a:r>
              <a:rPr sz="2200" dirty="0" err="1" smtClean="0"/>
              <a:t>eeef</a:t>
            </a:r>
            <a:endParaRPr lang="de-DE" sz="2200" dirty="0">
              <a:solidFill>
                <a:srgbClr val="FF0000"/>
              </a:solidFill>
            </a:endParaRPr>
          </a:p>
        </p:txBody>
      </p:sp>
      <p:sp>
        <p:nvSpPr>
          <p:cNvPr id="20483" name="Slide Number Placeholder 5"/>
          <p:cNvSpPr>
            <a:spLocks noGrp="1"/>
          </p:cNvSpPr>
          <p:nvPr>
            <p:ph type="sldNum" sz="quarter" idx="18"/>
          </p:nvPr>
        </p:nvSpPr>
        <p:spPr/>
        <p:txBody>
          <a:bodyPr/>
          <a:lstStyle/>
          <a:p>
            <a:pPr>
              <a:defRPr/>
            </a:pPr>
            <a:fld id="{C278BC4A-988F-476D-8B77-1BA5C553E212}" type="slidenum">
              <a:rPr lang="de-DE" smtClean="0"/>
              <a:pPr>
                <a:defRPr/>
              </a:pPr>
              <a:t>4</a:t>
            </a:fld>
            <a:endParaRPr lang="de-DE" smtClean="0"/>
          </a:p>
        </p:txBody>
      </p:sp>
      <p:sp>
        <p:nvSpPr>
          <p:cNvPr id="20484" name="Content Placeholder 11"/>
          <p:cNvSpPr>
            <a:spLocks noGrp="1"/>
          </p:cNvSpPr>
          <p:nvPr>
            <p:ph sz="quarter" idx="17"/>
          </p:nvPr>
        </p:nvSpPr>
        <p:spPr>
          <a:xfrm>
            <a:off x="488950" y="2546350"/>
            <a:ext cx="8164513" cy="4770438"/>
          </a:xfrm>
        </p:spPr>
        <p:txBody>
          <a:bodyPr/>
          <a:lstStyle/>
          <a:p>
            <a:pPr marL="274638" lvl="2" indent="-271463" defTabSz="827088">
              <a:lnSpc>
                <a:spcPct val="95000"/>
              </a:lnSpc>
              <a:spcBef>
                <a:spcPts val="1000"/>
              </a:spcBef>
              <a:buFont typeface="Symbol" pitchFamily="18" charset="2"/>
              <a:buNone/>
            </a:pPr>
            <a:endParaRPr lang="en-US" sz="1400" dirty="0" smtClean="0">
              <a:ea typeface="ＭＳ Ｐゴシック" pitchFamily="34" charset="-128"/>
              <a:cs typeface="Arial" charset="0"/>
            </a:endParaRPr>
          </a:p>
          <a:p>
            <a:pPr defTabSz="827088"/>
            <a:endParaRPr lang="en-US" sz="2400" dirty="0" smtClean="0">
              <a:ea typeface="ＭＳ Ｐゴシック" pitchFamily="34" charset="-128"/>
              <a:cs typeface="Arial" charset="0"/>
            </a:endParaRPr>
          </a:p>
          <a:p>
            <a:pPr marL="274638" lvl="2" indent="-271463" defTabSz="827088">
              <a:lnSpc>
                <a:spcPct val="95000"/>
              </a:lnSpc>
              <a:spcBef>
                <a:spcPts val="1000"/>
              </a:spcBef>
              <a:buFont typeface="Wingdings" pitchFamily="2" charset="2"/>
              <a:buChar char="§"/>
            </a:pPr>
            <a:endParaRPr lang="en-US" sz="1400" dirty="0" smtClean="0">
              <a:ea typeface="ＭＳ Ｐゴシック" pitchFamily="34" charset="-128"/>
              <a:cs typeface="Arial" charset="0"/>
            </a:endParaRPr>
          </a:p>
          <a:p>
            <a:pPr marL="844550" lvl="1" indent="-309563" defTabSz="827088">
              <a:lnSpc>
                <a:spcPct val="95000"/>
              </a:lnSpc>
              <a:spcBef>
                <a:spcPct val="0"/>
              </a:spcBef>
              <a:spcAft>
                <a:spcPts val="550"/>
              </a:spcAft>
              <a:buFont typeface="Symbol" pitchFamily="18" charset="2"/>
              <a:buChar char="-"/>
            </a:pPr>
            <a:endParaRPr lang="en-US" sz="1200" dirty="0" smtClean="0">
              <a:ea typeface="ＭＳ Ｐゴシック" pitchFamily="34" charset="-128"/>
              <a:cs typeface="Arial" charset="0"/>
            </a:endParaRPr>
          </a:p>
          <a:p>
            <a:pPr marL="274638" lvl="2" indent="-271463" defTabSz="827088">
              <a:lnSpc>
                <a:spcPct val="95000"/>
              </a:lnSpc>
              <a:spcBef>
                <a:spcPts val="1000"/>
              </a:spcBef>
              <a:buFont typeface="Wingdings" pitchFamily="2" charset="2"/>
              <a:buChar char="§"/>
            </a:pPr>
            <a:endParaRPr lang="en-US" sz="1600" dirty="0" smtClean="0">
              <a:ea typeface="ＭＳ Ｐゴシック" pitchFamily="34" charset="-128"/>
            </a:endParaRPr>
          </a:p>
          <a:p>
            <a:pPr marL="274638" lvl="2" indent="-271463" defTabSz="827088">
              <a:lnSpc>
                <a:spcPct val="95000"/>
              </a:lnSpc>
              <a:spcBef>
                <a:spcPts val="275"/>
              </a:spcBef>
              <a:spcAft>
                <a:spcPts val="275"/>
              </a:spcAft>
              <a:buFont typeface="Arial" charset="0"/>
              <a:buChar char="—"/>
            </a:pPr>
            <a:endParaRPr lang="en-US" sz="1400" dirty="0" smtClean="0">
              <a:ea typeface="ＭＳ Ｐゴシック" pitchFamily="34" charset="-128"/>
            </a:endParaRPr>
          </a:p>
          <a:p>
            <a:pPr marL="274638" lvl="2" indent="-271463" defTabSz="827088">
              <a:lnSpc>
                <a:spcPct val="95000"/>
              </a:lnSpc>
              <a:spcBef>
                <a:spcPts val="275"/>
              </a:spcBef>
              <a:spcAft>
                <a:spcPts val="275"/>
              </a:spcAft>
              <a:buFont typeface="Arial" charset="0"/>
              <a:buChar char="—"/>
            </a:pPr>
            <a:endParaRPr lang="en-US" sz="1400" dirty="0" smtClean="0">
              <a:ea typeface="ＭＳ Ｐゴシック" pitchFamily="34" charset="-128"/>
            </a:endParaRPr>
          </a:p>
          <a:p>
            <a:pPr marL="274638" lvl="2" indent="-271463" defTabSz="827088">
              <a:lnSpc>
                <a:spcPct val="95000"/>
              </a:lnSpc>
              <a:spcBef>
                <a:spcPts val="275"/>
              </a:spcBef>
              <a:spcAft>
                <a:spcPts val="275"/>
              </a:spcAft>
              <a:buFont typeface="Arial" charset="0"/>
              <a:buChar char="—"/>
            </a:pPr>
            <a:endParaRPr lang="en-US" sz="1400" dirty="0" smtClean="0">
              <a:ea typeface="ＭＳ Ｐゴシック" pitchFamily="34" charset="-128"/>
            </a:endParaRPr>
          </a:p>
          <a:p>
            <a:pPr marL="274638" lvl="2" indent="-271463" defTabSz="827088">
              <a:lnSpc>
                <a:spcPct val="95000"/>
              </a:lnSpc>
              <a:spcBef>
                <a:spcPts val="275"/>
              </a:spcBef>
              <a:spcAft>
                <a:spcPts val="275"/>
              </a:spcAft>
              <a:buFont typeface="Arial" charset="0"/>
              <a:buChar char="—"/>
            </a:pPr>
            <a:endParaRPr lang="en-US" sz="1400" dirty="0" smtClean="0">
              <a:ea typeface="ＭＳ Ｐゴシック" pitchFamily="34" charset="-128"/>
            </a:endParaRPr>
          </a:p>
          <a:p>
            <a:pPr marL="274638" lvl="2" indent="-271463" defTabSz="827088">
              <a:lnSpc>
                <a:spcPct val="95000"/>
              </a:lnSpc>
              <a:buFont typeface="Wingdings" pitchFamily="2" charset="2"/>
              <a:buChar char="§"/>
            </a:pPr>
            <a:endParaRPr lang="en-US" sz="1300" dirty="0" smtClean="0">
              <a:ea typeface="ＭＳ Ｐゴシック" pitchFamily="34" charset="-128"/>
            </a:endParaRPr>
          </a:p>
          <a:p>
            <a:pPr defTabSz="827088">
              <a:buFont typeface="Wingdings" pitchFamily="2" charset="2"/>
              <a:buChar char="§"/>
            </a:pPr>
            <a:endParaRPr lang="de-DE" dirty="0" smtClean="0">
              <a:ea typeface="ＭＳ Ｐゴシック" pitchFamily="34" charset="-128"/>
            </a:endParaRPr>
          </a:p>
        </p:txBody>
      </p:sp>
      <p:sp>
        <p:nvSpPr>
          <p:cNvPr id="5" name="Pentagon 4"/>
          <p:cNvSpPr/>
          <p:nvPr/>
        </p:nvSpPr>
        <p:spPr>
          <a:xfrm>
            <a:off x="467544" y="1340768"/>
            <a:ext cx="2412000" cy="1296000"/>
          </a:xfrm>
          <a:prstGeom prst="homePlate">
            <a:avLst>
              <a:gd name="adj" fmla="val 2735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Know how pooled on the European level</a:t>
            </a:r>
            <a:endParaRPr lang="en-GB" dirty="0"/>
          </a:p>
        </p:txBody>
      </p:sp>
      <p:sp>
        <p:nvSpPr>
          <p:cNvPr id="6" name="Rectangle 5"/>
          <p:cNvSpPr/>
          <p:nvPr/>
        </p:nvSpPr>
        <p:spPr bwMode="auto">
          <a:xfrm>
            <a:off x="3025007" y="1340768"/>
            <a:ext cx="5559425" cy="1296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6000" tIns="32616" rIns="0"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200" dirty="0" smtClean="0">
                <a:cs typeface="+mn-cs"/>
              </a:rPr>
              <a:t>The Fund is acting as center of competence for financing of EE and RE projects with a public link across jurisdictions – currently working with 23 cities, regional authorities in Europe</a:t>
            </a:r>
          </a:p>
          <a:p>
            <a:pPr marL="355600" lvl="2" indent="-273050" defTabSz="827088">
              <a:lnSpc>
                <a:spcPct val="95000"/>
              </a:lnSpc>
              <a:spcBef>
                <a:spcPts val="1000"/>
              </a:spcBef>
              <a:buClr>
                <a:srgbClr val="76B828"/>
              </a:buClr>
              <a:buFont typeface="Wingdings" pitchFamily="2" charset="2"/>
              <a:buChar char="§"/>
              <a:defRPr/>
            </a:pPr>
            <a:r>
              <a:rPr lang="en-US" sz="1200" dirty="0" smtClean="0"/>
              <a:t>Experienced professionals serving public and private institutions along the investment decision process</a:t>
            </a:r>
          </a:p>
        </p:txBody>
      </p:sp>
      <p:sp>
        <p:nvSpPr>
          <p:cNvPr id="11" name="Rectangle 10"/>
          <p:cNvSpPr/>
          <p:nvPr/>
        </p:nvSpPr>
        <p:spPr bwMode="auto">
          <a:xfrm>
            <a:off x="3025007" y="3933050"/>
            <a:ext cx="5559425" cy="1152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6000" tIns="36000"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200" dirty="0" smtClean="0">
                <a:ea typeface="ＭＳ Ｐゴシック" pitchFamily="34" charset="-128"/>
              </a:rPr>
              <a:t>Leveraging of EC commitment with private capital increases total financing available to cover public investment needs in the EE and RE sector</a:t>
            </a:r>
          </a:p>
          <a:p>
            <a:pPr marL="355600" lvl="2" indent="-273050" defTabSz="827088">
              <a:lnSpc>
                <a:spcPct val="95000"/>
              </a:lnSpc>
              <a:spcBef>
                <a:spcPts val="1000"/>
              </a:spcBef>
              <a:buClr>
                <a:srgbClr val="76B828"/>
              </a:buClr>
              <a:buFont typeface="Wingdings" pitchFamily="2" charset="2"/>
              <a:buChar char="§"/>
              <a:defRPr/>
            </a:pPr>
            <a:r>
              <a:rPr lang="en-US" sz="1200" dirty="0" smtClean="0">
                <a:ea typeface="ＭＳ Ｐゴシック" pitchFamily="34" charset="-128"/>
              </a:rPr>
              <a:t>First loss taken by C-shares provides attractive risk structure for private investors</a:t>
            </a:r>
            <a:endParaRPr lang="en-US" sz="1200" dirty="0">
              <a:ea typeface="ＭＳ Ｐゴシック" pitchFamily="34" charset="-128"/>
            </a:endParaRPr>
          </a:p>
        </p:txBody>
      </p:sp>
      <p:sp>
        <p:nvSpPr>
          <p:cNvPr id="15" name="Rectangle 14"/>
          <p:cNvSpPr/>
          <p:nvPr/>
        </p:nvSpPr>
        <p:spPr bwMode="auto">
          <a:xfrm>
            <a:off x="3025007" y="2708909"/>
            <a:ext cx="5559425" cy="1152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6000" tIns="36000"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de-DE" sz="1200" dirty="0" smtClean="0"/>
              <a:t>European wide project sourcing ensures sufficient deal flow (total project volume and number of projects) </a:t>
            </a:r>
          </a:p>
          <a:p>
            <a:pPr marL="355600" lvl="2" indent="-273050" defTabSz="827088">
              <a:lnSpc>
                <a:spcPct val="95000"/>
              </a:lnSpc>
              <a:spcBef>
                <a:spcPts val="1000"/>
              </a:spcBef>
              <a:buClr>
                <a:srgbClr val="76B828"/>
              </a:buClr>
              <a:buFont typeface="Wingdings" pitchFamily="2" charset="2"/>
              <a:buChar char="§"/>
              <a:defRPr/>
            </a:pPr>
            <a:r>
              <a:rPr lang="de-DE" sz="1200" dirty="0" smtClean="0">
                <a:cs typeface="+mn-cs"/>
              </a:rPr>
              <a:t>Risk diversification of portfolio across EU28 Member  States</a:t>
            </a:r>
          </a:p>
        </p:txBody>
      </p:sp>
      <p:sp>
        <p:nvSpPr>
          <p:cNvPr id="17" name="Rectangle 16"/>
          <p:cNvSpPr/>
          <p:nvPr/>
        </p:nvSpPr>
        <p:spPr bwMode="auto">
          <a:xfrm>
            <a:off x="3025007" y="5157192"/>
            <a:ext cx="5559425" cy="1152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200" dirty="0" smtClean="0">
                <a:ea typeface="ＭＳ Ｐゴシック" pitchFamily="34" charset="-128"/>
              </a:rPr>
              <a:t>PPP financing ensures realization of economically reasonable projects only</a:t>
            </a:r>
          </a:p>
          <a:p>
            <a:pPr marL="355600" lvl="2" indent="-273050" defTabSz="827088">
              <a:lnSpc>
                <a:spcPct val="95000"/>
              </a:lnSpc>
              <a:spcBef>
                <a:spcPts val="1000"/>
              </a:spcBef>
              <a:buClr>
                <a:srgbClr val="76B828"/>
              </a:buClr>
              <a:buFont typeface="Wingdings" pitchFamily="2" charset="2"/>
              <a:buChar char="§"/>
              <a:defRPr/>
            </a:pPr>
            <a:r>
              <a:rPr lang="en-US" sz="1200" dirty="0" smtClean="0">
                <a:ea typeface="ＭＳ Ｐゴシック" pitchFamily="34" charset="-128"/>
              </a:rPr>
              <a:t>Primary energy and/or CO2 savings contribute to the achievement of the 20/20/20 goals</a:t>
            </a:r>
            <a:endParaRPr lang="en-US" sz="1200" dirty="0">
              <a:ea typeface="ＭＳ Ｐゴシック" pitchFamily="34" charset="-128"/>
            </a:endParaRPr>
          </a:p>
        </p:txBody>
      </p:sp>
      <p:sp>
        <p:nvSpPr>
          <p:cNvPr id="19" name="Pentagon 18"/>
          <p:cNvSpPr/>
          <p:nvPr/>
        </p:nvSpPr>
        <p:spPr>
          <a:xfrm>
            <a:off x="467544" y="2708909"/>
            <a:ext cx="2412000" cy="1152000"/>
          </a:xfrm>
          <a:prstGeom prst="homePlate">
            <a:avLst>
              <a:gd name="adj" fmla="val 2735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European </a:t>
            </a:r>
          </a:p>
          <a:p>
            <a:pPr algn="ctr">
              <a:defRPr/>
            </a:pPr>
            <a:r>
              <a:rPr lang="en-GB" dirty="0" smtClean="0"/>
              <a:t>investment approach</a:t>
            </a:r>
            <a:endParaRPr lang="en-GB" dirty="0"/>
          </a:p>
        </p:txBody>
      </p:sp>
      <p:sp>
        <p:nvSpPr>
          <p:cNvPr id="20" name="Pentagon 19"/>
          <p:cNvSpPr/>
          <p:nvPr/>
        </p:nvSpPr>
        <p:spPr>
          <a:xfrm>
            <a:off x="467544" y="3933050"/>
            <a:ext cx="2412000" cy="1152000"/>
          </a:xfrm>
          <a:prstGeom prst="homePlate">
            <a:avLst>
              <a:gd name="adj" fmla="val 2735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Leverage of private capital</a:t>
            </a:r>
            <a:endParaRPr lang="en-GB" dirty="0"/>
          </a:p>
        </p:txBody>
      </p:sp>
      <p:sp>
        <p:nvSpPr>
          <p:cNvPr id="21" name="Pentagon 20"/>
          <p:cNvSpPr/>
          <p:nvPr/>
        </p:nvSpPr>
        <p:spPr>
          <a:xfrm>
            <a:off x="467544" y="5157192"/>
            <a:ext cx="2412000" cy="1152000"/>
          </a:xfrm>
          <a:prstGeom prst="homePlate">
            <a:avLst>
              <a:gd name="adj" fmla="val 2735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Acting in tax payers </a:t>
            </a:r>
          </a:p>
          <a:p>
            <a:pPr algn="ctr">
              <a:defRPr/>
            </a:pPr>
            <a:r>
              <a:rPr lang="en-GB" dirty="0" smtClean="0"/>
              <a:t>benefit</a:t>
            </a:r>
            <a:endParaRPr lang="en-GB"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8"/>
          </p:nvPr>
        </p:nvSpPr>
        <p:spPr/>
        <p:txBody>
          <a:bodyPr/>
          <a:lstStyle/>
          <a:p>
            <a:pPr>
              <a:defRPr/>
            </a:pPr>
            <a:fld id="{290A11D1-1A44-4BE5-A542-55184D4078EF}" type="slidenum">
              <a:rPr lang="de-DE" smtClean="0"/>
              <a:pPr>
                <a:defRPr/>
              </a:pPr>
              <a:t>5</a:t>
            </a:fld>
            <a:endParaRPr lang="de-DE" smtClean="0"/>
          </a:p>
        </p:txBody>
      </p:sp>
      <p:sp>
        <p:nvSpPr>
          <p:cNvPr id="66" name="Rectangle 36"/>
          <p:cNvSpPr>
            <a:spLocks noChangeArrowheads="1"/>
          </p:cNvSpPr>
          <p:nvPr/>
        </p:nvSpPr>
        <p:spPr bwMode="auto">
          <a:xfrm>
            <a:off x="5940152" y="4376020"/>
            <a:ext cx="2592288" cy="997196"/>
          </a:xfrm>
          <a:prstGeom prst="rect">
            <a:avLst/>
          </a:prstGeom>
          <a:noFill/>
          <a:ln w="25400">
            <a:noFill/>
            <a:miter lim="800000"/>
            <a:headEnd/>
            <a:tailEnd/>
          </a:ln>
        </p:spPr>
        <p:txBody>
          <a:bodyPr wrap="square" lIns="0" tIns="0" rIns="0" bIns="0">
            <a:spAutoFit/>
          </a:bodyPr>
          <a:lstStyle/>
          <a:p>
            <a:pPr defTabSz="762000">
              <a:lnSpc>
                <a:spcPct val="90000"/>
              </a:lnSpc>
            </a:pPr>
            <a:r>
              <a:rPr lang="en-GB" sz="1200" dirty="0" smtClean="0"/>
              <a:t>•  </a:t>
            </a:r>
            <a:r>
              <a:rPr kumimoji="0" lang="en-GB" sz="1200" dirty="0" smtClean="0">
                <a:solidFill>
                  <a:schemeClr val="tx1"/>
                </a:solidFill>
              </a:rPr>
              <a:t>Many funders perceive energy </a:t>
            </a:r>
          </a:p>
          <a:p>
            <a:pPr defTabSz="762000">
              <a:lnSpc>
                <a:spcPct val="90000"/>
              </a:lnSpc>
            </a:pPr>
            <a:r>
              <a:rPr kumimoji="0" lang="en-GB" sz="1200" dirty="0" smtClean="0">
                <a:solidFill>
                  <a:schemeClr val="tx1"/>
                </a:solidFill>
              </a:rPr>
              <a:t>   efficiency projects as high risk </a:t>
            </a:r>
            <a:br>
              <a:rPr kumimoji="0" lang="en-GB" sz="1200" dirty="0" smtClean="0">
                <a:solidFill>
                  <a:schemeClr val="tx1"/>
                </a:solidFill>
              </a:rPr>
            </a:br>
            <a:r>
              <a:rPr kumimoji="0" lang="en-GB" sz="1200" dirty="0" smtClean="0">
                <a:solidFill>
                  <a:schemeClr val="tx1"/>
                </a:solidFill>
              </a:rPr>
              <a:t>   projects</a:t>
            </a:r>
          </a:p>
          <a:p>
            <a:pPr defTabSz="762000">
              <a:lnSpc>
                <a:spcPct val="90000"/>
              </a:lnSpc>
              <a:buFont typeface="Arial" pitchFamily="34" charset="0"/>
              <a:buChar char="•"/>
            </a:pPr>
            <a:r>
              <a:rPr lang="en-GB" sz="1200" dirty="0" smtClean="0"/>
              <a:t> </a:t>
            </a:r>
            <a:r>
              <a:rPr lang="en-GB" sz="1200" dirty="0" err="1" smtClean="0"/>
              <a:t>eeef’s</a:t>
            </a:r>
            <a:r>
              <a:rPr lang="en-GB" sz="1200" dirty="0" smtClean="0"/>
              <a:t> objective is to fund projects</a:t>
            </a:r>
            <a:br>
              <a:rPr lang="en-GB" sz="1200" dirty="0" smtClean="0"/>
            </a:br>
            <a:r>
              <a:rPr lang="en-GB" sz="1200" dirty="0" smtClean="0"/>
              <a:t>  reaching energy efficiency targets </a:t>
            </a:r>
            <a:br>
              <a:rPr lang="en-GB" sz="1200" dirty="0" smtClean="0"/>
            </a:br>
            <a:r>
              <a:rPr lang="en-GB" sz="1200" dirty="0" smtClean="0"/>
              <a:t>  aligned with City’s strategic plan</a:t>
            </a:r>
            <a:endParaRPr kumimoji="0" lang="en-GB" sz="1200" dirty="0">
              <a:solidFill>
                <a:schemeClr val="tx1"/>
              </a:solidFill>
            </a:endParaRPr>
          </a:p>
        </p:txBody>
      </p:sp>
      <p:sp>
        <p:nvSpPr>
          <p:cNvPr id="67" name="Rectangle 37"/>
          <p:cNvSpPr>
            <a:spLocks noChangeAspect="1" noChangeArrowheads="1"/>
          </p:cNvSpPr>
          <p:nvPr/>
        </p:nvSpPr>
        <p:spPr bwMode="auto">
          <a:xfrm>
            <a:off x="2987824" y="5517232"/>
            <a:ext cx="2592288" cy="1163395"/>
          </a:xfrm>
          <a:prstGeom prst="rect">
            <a:avLst/>
          </a:prstGeom>
          <a:noFill/>
          <a:ln w="25400">
            <a:noFill/>
            <a:miter lim="800000"/>
            <a:headEnd/>
            <a:tailEnd/>
          </a:ln>
        </p:spPr>
        <p:txBody>
          <a:bodyPr wrap="square" lIns="0" tIns="0" rIns="0" bIns="0">
            <a:spAutoFit/>
          </a:bodyPr>
          <a:lstStyle/>
          <a:p>
            <a:pPr defTabSz="762000">
              <a:lnSpc>
                <a:spcPct val="90000"/>
              </a:lnSpc>
              <a:buFont typeface="Arial" pitchFamily="34" charset="0"/>
              <a:buChar char="•"/>
            </a:pPr>
            <a:r>
              <a:rPr lang="en-US" sz="1200" dirty="0" smtClean="0"/>
              <a:t> Depends on results of the project </a:t>
            </a:r>
            <a:br>
              <a:rPr lang="en-US" sz="1200" dirty="0" smtClean="0"/>
            </a:br>
            <a:r>
              <a:rPr lang="en-US" sz="1200" dirty="0" smtClean="0"/>
              <a:t>  development phase</a:t>
            </a:r>
          </a:p>
          <a:p>
            <a:pPr defTabSz="762000">
              <a:lnSpc>
                <a:spcPct val="90000"/>
              </a:lnSpc>
              <a:buFont typeface="Arial" pitchFamily="34" charset="0"/>
              <a:buChar char="•"/>
            </a:pPr>
            <a:r>
              <a:rPr lang="en-US" sz="1200" dirty="0" smtClean="0"/>
              <a:t> </a:t>
            </a:r>
            <a:r>
              <a:rPr lang="en-US" sz="1200" dirty="0" err="1" smtClean="0"/>
              <a:t>eeef</a:t>
            </a:r>
            <a:r>
              <a:rPr lang="en-US" sz="1200" dirty="0" smtClean="0"/>
              <a:t> flexibility in offering financing </a:t>
            </a:r>
            <a:br>
              <a:rPr lang="en-US" sz="1200" dirty="0" smtClean="0"/>
            </a:br>
            <a:r>
              <a:rPr lang="en-US" sz="1200" dirty="0" smtClean="0"/>
              <a:t>  solutions</a:t>
            </a:r>
          </a:p>
          <a:p>
            <a:pPr defTabSz="762000">
              <a:lnSpc>
                <a:spcPct val="90000"/>
              </a:lnSpc>
              <a:buFont typeface="Arial" pitchFamily="34" charset="0"/>
              <a:buChar char="•"/>
            </a:pPr>
            <a:r>
              <a:rPr lang="en-US" sz="1200" dirty="0" smtClean="0"/>
              <a:t> </a:t>
            </a:r>
            <a:r>
              <a:rPr lang="en-US" sz="1200" dirty="0" err="1" smtClean="0"/>
              <a:t>eeef</a:t>
            </a:r>
            <a:r>
              <a:rPr lang="en-US" sz="1200" dirty="0" smtClean="0"/>
              <a:t> with a right to match first the  </a:t>
            </a:r>
            <a:br>
              <a:rPr lang="en-US" sz="1200" dirty="0" smtClean="0"/>
            </a:br>
            <a:r>
              <a:rPr lang="en-US" sz="1200" dirty="0" smtClean="0"/>
              <a:t>  funding due to TA involvement</a:t>
            </a:r>
          </a:p>
          <a:p>
            <a:pPr defTabSz="762000">
              <a:lnSpc>
                <a:spcPct val="90000"/>
              </a:lnSpc>
            </a:pPr>
            <a:endParaRPr kumimoji="0" lang="de-DE" sz="1200" dirty="0">
              <a:solidFill>
                <a:schemeClr val="tx1"/>
              </a:solidFill>
            </a:endParaRPr>
          </a:p>
        </p:txBody>
      </p:sp>
      <p:sp>
        <p:nvSpPr>
          <p:cNvPr id="69" name="Rectangle 39"/>
          <p:cNvSpPr>
            <a:spLocks noChangeAspect="1" noChangeArrowheads="1"/>
          </p:cNvSpPr>
          <p:nvPr/>
        </p:nvSpPr>
        <p:spPr bwMode="auto">
          <a:xfrm>
            <a:off x="662951" y="2188139"/>
            <a:ext cx="2192908" cy="498598"/>
          </a:xfrm>
          <a:prstGeom prst="rect">
            <a:avLst/>
          </a:prstGeom>
          <a:noFill/>
          <a:ln w="25400">
            <a:noFill/>
            <a:miter lim="800000"/>
            <a:headEnd/>
            <a:tailEnd/>
          </a:ln>
        </p:spPr>
        <p:txBody>
          <a:bodyPr wrap="none" lIns="0" tIns="0" rIns="0" bIns="0">
            <a:spAutoFit/>
          </a:bodyPr>
          <a:lstStyle/>
          <a:p>
            <a:pPr defTabSz="762000">
              <a:lnSpc>
                <a:spcPct val="90000"/>
              </a:lnSpc>
              <a:buFont typeface="Arial" pitchFamily="34" charset="0"/>
              <a:buChar char="•"/>
            </a:pPr>
            <a:r>
              <a:rPr kumimoji="0" lang="en-GB" sz="1200" dirty="0" smtClean="0">
                <a:solidFill>
                  <a:schemeClr val="tx1"/>
                </a:solidFill>
              </a:rPr>
              <a:t> City implementing investments</a:t>
            </a:r>
          </a:p>
          <a:p>
            <a:pPr defTabSz="762000">
              <a:lnSpc>
                <a:spcPct val="90000"/>
              </a:lnSpc>
            </a:pPr>
            <a:r>
              <a:rPr lang="en-GB" sz="1200" dirty="0" smtClean="0"/>
              <a:t>  and</a:t>
            </a:r>
            <a:r>
              <a:rPr kumimoji="0" lang="en-GB" sz="1200" dirty="0" smtClean="0">
                <a:solidFill>
                  <a:schemeClr val="tx1"/>
                </a:solidFill>
              </a:rPr>
              <a:t> reporting achievements of </a:t>
            </a:r>
          </a:p>
          <a:p>
            <a:pPr defTabSz="762000">
              <a:lnSpc>
                <a:spcPct val="90000"/>
              </a:lnSpc>
            </a:pPr>
            <a:r>
              <a:rPr lang="en-GB" sz="1200" dirty="0" smtClean="0"/>
              <a:t>  </a:t>
            </a:r>
            <a:r>
              <a:rPr kumimoji="0" lang="en-GB" sz="1200" dirty="0" smtClean="0">
                <a:solidFill>
                  <a:schemeClr val="tx1"/>
                </a:solidFill>
              </a:rPr>
              <a:t>targets  </a:t>
            </a:r>
            <a:endParaRPr kumimoji="0" lang="en-GB" sz="1200" dirty="0">
              <a:solidFill>
                <a:schemeClr val="tx1"/>
              </a:solidFill>
            </a:endParaRPr>
          </a:p>
        </p:txBody>
      </p:sp>
      <p:sp>
        <p:nvSpPr>
          <p:cNvPr id="64" name="Rectangle 34"/>
          <p:cNvSpPr>
            <a:spLocks noChangeAspect="1" noChangeArrowheads="1"/>
          </p:cNvSpPr>
          <p:nvPr/>
        </p:nvSpPr>
        <p:spPr bwMode="auto">
          <a:xfrm>
            <a:off x="3635896" y="1196752"/>
            <a:ext cx="2376264" cy="1015663"/>
          </a:xfrm>
          <a:prstGeom prst="rect">
            <a:avLst/>
          </a:prstGeom>
          <a:noFill/>
          <a:ln w="25400">
            <a:noFill/>
            <a:miter lim="800000"/>
            <a:headEnd/>
            <a:tailEnd/>
          </a:ln>
        </p:spPr>
        <p:txBody>
          <a:bodyPr wrap="square" lIns="0" tIns="0" rIns="0" bIns="0">
            <a:spAutoFit/>
          </a:bodyPr>
          <a:lstStyle/>
          <a:p>
            <a:pPr>
              <a:buFont typeface="Arial" pitchFamily="34" charset="0"/>
              <a:buChar char="•"/>
            </a:pPr>
            <a:r>
              <a:rPr lang="en-US" sz="1200" dirty="0" smtClean="0"/>
              <a:t> Specific targets for European </a:t>
            </a:r>
            <a:br>
              <a:rPr lang="en-US" sz="1200" dirty="0" smtClean="0"/>
            </a:br>
            <a:r>
              <a:rPr lang="en-US" sz="1200" dirty="0" smtClean="0"/>
              <a:t>  cities</a:t>
            </a:r>
          </a:p>
          <a:p>
            <a:pPr>
              <a:buFont typeface="Arial" pitchFamily="34" charset="0"/>
              <a:buChar char="•"/>
            </a:pPr>
            <a:r>
              <a:rPr lang="en-US" sz="1200" dirty="0" smtClean="0"/>
              <a:t> Political support to launch</a:t>
            </a:r>
          </a:p>
          <a:p>
            <a:r>
              <a:rPr lang="en-US" sz="1200" dirty="0" smtClean="0"/>
              <a:t>   the projects</a:t>
            </a:r>
          </a:p>
          <a:p>
            <a:pPr>
              <a:buFont typeface="Arial" pitchFamily="34" charset="0"/>
              <a:buChar char="•"/>
            </a:pPr>
            <a:endParaRPr lang="de-DE" dirty="0" smtClean="0"/>
          </a:p>
        </p:txBody>
      </p:sp>
      <p:sp>
        <p:nvSpPr>
          <p:cNvPr id="68" name="Rectangle 38"/>
          <p:cNvSpPr>
            <a:spLocks noChangeAspect="1" noChangeArrowheads="1"/>
          </p:cNvSpPr>
          <p:nvPr/>
        </p:nvSpPr>
        <p:spPr bwMode="auto">
          <a:xfrm>
            <a:off x="278036" y="4204363"/>
            <a:ext cx="2327560" cy="830997"/>
          </a:xfrm>
          <a:prstGeom prst="rect">
            <a:avLst/>
          </a:prstGeom>
          <a:noFill/>
          <a:ln w="25400">
            <a:noFill/>
            <a:miter lim="800000"/>
            <a:headEnd/>
            <a:tailEnd/>
          </a:ln>
        </p:spPr>
        <p:txBody>
          <a:bodyPr wrap="none" lIns="0" tIns="0" rIns="0" bIns="0">
            <a:spAutoFit/>
          </a:bodyPr>
          <a:lstStyle/>
          <a:p>
            <a:pPr defTabSz="762000">
              <a:lnSpc>
                <a:spcPct val="90000"/>
              </a:lnSpc>
              <a:buFont typeface="Arial" pitchFamily="34" charset="0"/>
              <a:buChar char="•"/>
            </a:pPr>
            <a:r>
              <a:rPr lang="en-GB" sz="1200" dirty="0" smtClean="0"/>
              <a:t> </a:t>
            </a:r>
            <a:r>
              <a:rPr lang="en-GB" sz="1200" dirty="0" err="1" smtClean="0"/>
              <a:t>eeef</a:t>
            </a:r>
            <a:r>
              <a:rPr lang="en-GB" sz="1200" dirty="0" smtClean="0"/>
              <a:t> requires selected ESCOs</a:t>
            </a:r>
          </a:p>
          <a:p>
            <a:pPr defTabSz="762000">
              <a:lnSpc>
                <a:spcPct val="90000"/>
              </a:lnSpc>
            </a:pPr>
            <a:r>
              <a:rPr lang="en-GB" sz="1200" dirty="0" smtClean="0"/>
              <a:t>  to provide guarantees for </a:t>
            </a:r>
          </a:p>
          <a:p>
            <a:pPr defTabSz="762000">
              <a:lnSpc>
                <a:spcPct val="90000"/>
              </a:lnSpc>
              <a:tabLst>
                <a:tab pos="0" algn="l"/>
              </a:tabLst>
            </a:pPr>
            <a:r>
              <a:rPr lang="en-GB" sz="1200" dirty="0" smtClean="0">
                <a:solidFill>
                  <a:schemeClr val="dk1"/>
                </a:solidFill>
              </a:rPr>
              <a:t>  energy</a:t>
            </a:r>
            <a:r>
              <a:rPr lang="en-GB" sz="1200" baseline="-25000" dirty="0" smtClean="0">
                <a:solidFill>
                  <a:schemeClr val="dk1"/>
                </a:solidFill>
              </a:rPr>
              <a:t> </a:t>
            </a:r>
            <a:r>
              <a:rPr lang="en-GB" sz="1200" dirty="0" smtClean="0"/>
              <a:t> savings</a:t>
            </a:r>
            <a:r>
              <a:rPr lang="en-GB" sz="1200" dirty="0" smtClean="0">
                <a:solidFill>
                  <a:schemeClr val="dk1"/>
                </a:solidFill>
              </a:rPr>
              <a:t> to the City, </a:t>
            </a:r>
          </a:p>
          <a:p>
            <a:pPr defTabSz="762000">
              <a:lnSpc>
                <a:spcPct val="90000"/>
              </a:lnSpc>
              <a:tabLst>
                <a:tab pos="0" algn="l"/>
              </a:tabLst>
            </a:pPr>
            <a:r>
              <a:rPr lang="en-GB" sz="1200" dirty="0" smtClean="0">
                <a:solidFill>
                  <a:schemeClr val="dk1"/>
                </a:solidFill>
              </a:rPr>
              <a:t>  which are aligned with the tender</a:t>
            </a:r>
          </a:p>
          <a:p>
            <a:pPr defTabSz="762000">
              <a:lnSpc>
                <a:spcPct val="90000"/>
              </a:lnSpc>
              <a:tabLst>
                <a:tab pos="0" algn="l"/>
              </a:tabLst>
            </a:pPr>
            <a:r>
              <a:rPr lang="en-GB" sz="1200" dirty="0" smtClean="0">
                <a:solidFill>
                  <a:schemeClr val="dk1"/>
                </a:solidFill>
              </a:rPr>
              <a:t>  </a:t>
            </a:r>
            <a:r>
              <a:rPr lang="en-GB" sz="1200" dirty="0" err="1" smtClean="0">
                <a:solidFill>
                  <a:schemeClr val="dk1"/>
                </a:solidFill>
              </a:rPr>
              <a:t>reuirements</a:t>
            </a:r>
            <a:endParaRPr lang="en-GB" sz="1200" baseline="-25000" dirty="0" smtClean="0">
              <a:solidFill>
                <a:schemeClr val="dk1"/>
              </a:solidFill>
            </a:endParaRPr>
          </a:p>
        </p:txBody>
      </p:sp>
      <p:sp>
        <p:nvSpPr>
          <p:cNvPr id="82" name="Rectangle 35"/>
          <p:cNvSpPr>
            <a:spLocks noChangeArrowheads="1"/>
          </p:cNvSpPr>
          <p:nvPr/>
        </p:nvSpPr>
        <p:spPr bwMode="auto">
          <a:xfrm>
            <a:off x="6101971" y="2620187"/>
            <a:ext cx="2718501" cy="1107996"/>
          </a:xfrm>
          <a:prstGeom prst="rect">
            <a:avLst/>
          </a:prstGeom>
          <a:noFill/>
          <a:ln w="25400">
            <a:noFill/>
            <a:miter lim="800000"/>
            <a:headEnd/>
            <a:tailEnd/>
          </a:ln>
        </p:spPr>
        <p:txBody>
          <a:bodyPr wrap="none" lIns="0" tIns="0" rIns="0" bIns="0">
            <a:spAutoFit/>
          </a:bodyPr>
          <a:lstStyle/>
          <a:p>
            <a:pPr lvl="0">
              <a:buFont typeface="Arial" pitchFamily="34" charset="0"/>
              <a:buChar char="•"/>
            </a:pPr>
            <a:r>
              <a:rPr lang="en-US" sz="1200" dirty="0" smtClean="0"/>
              <a:t> Lack of capacities for self funding due </a:t>
            </a:r>
          </a:p>
          <a:p>
            <a:pPr lvl="0"/>
            <a:r>
              <a:rPr lang="en-US" sz="1200" dirty="0" smtClean="0"/>
              <a:t>  to austerity policies/limited budgets</a:t>
            </a:r>
          </a:p>
          <a:p>
            <a:pPr lvl="0">
              <a:buFont typeface="Arial" pitchFamily="34" charset="0"/>
              <a:buChar char="•"/>
            </a:pPr>
            <a:r>
              <a:rPr lang="en-US" sz="1200" dirty="0" smtClean="0"/>
              <a:t> Commercial banks do not support </a:t>
            </a:r>
          </a:p>
          <a:p>
            <a:pPr lvl="0">
              <a:tabLst>
                <a:tab pos="85725" algn="l"/>
              </a:tabLst>
            </a:pPr>
            <a:r>
              <a:rPr lang="en-US" sz="1200" dirty="0" smtClean="0"/>
              <a:t>  project development</a:t>
            </a:r>
          </a:p>
          <a:p>
            <a:pPr lvl="0">
              <a:buFont typeface="Arial" pitchFamily="34" charset="0"/>
              <a:buChar char="•"/>
              <a:tabLst>
                <a:tab pos="85725" algn="l"/>
              </a:tabLst>
            </a:pPr>
            <a:r>
              <a:rPr lang="en-US" sz="1200" dirty="0" smtClean="0"/>
              <a:t> </a:t>
            </a:r>
            <a:r>
              <a:rPr lang="en-US" sz="1200" dirty="0" err="1" smtClean="0"/>
              <a:t>eeef</a:t>
            </a:r>
            <a:r>
              <a:rPr lang="en-US" sz="1200" dirty="0" smtClean="0"/>
              <a:t> allowed access to the Technical </a:t>
            </a:r>
          </a:p>
          <a:p>
            <a:pPr lvl="0">
              <a:tabLst>
                <a:tab pos="85725" algn="l"/>
              </a:tabLst>
            </a:pPr>
            <a:r>
              <a:rPr lang="en-US" sz="1200" dirty="0" smtClean="0"/>
              <a:t>  Assistance (TA) attached to the Fund</a:t>
            </a:r>
          </a:p>
        </p:txBody>
      </p:sp>
      <p:sp>
        <p:nvSpPr>
          <p:cNvPr id="70" name="Title 6"/>
          <p:cNvSpPr txBox="1">
            <a:spLocks/>
          </p:cNvSpPr>
          <p:nvPr/>
        </p:nvSpPr>
        <p:spPr bwMode="auto">
          <a:xfrm>
            <a:off x="395536" y="332656"/>
            <a:ext cx="8352928" cy="6480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err="1" smtClean="0">
                <a:ln>
                  <a:noFill/>
                </a:ln>
                <a:solidFill>
                  <a:schemeClr val="tx1"/>
                </a:solidFill>
                <a:effectLst/>
                <a:uLnTx/>
                <a:uFillTx/>
                <a:latin typeface="+mn-lt"/>
                <a:ea typeface="ＭＳ Ｐゴシック" pitchFamily="34" charset="-128"/>
                <a:cs typeface="ＭＳ Ｐゴシック" pitchFamily="-109" charset="-128"/>
              </a:rPr>
              <a:t>eeef</a:t>
            </a:r>
            <a:r>
              <a:rPr kumimoji="0" lang="en-US" sz="2200" b="1"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pitchFamily="-109" charset="-128"/>
              </a:rPr>
              <a:t> is designed to support cities/regions along the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smtClean="0">
                <a:ln>
                  <a:noFill/>
                </a:ln>
                <a:solidFill>
                  <a:schemeClr val="tx1"/>
                </a:solidFill>
                <a:effectLst/>
                <a:uLnTx/>
                <a:uFillTx/>
                <a:latin typeface="+mn-lt"/>
                <a:ea typeface="ＭＳ Ｐゴシック" pitchFamily="34" charset="-128"/>
                <a:cs typeface="ＭＳ Ｐゴシック" pitchFamily="-109" charset="-128"/>
              </a:rPr>
              <a:t>energy efficiency investment circle </a:t>
            </a:r>
            <a:endParaRPr kumimoji="0" lang="de-DE" sz="2200" b="1" i="0" u="none" strike="noStrike" kern="1200" cap="none" spc="0" normalizeH="0" baseline="0" noProof="0" dirty="0">
              <a:ln>
                <a:noFill/>
              </a:ln>
              <a:solidFill>
                <a:schemeClr val="tx1"/>
              </a:solidFill>
              <a:effectLst/>
              <a:uLnTx/>
              <a:uFillTx/>
              <a:latin typeface="+mn-lt"/>
              <a:ea typeface="ＭＳ Ｐゴシック" pitchFamily="34" charset="-128"/>
              <a:cs typeface="ＭＳ Ｐゴシック" pitchFamily="-109" charset="-128"/>
            </a:endParaRPr>
          </a:p>
        </p:txBody>
      </p:sp>
      <p:grpSp>
        <p:nvGrpSpPr>
          <p:cNvPr id="75" name="Group 74"/>
          <p:cNvGrpSpPr/>
          <p:nvPr/>
        </p:nvGrpSpPr>
        <p:grpSpPr>
          <a:xfrm>
            <a:off x="2453085" y="1628800"/>
            <a:ext cx="3536950" cy="3877165"/>
            <a:chOff x="2453085" y="1628800"/>
            <a:chExt cx="3536950" cy="3877165"/>
          </a:xfrm>
        </p:grpSpPr>
        <p:sp>
          <p:nvSpPr>
            <p:cNvPr id="33" name="Freeform 3"/>
            <p:cNvSpPr>
              <a:spLocks noChangeAspect="1"/>
            </p:cNvSpPr>
            <p:nvPr/>
          </p:nvSpPr>
          <p:spPr bwMode="auto">
            <a:xfrm>
              <a:off x="4693047" y="3872428"/>
              <a:ext cx="1289050" cy="1395412"/>
            </a:xfrm>
            <a:custGeom>
              <a:avLst/>
              <a:gdLst>
                <a:gd name="T0" fmla="*/ 302 w 812"/>
                <a:gd name="T1" fmla="*/ 0 h 879"/>
                <a:gd name="T2" fmla="*/ 298 w 812"/>
                <a:gd name="T3" fmla="*/ 43 h 879"/>
                <a:gd name="T4" fmla="*/ 288 w 812"/>
                <a:gd name="T5" fmla="*/ 91 h 879"/>
                <a:gd name="T6" fmla="*/ 269 w 812"/>
                <a:gd name="T7" fmla="*/ 144 h 879"/>
                <a:gd name="T8" fmla="*/ 230 w 812"/>
                <a:gd name="T9" fmla="*/ 216 h 879"/>
                <a:gd name="T10" fmla="*/ 173 w 812"/>
                <a:gd name="T11" fmla="*/ 297 h 879"/>
                <a:gd name="T12" fmla="*/ 125 w 812"/>
                <a:gd name="T13" fmla="*/ 345 h 879"/>
                <a:gd name="T14" fmla="*/ 62 w 812"/>
                <a:gd name="T15" fmla="*/ 393 h 879"/>
                <a:gd name="T16" fmla="*/ 0 w 812"/>
                <a:gd name="T17" fmla="*/ 432 h 879"/>
                <a:gd name="T18" fmla="*/ 0 w 812"/>
                <a:gd name="T19" fmla="*/ 696 h 879"/>
                <a:gd name="T20" fmla="*/ 235 w 812"/>
                <a:gd name="T21" fmla="*/ 878 h 879"/>
                <a:gd name="T22" fmla="*/ 322 w 812"/>
                <a:gd name="T23" fmla="*/ 820 h 879"/>
                <a:gd name="T24" fmla="*/ 413 w 812"/>
                <a:gd name="T25" fmla="*/ 753 h 879"/>
                <a:gd name="T26" fmla="*/ 523 w 812"/>
                <a:gd name="T27" fmla="*/ 653 h 879"/>
                <a:gd name="T28" fmla="*/ 605 w 812"/>
                <a:gd name="T29" fmla="*/ 552 h 879"/>
                <a:gd name="T30" fmla="*/ 691 w 812"/>
                <a:gd name="T31" fmla="*/ 413 h 879"/>
                <a:gd name="T32" fmla="*/ 744 w 812"/>
                <a:gd name="T33" fmla="*/ 297 h 879"/>
                <a:gd name="T34" fmla="*/ 792 w 812"/>
                <a:gd name="T35" fmla="*/ 120 h 879"/>
                <a:gd name="T36" fmla="*/ 811 w 812"/>
                <a:gd name="T37" fmla="*/ 10 h 879"/>
                <a:gd name="T38" fmla="*/ 533 w 812"/>
                <a:gd name="T39" fmla="*/ 139 h 879"/>
                <a:gd name="T40" fmla="*/ 302 w 812"/>
                <a:gd name="T41" fmla="*/ 0 h 8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2"/>
                <a:gd name="T64" fmla="*/ 0 h 879"/>
                <a:gd name="T65" fmla="*/ 812 w 812"/>
                <a:gd name="T66" fmla="*/ 879 h 8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2" h="879">
                  <a:moveTo>
                    <a:pt x="302" y="0"/>
                  </a:moveTo>
                  <a:lnTo>
                    <a:pt x="298" y="43"/>
                  </a:lnTo>
                  <a:lnTo>
                    <a:pt x="288" y="91"/>
                  </a:lnTo>
                  <a:lnTo>
                    <a:pt x="269" y="144"/>
                  </a:lnTo>
                  <a:lnTo>
                    <a:pt x="230" y="216"/>
                  </a:lnTo>
                  <a:lnTo>
                    <a:pt x="173" y="297"/>
                  </a:lnTo>
                  <a:lnTo>
                    <a:pt x="125" y="345"/>
                  </a:lnTo>
                  <a:lnTo>
                    <a:pt x="62" y="393"/>
                  </a:lnTo>
                  <a:lnTo>
                    <a:pt x="0" y="432"/>
                  </a:lnTo>
                  <a:lnTo>
                    <a:pt x="0" y="696"/>
                  </a:lnTo>
                  <a:lnTo>
                    <a:pt x="235" y="878"/>
                  </a:lnTo>
                  <a:lnTo>
                    <a:pt x="322" y="820"/>
                  </a:lnTo>
                  <a:lnTo>
                    <a:pt x="413" y="753"/>
                  </a:lnTo>
                  <a:lnTo>
                    <a:pt x="523" y="653"/>
                  </a:lnTo>
                  <a:lnTo>
                    <a:pt x="605" y="552"/>
                  </a:lnTo>
                  <a:lnTo>
                    <a:pt x="691" y="413"/>
                  </a:lnTo>
                  <a:lnTo>
                    <a:pt x="744" y="297"/>
                  </a:lnTo>
                  <a:lnTo>
                    <a:pt x="792" y="120"/>
                  </a:lnTo>
                  <a:lnTo>
                    <a:pt x="811" y="10"/>
                  </a:lnTo>
                  <a:lnTo>
                    <a:pt x="533" y="139"/>
                  </a:lnTo>
                  <a:lnTo>
                    <a:pt x="302" y="0"/>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a:p>
          </p:txBody>
        </p:sp>
        <p:sp>
          <p:nvSpPr>
            <p:cNvPr id="34" name="Freeform 4"/>
            <p:cNvSpPr>
              <a:spLocks noChangeAspect="1"/>
            </p:cNvSpPr>
            <p:nvPr/>
          </p:nvSpPr>
          <p:spPr bwMode="auto">
            <a:xfrm>
              <a:off x="4799410" y="2302390"/>
              <a:ext cx="1182687" cy="1693863"/>
            </a:xfrm>
            <a:custGeom>
              <a:avLst/>
              <a:gdLst>
                <a:gd name="T0" fmla="*/ 269 w 745"/>
                <a:gd name="T1" fmla="*/ 0 h 1067"/>
                <a:gd name="T2" fmla="*/ 269 w 745"/>
                <a:gd name="T3" fmla="*/ 331 h 1067"/>
                <a:gd name="T4" fmla="*/ 0 w 745"/>
                <a:gd name="T5" fmla="*/ 447 h 1067"/>
                <a:gd name="T6" fmla="*/ 34 w 745"/>
                <a:gd name="T7" fmla="*/ 480 h 1067"/>
                <a:gd name="T8" fmla="*/ 82 w 745"/>
                <a:gd name="T9" fmla="*/ 519 h 1067"/>
                <a:gd name="T10" fmla="*/ 120 w 745"/>
                <a:gd name="T11" fmla="*/ 567 h 1067"/>
                <a:gd name="T12" fmla="*/ 187 w 745"/>
                <a:gd name="T13" fmla="*/ 677 h 1067"/>
                <a:gd name="T14" fmla="*/ 226 w 745"/>
                <a:gd name="T15" fmla="*/ 787 h 1067"/>
                <a:gd name="T16" fmla="*/ 245 w 745"/>
                <a:gd name="T17" fmla="*/ 884 h 1067"/>
                <a:gd name="T18" fmla="*/ 235 w 745"/>
                <a:gd name="T19" fmla="*/ 927 h 1067"/>
                <a:gd name="T20" fmla="*/ 461 w 745"/>
                <a:gd name="T21" fmla="*/ 1066 h 1067"/>
                <a:gd name="T22" fmla="*/ 744 w 745"/>
                <a:gd name="T23" fmla="*/ 936 h 1067"/>
                <a:gd name="T24" fmla="*/ 734 w 745"/>
                <a:gd name="T25" fmla="*/ 812 h 1067"/>
                <a:gd name="T26" fmla="*/ 730 w 745"/>
                <a:gd name="T27" fmla="*/ 701 h 1067"/>
                <a:gd name="T28" fmla="*/ 686 w 745"/>
                <a:gd name="T29" fmla="*/ 557 h 1067"/>
                <a:gd name="T30" fmla="*/ 600 w 745"/>
                <a:gd name="T31" fmla="*/ 360 h 1067"/>
                <a:gd name="T32" fmla="*/ 499 w 745"/>
                <a:gd name="T33" fmla="*/ 216 h 1067"/>
                <a:gd name="T34" fmla="*/ 427 w 745"/>
                <a:gd name="T35" fmla="*/ 130 h 1067"/>
                <a:gd name="T36" fmla="*/ 379 w 745"/>
                <a:gd name="T37" fmla="*/ 91 h 1067"/>
                <a:gd name="T38" fmla="*/ 322 w 745"/>
                <a:gd name="T39" fmla="*/ 38 h 1067"/>
                <a:gd name="T40" fmla="*/ 269 w 745"/>
                <a:gd name="T41" fmla="*/ 0 h 10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5"/>
                <a:gd name="T64" fmla="*/ 0 h 1067"/>
                <a:gd name="T65" fmla="*/ 745 w 745"/>
                <a:gd name="T66" fmla="*/ 1067 h 10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5" h="1067">
                  <a:moveTo>
                    <a:pt x="269" y="0"/>
                  </a:moveTo>
                  <a:lnTo>
                    <a:pt x="269" y="331"/>
                  </a:lnTo>
                  <a:lnTo>
                    <a:pt x="0" y="447"/>
                  </a:lnTo>
                  <a:lnTo>
                    <a:pt x="34" y="480"/>
                  </a:lnTo>
                  <a:lnTo>
                    <a:pt x="82" y="519"/>
                  </a:lnTo>
                  <a:lnTo>
                    <a:pt x="120" y="567"/>
                  </a:lnTo>
                  <a:lnTo>
                    <a:pt x="187" y="677"/>
                  </a:lnTo>
                  <a:lnTo>
                    <a:pt x="226" y="787"/>
                  </a:lnTo>
                  <a:lnTo>
                    <a:pt x="245" y="884"/>
                  </a:lnTo>
                  <a:lnTo>
                    <a:pt x="235" y="927"/>
                  </a:lnTo>
                  <a:lnTo>
                    <a:pt x="461" y="1066"/>
                  </a:lnTo>
                  <a:lnTo>
                    <a:pt x="744" y="936"/>
                  </a:lnTo>
                  <a:lnTo>
                    <a:pt x="734" y="812"/>
                  </a:lnTo>
                  <a:lnTo>
                    <a:pt x="730" y="701"/>
                  </a:lnTo>
                  <a:lnTo>
                    <a:pt x="686" y="557"/>
                  </a:lnTo>
                  <a:lnTo>
                    <a:pt x="600" y="360"/>
                  </a:lnTo>
                  <a:lnTo>
                    <a:pt x="499" y="216"/>
                  </a:lnTo>
                  <a:lnTo>
                    <a:pt x="427" y="130"/>
                  </a:lnTo>
                  <a:lnTo>
                    <a:pt x="379" y="91"/>
                  </a:lnTo>
                  <a:lnTo>
                    <a:pt x="322" y="38"/>
                  </a:lnTo>
                  <a:lnTo>
                    <a:pt x="269" y="0"/>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a:p>
          </p:txBody>
        </p:sp>
        <p:sp>
          <p:nvSpPr>
            <p:cNvPr id="35" name="Freeform 5"/>
            <p:cNvSpPr>
              <a:spLocks noChangeAspect="1"/>
            </p:cNvSpPr>
            <p:nvPr/>
          </p:nvSpPr>
          <p:spPr bwMode="auto">
            <a:xfrm>
              <a:off x="3419872" y="1997590"/>
              <a:ext cx="1724025" cy="954088"/>
            </a:xfrm>
            <a:custGeom>
              <a:avLst/>
              <a:gdLst>
                <a:gd name="T0" fmla="*/ 0 w 1086"/>
                <a:gd name="T1" fmla="*/ 125 h 601"/>
                <a:gd name="T2" fmla="*/ 134 w 1086"/>
                <a:gd name="T3" fmla="*/ 58 h 601"/>
                <a:gd name="T4" fmla="*/ 379 w 1086"/>
                <a:gd name="T5" fmla="*/ 5 h 601"/>
                <a:gd name="T6" fmla="*/ 600 w 1086"/>
                <a:gd name="T7" fmla="*/ 0 h 601"/>
                <a:gd name="T8" fmla="*/ 778 w 1086"/>
                <a:gd name="T9" fmla="*/ 29 h 601"/>
                <a:gd name="T10" fmla="*/ 970 w 1086"/>
                <a:gd name="T11" fmla="*/ 96 h 601"/>
                <a:gd name="T12" fmla="*/ 1080 w 1086"/>
                <a:gd name="T13" fmla="*/ 158 h 601"/>
                <a:gd name="T14" fmla="*/ 1085 w 1086"/>
                <a:gd name="T15" fmla="*/ 470 h 601"/>
                <a:gd name="T16" fmla="*/ 816 w 1086"/>
                <a:gd name="T17" fmla="*/ 600 h 601"/>
                <a:gd name="T18" fmla="*/ 744 w 1086"/>
                <a:gd name="T19" fmla="*/ 562 h 601"/>
                <a:gd name="T20" fmla="*/ 648 w 1086"/>
                <a:gd name="T21" fmla="*/ 538 h 601"/>
                <a:gd name="T22" fmla="*/ 547 w 1086"/>
                <a:gd name="T23" fmla="*/ 518 h 601"/>
                <a:gd name="T24" fmla="*/ 461 w 1086"/>
                <a:gd name="T25" fmla="*/ 523 h 601"/>
                <a:gd name="T26" fmla="*/ 326 w 1086"/>
                <a:gd name="T27" fmla="*/ 547 h 601"/>
                <a:gd name="T28" fmla="*/ 240 w 1086"/>
                <a:gd name="T29" fmla="*/ 586 h 601"/>
                <a:gd name="T30" fmla="*/ 245 w 1086"/>
                <a:gd name="T31" fmla="*/ 293 h 601"/>
                <a:gd name="T32" fmla="*/ 0 w 1086"/>
                <a:gd name="T33" fmla="*/ 125 h 6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6"/>
                <a:gd name="T52" fmla="*/ 0 h 601"/>
                <a:gd name="T53" fmla="*/ 1086 w 1086"/>
                <a:gd name="T54" fmla="*/ 601 h 6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6" h="601">
                  <a:moveTo>
                    <a:pt x="0" y="125"/>
                  </a:moveTo>
                  <a:lnTo>
                    <a:pt x="134" y="58"/>
                  </a:lnTo>
                  <a:lnTo>
                    <a:pt x="379" y="5"/>
                  </a:lnTo>
                  <a:lnTo>
                    <a:pt x="600" y="0"/>
                  </a:lnTo>
                  <a:lnTo>
                    <a:pt x="778" y="29"/>
                  </a:lnTo>
                  <a:lnTo>
                    <a:pt x="970" y="96"/>
                  </a:lnTo>
                  <a:lnTo>
                    <a:pt x="1080" y="158"/>
                  </a:lnTo>
                  <a:lnTo>
                    <a:pt x="1085" y="470"/>
                  </a:lnTo>
                  <a:lnTo>
                    <a:pt x="816" y="600"/>
                  </a:lnTo>
                  <a:lnTo>
                    <a:pt x="744" y="562"/>
                  </a:lnTo>
                  <a:lnTo>
                    <a:pt x="648" y="538"/>
                  </a:lnTo>
                  <a:lnTo>
                    <a:pt x="547" y="518"/>
                  </a:lnTo>
                  <a:lnTo>
                    <a:pt x="461" y="523"/>
                  </a:lnTo>
                  <a:lnTo>
                    <a:pt x="326" y="547"/>
                  </a:lnTo>
                  <a:lnTo>
                    <a:pt x="240" y="586"/>
                  </a:lnTo>
                  <a:lnTo>
                    <a:pt x="245" y="293"/>
                  </a:lnTo>
                  <a:lnTo>
                    <a:pt x="0" y="125"/>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a:p>
          </p:txBody>
        </p:sp>
        <p:sp>
          <p:nvSpPr>
            <p:cNvPr id="36" name="Freeform 6"/>
            <p:cNvSpPr>
              <a:spLocks noChangeAspect="1"/>
            </p:cNvSpPr>
            <p:nvPr/>
          </p:nvSpPr>
          <p:spPr bwMode="auto">
            <a:xfrm>
              <a:off x="2466032" y="2238345"/>
              <a:ext cx="1276350" cy="1395412"/>
            </a:xfrm>
            <a:custGeom>
              <a:avLst/>
              <a:gdLst>
                <a:gd name="T0" fmla="*/ 509 w 804"/>
                <a:gd name="T1" fmla="*/ 878 h 879"/>
                <a:gd name="T2" fmla="*/ 513 w 804"/>
                <a:gd name="T3" fmla="*/ 835 h 879"/>
                <a:gd name="T4" fmla="*/ 523 w 804"/>
                <a:gd name="T5" fmla="*/ 787 h 879"/>
                <a:gd name="T6" fmla="*/ 542 w 804"/>
                <a:gd name="T7" fmla="*/ 734 h 879"/>
                <a:gd name="T8" fmla="*/ 581 w 804"/>
                <a:gd name="T9" fmla="*/ 662 h 879"/>
                <a:gd name="T10" fmla="*/ 638 w 804"/>
                <a:gd name="T11" fmla="*/ 581 h 879"/>
                <a:gd name="T12" fmla="*/ 686 w 804"/>
                <a:gd name="T13" fmla="*/ 533 h 879"/>
                <a:gd name="T14" fmla="*/ 749 w 804"/>
                <a:gd name="T15" fmla="*/ 485 h 879"/>
                <a:gd name="T16" fmla="*/ 803 w 804"/>
                <a:gd name="T17" fmla="*/ 442 h 879"/>
                <a:gd name="T18" fmla="*/ 803 w 804"/>
                <a:gd name="T19" fmla="*/ 158 h 879"/>
                <a:gd name="T20" fmla="*/ 576 w 804"/>
                <a:gd name="T21" fmla="*/ 0 h 879"/>
                <a:gd name="T22" fmla="*/ 489 w 804"/>
                <a:gd name="T23" fmla="*/ 58 h 879"/>
                <a:gd name="T24" fmla="*/ 398 w 804"/>
                <a:gd name="T25" fmla="*/ 125 h 879"/>
                <a:gd name="T26" fmla="*/ 288 w 804"/>
                <a:gd name="T27" fmla="*/ 225 h 879"/>
                <a:gd name="T28" fmla="*/ 206 w 804"/>
                <a:gd name="T29" fmla="*/ 326 h 879"/>
                <a:gd name="T30" fmla="*/ 120 w 804"/>
                <a:gd name="T31" fmla="*/ 465 h 879"/>
                <a:gd name="T32" fmla="*/ 67 w 804"/>
                <a:gd name="T33" fmla="*/ 581 h 879"/>
                <a:gd name="T34" fmla="*/ 19 w 804"/>
                <a:gd name="T35" fmla="*/ 734 h 879"/>
                <a:gd name="T36" fmla="*/ 0 w 804"/>
                <a:gd name="T37" fmla="*/ 868 h 879"/>
                <a:gd name="T38" fmla="*/ 278 w 804"/>
                <a:gd name="T39" fmla="*/ 739 h 879"/>
                <a:gd name="T40" fmla="*/ 509 w 804"/>
                <a:gd name="T41" fmla="*/ 878 h 8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4"/>
                <a:gd name="T64" fmla="*/ 0 h 879"/>
                <a:gd name="T65" fmla="*/ 804 w 804"/>
                <a:gd name="T66" fmla="*/ 879 h 8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4" h="879">
                  <a:moveTo>
                    <a:pt x="509" y="878"/>
                  </a:moveTo>
                  <a:lnTo>
                    <a:pt x="513" y="835"/>
                  </a:lnTo>
                  <a:lnTo>
                    <a:pt x="523" y="787"/>
                  </a:lnTo>
                  <a:lnTo>
                    <a:pt x="542" y="734"/>
                  </a:lnTo>
                  <a:lnTo>
                    <a:pt x="581" y="662"/>
                  </a:lnTo>
                  <a:lnTo>
                    <a:pt x="638" y="581"/>
                  </a:lnTo>
                  <a:lnTo>
                    <a:pt x="686" y="533"/>
                  </a:lnTo>
                  <a:lnTo>
                    <a:pt x="749" y="485"/>
                  </a:lnTo>
                  <a:lnTo>
                    <a:pt x="803" y="442"/>
                  </a:lnTo>
                  <a:lnTo>
                    <a:pt x="803" y="158"/>
                  </a:lnTo>
                  <a:lnTo>
                    <a:pt x="576" y="0"/>
                  </a:lnTo>
                  <a:lnTo>
                    <a:pt x="489" y="58"/>
                  </a:lnTo>
                  <a:lnTo>
                    <a:pt x="398" y="125"/>
                  </a:lnTo>
                  <a:lnTo>
                    <a:pt x="288" y="225"/>
                  </a:lnTo>
                  <a:lnTo>
                    <a:pt x="206" y="326"/>
                  </a:lnTo>
                  <a:lnTo>
                    <a:pt x="120" y="465"/>
                  </a:lnTo>
                  <a:lnTo>
                    <a:pt x="67" y="581"/>
                  </a:lnTo>
                  <a:lnTo>
                    <a:pt x="19" y="734"/>
                  </a:lnTo>
                  <a:lnTo>
                    <a:pt x="0" y="868"/>
                  </a:lnTo>
                  <a:lnTo>
                    <a:pt x="278" y="739"/>
                  </a:lnTo>
                  <a:lnTo>
                    <a:pt x="509" y="878"/>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a:p>
          </p:txBody>
        </p:sp>
        <p:sp>
          <p:nvSpPr>
            <p:cNvPr id="37" name="Freeform 7"/>
            <p:cNvSpPr>
              <a:spLocks noChangeAspect="1"/>
            </p:cNvSpPr>
            <p:nvPr/>
          </p:nvSpPr>
          <p:spPr bwMode="auto">
            <a:xfrm>
              <a:off x="2464718" y="3505715"/>
              <a:ext cx="1195200" cy="1711783"/>
            </a:xfrm>
            <a:custGeom>
              <a:avLst/>
              <a:gdLst>
                <a:gd name="T0" fmla="*/ 475 w 745"/>
                <a:gd name="T1" fmla="*/ 1066 h 1067"/>
                <a:gd name="T2" fmla="*/ 475 w 745"/>
                <a:gd name="T3" fmla="*/ 735 h 1067"/>
                <a:gd name="T4" fmla="*/ 744 w 745"/>
                <a:gd name="T5" fmla="*/ 619 h 1067"/>
                <a:gd name="T6" fmla="*/ 710 w 745"/>
                <a:gd name="T7" fmla="*/ 586 h 1067"/>
                <a:gd name="T8" fmla="*/ 662 w 745"/>
                <a:gd name="T9" fmla="*/ 547 h 1067"/>
                <a:gd name="T10" fmla="*/ 624 w 745"/>
                <a:gd name="T11" fmla="*/ 499 h 1067"/>
                <a:gd name="T12" fmla="*/ 557 w 745"/>
                <a:gd name="T13" fmla="*/ 389 h 1067"/>
                <a:gd name="T14" fmla="*/ 518 w 745"/>
                <a:gd name="T15" fmla="*/ 279 h 1067"/>
                <a:gd name="T16" fmla="*/ 499 w 745"/>
                <a:gd name="T17" fmla="*/ 182 h 1067"/>
                <a:gd name="T18" fmla="*/ 509 w 745"/>
                <a:gd name="T19" fmla="*/ 139 h 1067"/>
                <a:gd name="T20" fmla="*/ 283 w 745"/>
                <a:gd name="T21" fmla="*/ 0 h 1067"/>
                <a:gd name="T22" fmla="*/ 0 w 745"/>
                <a:gd name="T23" fmla="*/ 130 h 1067"/>
                <a:gd name="T24" fmla="*/ 10 w 745"/>
                <a:gd name="T25" fmla="*/ 254 h 1067"/>
                <a:gd name="T26" fmla="*/ 14 w 745"/>
                <a:gd name="T27" fmla="*/ 365 h 1067"/>
                <a:gd name="T28" fmla="*/ 58 w 745"/>
                <a:gd name="T29" fmla="*/ 509 h 1067"/>
                <a:gd name="T30" fmla="*/ 144 w 745"/>
                <a:gd name="T31" fmla="*/ 706 h 1067"/>
                <a:gd name="T32" fmla="*/ 245 w 745"/>
                <a:gd name="T33" fmla="*/ 850 h 1067"/>
                <a:gd name="T34" fmla="*/ 317 w 745"/>
                <a:gd name="T35" fmla="*/ 936 h 1067"/>
                <a:gd name="T36" fmla="*/ 365 w 745"/>
                <a:gd name="T37" fmla="*/ 975 h 1067"/>
                <a:gd name="T38" fmla="*/ 422 w 745"/>
                <a:gd name="T39" fmla="*/ 1028 h 1067"/>
                <a:gd name="T40" fmla="*/ 475 w 745"/>
                <a:gd name="T41" fmla="*/ 1066 h 10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5"/>
                <a:gd name="T64" fmla="*/ 0 h 1067"/>
                <a:gd name="T65" fmla="*/ 745 w 745"/>
                <a:gd name="T66" fmla="*/ 1067 h 10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5" h="1067">
                  <a:moveTo>
                    <a:pt x="475" y="1066"/>
                  </a:moveTo>
                  <a:lnTo>
                    <a:pt x="475" y="735"/>
                  </a:lnTo>
                  <a:lnTo>
                    <a:pt x="744" y="619"/>
                  </a:lnTo>
                  <a:lnTo>
                    <a:pt x="710" y="586"/>
                  </a:lnTo>
                  <a:lnTo>
                    <a:pt x="662" y="547"/>
                  </a:lnTo>
                  <a:lnTo>
                    <a:pt x="624" y="499"/>
                  </a:lnTo>
                  <a:lnTo>
                    <a:pt x="557" y="389"/>
                  </a:lnTo>
                  <a:lnTo>
                    <a:pt x="518" y="279"/>
                  </a:lnTo>
                  <a:lnTo>
                    <a:pt x="499" y="182"/>
                  </a:lnTo>
                  <a:lnTo>
                    <a:pt x="509" y="139"/>
                  </a:lnTo>
                  <a:lnTo>
                    <a:pt x="283" y="0"/>
                  </a:lnTo>
                  <a:lnTo>
                    <a:pt x="0" y="130"/>
                  </a:lnTo>
                  <a:lnTo>
                    <a:pt x="10" y="254"/>
                  </a:lnTo>
                  <a:lnTo>
                    <a:pt x="14" y="365"/>
                  </a:lnTo>
                  <a:lnTo>
                    <a:pt x="58" y="509"/>
                  </a:lnTo>
                  <a:lnTo>
                    <a:pt x="144" y="706"/>
                  </a:lnTo>
                  <a:lnTo>
                    <a:pt x="245" y="850"/>
                  </a:lnTo>
                  <a:lnTo>
                    <a:pt x="317" y="936"/>
                  </a:lnTo>
                  <a:lnTo>
                    <a:pt x="365" y="975"/>
                  </a:lnTo>
                  <a:lnTo>
                    <a:pt x="422" y="1028"/>
                  </a:lnTo>
                  <a:lnTo>
                    <a:pt x="475" y="1066"/>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GB" dirty="0"/>
            </a:p>
          </p:txBody>
        </p:sp>
        <p:sp>
          <p:nvSpPr>
            <p:cNvPr id="38" name="Freeform 8"/>
            <p:cNvSpPr>
              <a:spLocks noChangeAspect="1"/>
            </p:cNvSpPr>
            <p:nvPr/>
          </p:nvSpPr>
          <p:spPr bwMode="auto">
            <a:xfrm>
              <a:off x="3288110" y="4550290"/>
              <a:ext cx="1735137" cy="954088"/>
            </a:xfrm>
            <a:custGeom>
              <a:avLst/>
              <a:gdLst>
                <a:gd name="T0" fmla="*/ 1092 w 1093"/>
                <a:gd name="T1" fmla="*/ 475 h 601"/>
                <a:gd name="T2" fmla="*/ 958 w 1093"/>
                <a:gd name="T3" fmla="*/ 542 h 601"/>
                <a:gd name="T4" fmla="*/ 713 w 1093"/>
                <a:gd name="T5" fmla="*/ 595 h 601"/>
                <a:gd name="T6" fmla="*/ 492 w 1093"/>
                <a:gd name="T7" fmla="*/ 600 h 601"/>
                <a:gd name="T8" fmla="*/ 314 w 1093"/>
                <a:gd name="T9" fmla="*/ 571 h 601"/>
                <a:gd name="T10" fmla="*/ 122 w 1093"/>
                <a:gd name="T11" fmla="*/ 504 h 601"/>
                <a:gd name="T12" fmla="*/ 0 w 1093"/>
                <a:gd name="T13" fmla="*/ 438 h 601"/>
                <a:gd name="T14" fmla="*/ 3 w 1093"/>
                <a:gd name="T15" fmla="*/ 114 h 601"/>
                <a:gd name="T16" fmla="*/ 276 w 1093"/>
                <a:gd name="T17" fmla="*/ 0 h 601"/>
                <a:gd name="T18" fmla="*/ 348 w 1093"/>
                <a:gd name="T19" fmla="*/ 38 h 601"/>
                <a:gd name="T20" fmla="*/ 444 w 1093"/>
                <a:gd name="T21" fmla="*/ 62 h 601"/>
                <a:gd name="T22" fmla="*/ 545 w 1093"/>
                <a:gd name="T23" fmla="*/ 82 h 601"/>
                <a:gd name="T24" fmla="*/ 631 w 1093"/>
                <a:gd name="T25" fmla="*/ 77 h 601"/>
                <a:gd name="T26" fmla="*/ 766 w 1093"/>
                <a:gd name="T27" fmla="*/ 53 h 601"/>
                <a:gd name="T28" fmla="*/ 844 w 1093"/>
                <a:gd name="T29" fmla="*/ 26 h 601"/>
                <a:gd name="T30" fmla="*/ 847 w 1093"/>
                <a:gd name="T31" fmla="*/ 307 h 601"/>
                <a:gd name="T32" fmla="*/ 1092 w 1093"/>
                <a:gd name="T33" fmla="*/ 475 h 6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3"/>
                <a:gd name="T52" fmla="*/ 0 h 601"/>
                <a:gd name="T53" fmla="*/ 1093 w 1093"/>
                <a:gd name="T54" fmla="*/ 601 h 6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3" h="601">
                  <a:moveTo>
                    <a:pt x="1092" y="475"/>
                  </a:moveTo>
                  <a:lnTo>
                    <a:pt x="958" y="542"/>
                  </a:lnTo>
                  <a:lnTo>
                    <a:pt x="713" y="595"/>
                  </a:lnTo>
                  <a:lnTo>
                    <a:pt x="492" y="600"/>
                  </a:lnTo>
                  <a:lnTo>
                    <a:pt x="314" y="571"/>
                  </a:lnTo>
                  <a:lnTo>
                    <a:pt x="122" y="504"/>
                  </a:lnTo>
                  <a:lnTo>
                    <a:pt x="0" y="438"/>
                  </a:lnTo>
                  <a:lnTo>
                    <a:pt x="3" y="114"/>
                  </a:lnTo>
                  <a:lnTo>
                    <a:pt x="276" y="0"/>
                  </a:lnTo>
                  <a:lnTo>
                    <a:pt x="348" y="38"/>
                  </a:lnTo>
                  <a:lnTo>
                    <a:pt x="444" y="62"/>
                  </a:lnTo>
                  <a:lnTo>
                    <a:pt x="545" y="82"/>
                  </a:lnTo>
                  <a:lnTo>
                    <a:pt x="631" y="77"/>
                  </a:lnTo>
                  <a:lnTo>
                    <a:pt x="766" y="53"/>
                  </a:lnTo>
                  <a:lnTo>
                    <a:pt x="844" y="26"/>
                  </a:lnTo>
                  <a:lnTo>
                    <a:pt x="847" y="307"/>
                  </a:lnTo>
                  <a:lnTo>
                    <a:pt x="1092" y="475"/>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a:p>
          </p:txBody>
        </p:sp>
        <p:sp>
          <p:nvSpPr>
            <p:cNvPr id="39" name="Arc 9"/>
            <p:cNvSpPr>
              <a:spLocks noChangeAspect="1"/>
            </p:cNvSpPr>
            <p:nvPr/>
          </p:nvSpPr>
          <p:spPr bwMode="auto">
            <a:xfrm>
              <a:off x="3418285" y="1997590"/>
              <a:ext cx="1739900" cy="1770063"/>
            </a:xfrm>
            <a:custGeom>
              <a:avLst/>
              <a:gdLst>
                <a:gd name="T0" fmla="*/ 0 w 21245"/>
                <a:gd name="T1" fmla="*/ 193232 h 21600"/>
                <a:gd name="T2" fmla="*/ 1739900 w 21245"/>
                <a:gd name="T3" fmla="*/ 268132 h 21600"/>
                <a:gd name="T4" fmla="*/ 803736 w 21245"/>
                <a:gd name="T5" fmla="*/ 1770063 h 21600"/>
                <a:gd name="T6" fmla="*/ 0 60000 65536"/>
                <a:gd name="T7" fmla="*/ 0 60000 65536"/>
                <a:gd name="T8" fmla="*/ 0 60000 65536"/>
                <a:gd name="T9" fmla="*/ 0 w 21245"/>
                <a:gd name="T10" fmla="*/ 0 h 21600"/>
                <a:gd name="T11" fmla="*/ 21245 w 21245"/>
                <a:gd name="T12" fmla="*/ 21600 h 21600"/>
              </a:gdLst>
              <a:ahLst/>
              <a:cxnLst>
                <a:cxn ang="T6">
                  <a:pos x="T0" y="T1"/>
                </a:cxn>
                <a:cxn ang="T7">
                  <a:pos x="T2" y="T3"/>
                </a:cxn>
                <a:cxn ang="T8">
                  <a:pos x="T4" y="T5"/>
                </a:cxn>
              </a:cxnLst>
              <a:rect l="T9" t="T10" r="T11" b="T12"/>
              <a:pathLst>
                <a:path w="21245" h="21600" fill="none" extrusionOk="0">
                  <a:moveTo>
                    <a:pt x="0" y="2358"/>
                  </a:moveTo>
                  <a:cubicBezTo>
                    <a:pt x="3039" y="808"/>
                    <a:pt x="6402" y="-1"/>
                    <a:pt x="9814" y="0"/>
                  </a:cubicBezTo>
                  <a:cubicBezTo>
                    <a:pt x="13855" y="0"/>
                    <a:pt x="17815" y="1133"/>
                    <a:pt x="21244" y="3272"/>
                  </a:cubicBezTo>
                </a:path>
                <a:path w="21245" h="21600" stroke="0" extrusionOk="0">
                  <a:moveTo>
                    <a:pt x="0" y="2358"/>
                  </a:moveTo>
                  <a:cubicBezTo>
                    <a:pt x="3039" y="808"/>
                    <a:pt x="6402" y="-1"/>
                    <a:pt x="9814" y="0"/>
                  </a:cubicBezTo>
                  <a:cubicBezTo>
                    <a:pt x="13855" y="0"/>
                    <a:pt x="17815" y="1133"/>
                    <a:pt x="21244" y="3272"/>
                  </a:cubicBezTo>
                  <a:lnTo>
                    <a:pt x="9814" y="21600"/>
                  </a:lnTo>
                  <a:close/>
                </a:path>
              </a:pathLst>
            </a:custGeom>
            <a:noFill/>
            <a:ln w="12700" cap="rnd">
              <a:solidFill>
                <a:schemeClr val="tx1"/>
              </a:solidFill>
              <a:round/>
              <a:headEnd/>
              <a:tailEnd/>
            </a:ln>
          </p:spPr>
          <p:txBody>
            <a:bodyPr wrap="none" anchor="ctr"/>
            <a:lstStyle/>
            <a:p>
              <a:endParaRPr lang="en-US"/>
            </a:p>
          </p:txBody>
        </p:sp>
        <p:sp>
          <p:nvSpPr>
            <p:cNvPr id="40" name="Freeform 10"/>
            <p:cNvSpPr>
              <a:spLocks noChangeAspect="1"/>
            </p:cNvSpPr>
            <p:nvPr/>
          </p:nvSpPr>
          <p:spPr bwMode="auto">
            <a:xfrm>
              <a:off x="3427810" y="2196028"/>
              <a:ext cx="382587" cy="717550"/>
            </a:xfrm>
            <a:custGeom>
              <a:avLst/>
              <a:gdLst>
                <a:gd name="T0" fmla="*/ 0 w 241"/>
                <a:gd name="T1" fmla="*/ 0 h 452"/>
                <a:gd name="T2" fmla="*/ 240 w 241"/>
                <a:gd name="T3" fmla="*/ 163 h 452"/>
                <a:gd name="T4" fmla="*/ 240 w 241"/>
                <a:gd name="T5" fmla="*/ 451 h 452"/>
                <a:gd name="T6" fmla="*/ 0 60000 65536"/>
                <a:gd name="T7" fmla="*/ 0 60000 65536"/>
                <a:gd name="T8" fmla="*/ 0 60000 65536"/>
                <a:gd name="T9" fmla="*/ 0 w 241"/>
                <a:gd name="T10" fmla="*/ 0 h 452"/>
                <a:gd name="T11" fmla="*/ 241 w 241"/>
                <a:gd name="T12" fmla="*/ 452 h 452"/>
              </a:gdLst>
              <a:ahLst/>
              <a:cxnLst>
                <a:cxn ang="T6">
                  <a:pos x="T0" y="T1"/>
                </a:cxn>
                <a:cxn ang="T7">
                  <a:pos x="T2" y="T3"/>
                </a:cxn>
                <a:cxn ang="T8">
                  <a:pos x="T4" y="T5"/>
                </a:cxn>
              </a:cxnLst>
              <a:rect l="T9" t="T10" r="T11" b="T12"/>
              <a:pathLst>
                <a:path w="241" h="452">
                  <a:moveTo>
                    <a:pt x="0" y="0"/>
                  </a:moveTo>
                  <a:lnTo>
                    <a:pt x="240" y="163"/>
                  </a:lnTo>
                  <a:lnTo>
                    <a:pt x="240" y="451"/>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1" name="Freeform 11"/>
            <p:cNvSpPr>
              <a:spLocks noChangeAspect="1"/>
            </p:cNvSpPr>
            <p:nvPr/>
          </p:nvSpPr>
          <p:spPr bwMode="auto">
            <a:xfrm>
              <a:off x="4716860" y="2264290"/>
              <a:ext cx="434975" cy="695325"/>
            </a:xfrm>
            <a:custGeom>
              <a:avLst/>
              <a:gdLst>
                <a:gd name="T0" fmla="*/ 273 w 274"/>
                <a:gd name="T1" fmla="*/ 0 h 438"/>
                <a:gd name="T2" fmla="*/ 273 w 274"/>
                <a:gd name="T3" fmla="*/ 312 h 438"/>
                <a:gd name="T4" fmla="*/ 0 w 274"/>
                <a:gd name="T5" fmla="*/ 437 h 438"/>
                <a:gd name="T6" fmla="*/ 0 60000 65536"/>
                <a:gd name="T7" fmla="*/ 0 60000 65536"/>
                <a:gd name="T8" fmla="*/ 0 60000 65536"/>
                <a:gd name="T9" fmla="*/ 0 w 274"/>
                <a:gd name="T10" fmla="*/ 0 h 438"/>
                <a:gd name="T11" fmla="*/ 274 w 274"/>
                <a:gd name="T12" fmla="*/ 438 h 438"/>
              </a:gdLst>
              <a:ahLst/>
              <a:cxnLst>
                <a:cxn ang="T6">
                  <a:pos x="T0" y="T1"/>
                </a:cxn>
                <a:cxn ang="T7">
                  <a:pos x="T2" y="T3"/>
                </a:cxn>
                <a:cxn ang="T8">
                  <a:pos x="T4" y="T5"/>
                </a:cxn>
              </a:cxnLst>
              <a:rect l="T9" t="T10" r="T11" b="T12"/>
              <a:pathLst>
                <a:path w="274" h="438">
                  <a:moveTo>
                    <a:pt x="273" y="0"/>
                  </a:moveTo>
                  <a:lnTo>
                    <a:pt x="273" y="312"/>
                  </a:lnTo>
                  <a:lnTo>
                    <a:pt x="0" y="437"/>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2" name="Arc 12"/>
            <p:cNvSpPr>
              <a:spLocks noChangeAspect="1"/>
            </p:cNvSpPr>
            <p:nvPr/>
          </p:nvSpPr>
          <p:spPr bwMode="auto">
            <a:xfrm>
              <a:off x="4235847" y="2310328"/>
              <a:ext cx="1746250" cy="1471612"/>
            </a:xfrm>
            <a:custGeom>
              <a:avLst/>
              <a:gdLst>
                <a:gd name="T0" fmla="*/ 1000294 w 21600"/>
                <a:gd name="T1" fmla="*/ 0 h 18076"/>
                <a:gd name="T2" fmla="*/ 1746007 w 21600"/>
                <a:gd name="T3" fmla="*/ 1471612 h 18076"/>
                <a:gd name="T4" fmla="*/ 0 w 21600"/>
                <a:gd name="T5" fmla="*/ 1441408 h 18076"/>
                <a:gd name="T6" fmla="*/ 0 60000 65536"/>
                <a:gd name="T7" fmla="*/ 0 60000 65536"/>
                <a:gd name="T8" fmla="*/ 0 60000 65536"/>
                <a:gd name="T9" fmla="*/ 0 w 21600"/>
                <a:gd name="T10" fmla="*/ 0 h 18076"/>
                <a:gd name="T11" fmla="*/ 21600 w 21600"/>
                <a:gd name="T12" fmla="*/ 18076 h 18076"/>
              </a:gdLst>
              <a:ahLst/>
              <a:cxnLst>
                <a:cxn ang="T6">
                  <a:pos x="T0" y="T1"/>
                </a:cxn>
                <a:cxn ang="T7">
                  <a:pos x="T2" y="T3"/>
                </a:cxn>
                <a:cxn ang="T8">
                  <a:pos x="T4" y="T5"/>
                </a:cxn>
              </a:cxnLst>
              <a:rect l="T9" t="T10" r="T11" b="T12"/>
              <a:pathLst>
                <a:path w="21600" h="18076" fill="none" extrusionOk="0">
                  <a:moveTo>
                    <a:pt x="12373" y="-1"/>
                  </a:moveTo>
                  <a:cubicBezTo>
                    <a:pt x="18155" y="4040"/>
                    <a:pt x="21600" y="10650"/>
                    <a:pt x="21600" y="17705"/>
                  </a:cubicBezTo>
                  <a:cubicBezTo>
                    <a:pt x="21600" y="17828"/>
                    <a:pt x="21598" y="17952"/>
                    <a:pt x="21596" y="18075"/>
                  </a:cubicBezTo>
                </a:path>
                <a:path w="21600" h="18076" stroke="0" extrusionOk="0">
                  <a:moveTo>
                    <a:pt x="12373" y="-1"/>
                  </a:moveTo>
                  <a:cubicBezTo>
                    <a:pt x="18155" y="4040"/>
                    <a:pt x="21600" y="10650"/>
                    <a:pt x="21600" y="17705"/>
                  </a:cubicBezTo>
                  <a:cubicBezTo>
                    <a:pt x="21600" y="17828"/>
                    <a:pt x="21598" y="17952"/>
                    <a:pt x="21596" y="18075"/>
                  </a:cubicBezTo>
                  <a:lnTo>
                    <a:pt x="0" y="17705"/>
                  </a:lnTo>
                  <a:close/>
                </a:path>
              </a:pathLst>
            </a:custGeom>
            <a:noFill/>
            <a:ln w="12700" cap="rnd">
              <a:solidFill>
                <a:schemeClr val="tx1"/>
              </a:solidFill>
              <a:round/>
              <a:headEnd/>
              <a:tailEnd/>
            </a:ln>
          </p:spPr>
          <p:txBody>
            <a:bodyPr wrap="none" anchor="ctr"/>
            <a:lstStyle/>
            <a:p>
              <a:endParaRPr lang="en-US"/>
            </a:p>
          </p:txBody>
        </p:sp>
        <p:sp>
          <p:nvSpPr>
            <p:cNvPr id="43" name="Arc 13"/>
            <p:cNvSpPr>
              <a:spLocks noChangeAspect="1"/>
            </p:cNvSpPr>
            <p:nvPr/>
          </p:nvSpPr>
          <p:spPr bwMode="auto">
            <a:xfrm>
              <a:off x="3813572" y="2835790"/>
              <a:ext cx="923925" cy="938213"/>
            </a:xfrm>
            <a:custGeom>
              <a:avLst/>
              <a:gdLst>
                <a:gd name="T0" fmla="*/ 0 w 21237"/>
                <a:gd name="T1" fmla="*/ 103073 h 21600"/>
                <a:gd name="T2" fmla="*/ 923925 w 21237"/>
                <a:gd name="T3" fmla="*/ 141166 h 21600"/>
                <a:gd name="T4" fmla="*/ 428181 w 21237"/>
                <a:gd name="T5" fmla="*/ 938213 h 21600"/>
                <a:gd name="T6" fmla="*/ 0 60000 65536"/>
                <a:gd name="T7" fmla="*/ 0 60000 65536"/>
                <a:gd name="T8" fmla="*/ 0 60000 65536"/>
                <a:gd name="T9" fmla="*/ 0 w 21237"/>
                <a:gd name="T10" fmla="*/ 0 h 21600"/>
                <a:gd name="T11" fmla="*/ 21237 w 21237"/>
                <a:gd name="T12" fmla="*/ 21600 h 21600"/>
              </a:gdLst>
              <a:ahLst/>
              <a:cxnLst>
                <a:cxn ang="T6">
                  <a:pos x="T0" y="T1"/>
                </a:cxn>
                <a:cxn ang="T7">
                  <a:pos x="T2" y="T3"/>
                </a:cxn>
                <a:cxn ang="T8">
                  <a:pos x="T4" y="T5"/>
                </a:cxn>
              </a:cxnLst>
              <a:rect l="T9" t="T10" r="T11" b="T12"/>
              <a:pathLst>
                <a:path w="21237" h="21600" fill="none" extrusionOk="0">
                  <a:moveTo>
                    <a:pt x="-1" y="2372"/>
                  </a:moveTo>
                  <a:cubicBezTo>
                    <a:pt x="3046" y="813"/>
                    <a:pt x="6419" y="-1"/>
                    <a:pt x="9842" y="0"/>
                  </a:cubicBezTo>
                  <a:cubicBezTo>
                    <a:pt x="13869" y="0"/>
                    <a:pt x="17815" y="1125"/>
                    <a:pt x="21236" y="3250"/>
                  </a:cubicBezTo>
                </a:path>
                <a:path w="21237" h="21600" stroke="0" extrusionOk="0">
                  <a:moveTo>
                    <a:pt x="-1" y="2372"/>
                  </a:moveTo>
                  <a:cubicBezTo>
                    <a:pt x="3046" y="813"/>
                    <a:pt x="6419" y="-1"/>
                    <a:pt x="9842" y="0"/>
                  </a:cubicBezTo>
                  <a:cubicBezTo>
                    <a:pt x="13869" y="0"/>
                    <a:pt x="17815" y="1125"/>
                    <a:pt x="21236" y="3250"/>
                  </a:cubicBezTo>
                  <a:lnTo>
                    <a:pt x="9842" y="21600"/>
                  </a:lnTo>
                  <a:close/>
                </a:path>
              </a:pathLst>
            </a:custGeom>
            <a:noFill/>
            <a:ln w="12700" cap="rnd">
              <a:solidFill>
                <a:schemeClr val="tx1"/>
              </a:solidFill>
              <a:round/>
              <a:headEnd/>
              <a:tailEnd/>
            </a:ln>
          </p:spPr>
          <p:txBody>
            <a:bodyPr wrap="none" anchor="ctr"/>
            <a:lstStyle/>
            <a:p>
              <a:endParaRPr lang="en-US"/>
            </a:p>
          </p:txBody>
        </p:sp>
        <p:sp>
          <p:nvSpPr>
            <p:cNvPr id="44" name="Arc 14"/>
            <p:cNvSpPr>
              <a:spLocks noChangeAspect="1"/>
            </p:cNvSpPr>
            <p:nvPr/>
          </p:nvSpPr>
          <p:spPr bwMode="auto">
            <a:xfrm>
              <a:off x="4232672" y="3024703"/>
              <a:ext cx="939800" cy="749300"/>
            </a:xfrm>
            <a:custGeom>
              <a:avLst/>
              <a:gdLst>
                <a:gd name="T0" fmla="*/ 564576 w 21600"/>
                <a:gd name="T1" fmla="*/ 0 h 17268"/>
                <a:gd name="T2" fmla="*/ 939800 w 21600"/>
                <a:gd name="T3" fmla="*/ 749300 h 17268"/>
                <a:gd name="T4" fmla="*/ 0 w 21600"/>
                <a:gd name="T5" fmla="*/ 749300 h 17268"/>
                <a:gd name="T6" fmla="*/ 0 60000 65536"/>
                <a:gd name="T7" fmla="*/ 0 60000 65536"/>
                <a:gd name="T8" fmla="*/ 0 60000 65536"/>
                <a:gd name="T9" fmla="*/ 0 w 21600"/>
                <a:gd name="T10" fmla="*/ 0 h 17268"/>
                <a:gd name="T11" fmla="*/ 21600 w 21600"/>
                <a:gd name="T12" fmla="*/ 17268 h 17268"/>
              </a:gdLst>
              <a:ahLst/>
              <a:cxnLst>
                <a:cxn ang="T6">
                  <a:pos x="T0" y="T1"/>
                </a:cxn>
                <a:cxn ang="T7">
                  <a:pos x="T2" y="T3"/>
                </a:cxn>
                <a:cxn ang="T8">
                  <a:pos x="T4" y="T5"/>
                </a:cxn>
              </a:cxnLst>
              <a:rect l="T9" t="T10" r="T11" b="T12"/>
              <a:pathLst>
                <a:path w="21600" h="17268" fill="none" extrusionOk="0">
                  <a:moveTo>
                    <a:pt x="12975" y="0"/>
                  </a:moveTo>
                  <a:cubicBezTo>
                    <a:pt x="18405" y="4080"/>
                    <a:pt x="21600" y="10476"/>
                    <a:pt x="21600" y="17268"/>
                  </a:cubicBezTo>
                </a:path>
                <a:path w="21600" h="17268" stroke="0" extrusionOk="0">
                  <a:moveTo>
                    <a:pt x="12975" y="0"/>
                  </a:moveTo>
                  <a:cubicBezTo>
                    <a:pt x="18405" y="4080"/>
                    <a:pt x="21600" y="10476"/>
                    <a:pt x="21600" y="17268"/>
                  </a:cubicBezTo>
                  <a:lnTo>
                    <a:pt x="0" y="17268"/>
                  </a:lnTo>
                  <a:close/>
                </a:path>
              </a:pathLst>
            </a:custGeom>
            <a:noFill/>
            <a:ln w="12700" cap="rnd">
              <a:solidFill>
                <a:schemeClr val="tx1"/>
              </a:solidFill>
              <a:round/>
              <a:headEnd/>
              <a:tailEnd/>
            </a:ln>
          </p:spPr>
          <p:txBody>
            <a:bodyPr wrap="none" anchor="ctr"/>
            <a:lstStyle/>
            <a:p>
              <a:endParaRPr lang="en-US"/>
            </a:p>
          </p:txBody>
        </p:sp>
        <p:sp>
          <p:nvSpPr>
            <p:cNvPr id="45" name="Freeform 15"/>
            <p:cNvSpPr>
              <a:spLocks noChangeAspect="1"/>
            </p:cNvSpPr>
            <p:nvPr/>
          </p:nvSpPr>
          <p:spPr bwMode="auto">
            <a:xfrm>
              <a:off x="5180410" y="3772415"/>
              <a:ext cx="809625" cy="230188"/>
            </a:xfrm>
            <a:custGeom>
              <a:avLst/>
              <a:gdLst>
                <a:gd name="T0" fmla="*/ 509 w 510"/>
                <a:gd name="T1" fmla="*/ 10 h 145"/>
                <a:gd name="T2" fmla="*/ 230 w 510"/>
                <a:gd name="T3" fmla="*/ 144 h 145"/>
                <a:gd name="T4" fmla="*/ 0 w 510"/>
                <a:gd name="T5" fmla="*/ 0 h 145"/>
                <a:gd name="T6" fmla="*/ 0 60000 65536"/>
                <a:gd name="T7" fmla="*/ 0 60000 65536"/>
                <a:gd name="T8" fmla="*/ 0 60000 65536"/>
                <a:gd name="T9" fmla="*/ 0 w 510"/>
                <a:gd name="T10" fmla="*/ 0 h 145"/>
                <a:gd name="T11" fmla="*/ 510 w 510"/>
                <a:gd name="T12" fmla="*/ 145 h 145"/>
              </a:gdLst>
              <a:ahLst/>
              <a:cxnLst>
                <a:cxn ang="T6">
                  <a:pos x="T0" y="T1"/>
                </a:cxn>
                <a:cxn ang="T7">
                  <a:pos x="T2" y="T3"/>
                </a:cxn>
                <a:cxn ang="T8">
                  <a:pos x="T4" y="T5"/>
                </a:cxn>
              </a:cxnLst>
              <a:rect l="T9" t="T10" r="T11" b="T12"/>
              <a:pathLst>
                <a:path w="510" h="145">
                  <a:moveTo>
                    <a:pt x="509" y="10"/>
                  </a:moveTo>
                  <a:lnTo>
                    <a:pt x="230" y="144"/>
                  </a:lnTo>
                  <a:lnTo>
                    <a:pt x="0"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6" name="Freeform 16"/>
            <p:cNvSpPr>
              <a:spLocks noChangeAspect="1"/>
            </p:cNvSpPr>
            <p:nvPr/>
          </p:nvSpPr>
          <p:spPr bwMode="auto">
            <a:xfrm>
              <a:off x="4793060" y="2302390"/>
              <a:ext cx="442912" cy="717550"/>
            </a:xfrm>
            <a:custGeom>
              <a:avLst/>
              <a:gdLst>
                <a:gd name="T0" fmla="*/ 278 w 279"/>
                <a:gd name="T1" fmla="*/ 0 h 452"/>
                <a:gd name="T2" fmla="*/ 278 w 279"/>
                <a:gd name="T3" fmla="*/ 326 h 452"/>
                <a:gd name="T4" fmla="*/ 0 w 279"/>
                <a:gd name="T5" fmla="*/ 451 h 452"/>
                <a:gd name="T6" fmla="*/ 0 60000 65536"/>
                <a:gd name="T7" fmla="*/ 0 60000 65536"/>
                <a:gd name="T8" fmla="*/ 0 60000 65536"/>
                <a:gd name="T9" fmla="*/ 0 w 279"/>
                <a:gd name="T10" fmla="*/ 0 h 452"/>
                <a:gd name="T11" fmla="*/ 279 w 279"/>
                <a:gd name="T12" fmla="*/ 452 h 452"/>
              </a:gdLst>
              <a:ahLst/>
              <a:cxnLst>
                <a:cxn ang="T6">
                  <a:pos x="T0" y="T1"/>
                </a:cxn>
                <a:cxn ang="T7">
                  <a:pos x="T2" y="T3"/>
                </a:cxn>
                <a:cxn ang="T8">
                  <a:pos x="T4" y="T5"/>
                </a:cxn>
              </a:cxnLst>
              <a:rect l="T9" t="T10" r="T11" b="T12"/>
              <a:pathLst>
                <a:path w="279" h="452">
                  <a:moveTo>
                    <a:pt x="278" y="0"/>
                  </a:moveTo>
                  <a:lnTo>
                    <a:pt x="278" y="326"/>
                  </a:lnTo>
                  <a:lnTo>
                    <a:pt x="0" y="451"/>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7" name="Arc 17"/>
            <p:cNvSpPr>
              <a:spLocks noChangeAspect="1"/>
            </p:cNvSpPr>
            <p:nvPr/>
          </p:nvSpPr>
          <p:spPr bwMode="auto">
            <a:xfrm>
              <a:off x="4243785" y="3704153"/>
              <a:ext cx="1739900" cy="1552575"/>
            </a:xfrm>
            <a:custGeom>
              <a:avLst/>
              <a:gdLst>
                <a:gd name="T0" fmla="*/ 1739900 w 21519"/>
                <a:gd name="T1" fmla="*/ 152457 h 19074"/>
                <a:gd name="T2" fmla="*/ 819618 w 21519"/>
                <a:gd name="T3" fmla="*/ 1552575 h 19074"/>
                <a:gd name="T4" fmla="*/ 0 w 21519"/>
                <a:gd name="T5" fmla="*/ 0 h 19074"/>
                <a:gd name="T6" fmla="*/ 0 60000 65536"/>
                <a:gd name="T7" fmla="*/ 0 60000 65536"/>
                <a:gd name="T8" fmla="*/ 0 60000 65536"/>
                <a:gd name="T9" fmla="*/ 0 w 21519"/>
                <a:gd name="T10" fmla="*/ 0 h 19074"/>
                <a:gd name="T11" fmla="*/ 21519 w 21519"/>
                <a:gd name="T12" fmla="*/ 19074 h 19074"/>
              </a:gdLst>
              <a:ahLst/>
              <a:cxnLst>
                <a:cxn ang="T6">
                  <a:pos x="T0" y="T1"/>
                </a:cxn>
                <a:cxn ang="T7">
                  <a:pos x="T2" y="T3"/>
                </a:cxn>
                <a:cxn ang="T8">
                  <a:pos x="T4" y="T5"/>
                </a:cxn>
              </a:cxnLst>
              <a:rect l="T9" t="T10" r="T11" b="T12"/>
              <a:pathLst>
                <a:path w="21519" h="19074" fill="none" extrusionOk="0">
                  <a:moveTo>
                    <a:pt x="21518" y="1872"/>
                  </a:moveTo>
                  <a:cubicBezTo>
                    <a:pt x="20883" y="9164"/>
                    <a:pt x="16599" y="15638"/>
                    <a:pt x="10136" y="19073"/>
                  </a:cubicBezTo>
                </a:path>
                <a:path w="21519" h="19074" stroke="0" extrusionOk="0">
                  <a:moveTo>
                    <a:pt x="21518" y="1872"/>
                  </a:moveTo>
                  <a:cubicBezTo>
                    <a:pt x="20883" y="9164"/>
                    <a:pt x="16599" y="15638"/>
                    <a:pt x="10136" y="19073"/>
                  </a:cubicBezTo>
                  <a:lnTo>
                    <a:pt x="0" y="0"/>
                  </a:lnTo>
                  <a:close/>
                </a:path>
              </a:pathLst>
            </a:custGeom>
            <a:noFill/>
            <a:ln w="12700" cap="rnd">
              <a:solidFill>
                <a:schemeClr val="tx1"/>
              </a:solidFill>
              <a:round/>
              <a:headEnd/>
              <a:tailEnd/>
            </a:ln>
          </p:spPr>
          <p:txBody>
            <a:bodyPr wrap="none" anchor="ctr"/>
            <a:lstStyle/>
            <a:p>
              <a:endParaRPr lang="en-US"/>
            </a:p>
          </p:txBody>
        </p:sp>
        <p:sp>
          <p:nvSpPr>
            <p:cNvPr id="48" name="Arc 18"/>
            <p:cNvSpPr>
              <a:spLocks noChangeAspect="1"/>
            </p:cNvSpPr>
            <p:nvPr/>
          </p:nvSpPr>
          <p:spPr bwMode="auto">
            <a:xfrm>
              <a:off x="4240610" y="3727965"/>
              <a:ext cx="927100" cy="820738"/>
            </a:xfrm>
            <a:custGeom>
              <a:avLst/>
              <a:gdLst>
                <a:gd name="T0" fmla="*/ 927100 w 21336"/>
                <a:gd name="T1" fmla="*/ 146374 h 18896"/>
                <a:gd name="T2" fmla="*/ 454686 w 21336"/>
                <a:gd name="T3" fmla="*/ 820738 h 18896"/>
                <a:gd name="T4" fmla="*/ 0 w 21336"/>
                <a:gd name="T5" fmla="*/ 0 h 18896"/>
                <a:gd name="T6" fmla="*/ 0 60000 65536"/>
                <a:gd name="T7" fmla="*/ 0 60000 65536"/>
                <a:gd name="T8" fmla="*/ 0 60000 65536"/>
                <a:gd name="T9" fmla="*/ 0 w 21336"/>
                <a:gd name="T10" fmla="*/ 0 h 18896"/>
                <a:gd name="T11" fmla="*/ 21336 w 21336"/>
                <a:gd name="T12" fmla="*/ 18896 h 18896"/>
              </a:gdLst>
              <a:ahLst/>
              <a:cxnLst>
                <a:cxn ang="T6">
                  <a:pos x="T0" y="T1"/>
                </a:cxn>
                <a:cxn ang="T7">
                  <a:pos x="T2" y="T3"/>
                </a:cxn>
                <a:cxn ang="T8">
                  <a:pos x="T4" y="T5"/>
                </a:cxn>
              </a:cxnLst>
              <a:rect l="T9" t="T10" r="T11" b="T12"/>
              <a:pathLst>
                <a:path w="21336" h="18896" fill="none" extrusionOk="0">
                  <a:moveTo>
                    <a:pt x="21335" y="3369"/>
                  </a:moveTo>
                  <a:cubicBezTo>
                    <a:pt x="20297" y="9943"/>
                    <a:pt x="16286" y="15671"/>
                    <a:pt x="10464" y="18896"/>
                  </a:cubicBezTo>
                </a:path>
                <a:path w="21336" h="18896" stroke="0" extrusionOk="0">
                  <a:moveTo>
                    <a:pt x="21335" y="3369"/>
                  </a:moveTo>
                  <a:cubicBezTo>
                    <a:pt x="20297" y="9943"/>
                    <a:pt x="16286" y="15671"/>
                    <a:pt x="10464" y="18896"/>
                  </a:cubicBezTo>
                  <a:lnTo>
                    <a:pt x="0" y="0"/>
                  </a:lnTo>
                  <a:close/>
                </a:path>
              </a:pathLst>
            </a:custGeom>
            <a:noFill/>
            <a:ln w="12700" cap="rnd">
              <a:solidFill>
                <a:schemeClr val="tx1"/>
              </a:solidFill>
              <a:round/>
              <a:headEnd/>
              <a:tailEnd/>
            </a:ln>
          </p:spPr>
          <p:txBody>
            <a:bodyPr wrap="none" anchor="ctr"/>
            <a:lstStyle/>
            <a:p>
              <a:endParaRPr lang="en-US"/>
            </a:p>
          </p:txBody>
        </p:sp>
        <p:sp>
          <p:nvSpPr>
            <p:cNvPr id="49" name="Freeform 19"/>
            <p:cNvSpPr>
              <a:spLocks noChangeAspect="1"/>
            </p:cNvSpPr>
            <p:nvPr/>
          </p:nvSpPr>
          <p:spPr bwMode="auto">
            <a:xfrm>
              <a:off x="5174060" y="3864490"/>
              <a:ext cx="808037" cy="230188"/>
            </a:xfrm>
            <a:custGeom>
              <a:avLst/>
              <a:gdLst>
                <a:gd name="T0" fmla="*/ 508 w 509"/>
                <a:gd name="T1" fmla="*/ 10 h 145"/>
                <a:gd name="T2" fmla="*/ 230 w 509"/>
                <a:gd name="T3" fmla="*/ 144 h 145"/>
                <a:gd name="T4" fmla="*/ 0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508" y="10"/>
                  </a:moveTo>
                  <a:lnTo>
                    <a:pt x="230" y="144"/>
                  </a:lnTo>
                  <a:lnTo>
                    <a:pt x="0"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0" name="Freeform 20"/>
            <p:cNvSpPr>
              <a:spLocks noChangeAspect="1"/>
            </p:cNvSpPr>
            <p:nvPr/>
          </p:nvSpPr>
          <p:spPr bwMode="auto">
            <a:xfrm>
              <a:off x="4693047" y="4550290"/>
              <a:ext cx="368300" cy="709613"/>
            </a:xfrm>
            <a:custGeom>
              <a:avLst/>
              <a:gdLst>
                <a:gd name="T0" fmla="*/ 231 w 232"/>
                <a:gd name="T1" fmla="*/ 446 h 447"/>
                <a:gd name="T2" fmla="*/ 0 w 232"/>
                <a:gd name="T3" fmla="*/ 269 h 447"/>
                <a:gd name="T4" fmla="*/ 0 w 232"/>
                <a:gd name="T5" fmla="*/ 0 h 447"/>
                <a:gd name="T6" fmla="*/ 0 60000 65536"/>
                <a:gd name="T7" fmla="*/ 0 60000 65536"/>
                <a:gd name="T8" fmla="*/ 0 60000 65536"/>
                <a:gd name="T9" fmla="*/ 0 w 232"/>
                <a:gd name="T10" fmla="*/ 0 h 447"/>
                <a:gd name="T11" fmla="*/ 232 w 232"/>
                <a:gd name="T12" fmla="*/ 447 h 447"/>
              </a:gdLst>
              <a:ahLst/>
              <a:cxnLst>
                <a:cxn ang="T6">
                  <a:pos x="T0" y="T1"/>
                </a:cxn>
                <a:cxn ang="T7">
                  <a:pos x="T2" y="T3"/>
                </a:cxn>
                <a:cxn ang="T8">
                  <a:pos x="T4" y="T5"/>
                </a:cxn>
              </a:cxnLst>
              <a:rect l="T9" t="T10" r="T11" b="T12"/>
              <a:pathLst>
                <a:path w="232" h="447">
                  <a:moveTo>
                    <a:pt x="231" y="446"/>
                  </a:moveTo>
                  <a:lnTo>
                    <a:pt x="0" y="269"/>
                  </a:lnTo>
                  <a:lnTo>
                    <a:pt x="0"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1" name="Arc 21"/>
            <p:cNvSpPr>
              <a:spLocks noChangeAspect="1"/>
            </p:cNvSpPr>
            <p:nvPr/>
          </p:nvSpPr>
          <p:spPr bwMode="auto">
            <a:xfrm>
              <a:off x="3281760" y="3735903"/>
              <a:ext cx="1743075" cy="1770062"/>
            </a:xfrm>
            <a:custGeom>
              <a:avLst/>
              <a:gdLst>
                <a:gd name="T0" fmla="*/ 1743075 w 21275"/>
                <a:gd name="T1" fmla="*/ 1577404 h 21600"/>
                <a:gd name="T2" fmla="*/ 0 w 21275"/>
                <a:gd name="T3" fmla="*/ 1499554 h 21600"/>
                <a:gd name="T4" fmla="*/ 940236 w 21275"/>
                <a:gd name="T5" fmla="*/ 0 h 21600"/>
                <a:gd name="T6" fmla="*/ 0 60000 65536"/>
                <a:gd name="T7" fmla="*/ 0 60000 65536"/>
                <a:gd name="T8" fmla="*/ 0 60000 65536"/>
                <a:gd name="T9" fmla="*/ 0 w 21275"/>
                <a:gd name="T10" fmla="*/ 0 h 21600"/>
                <a:gd name="T11" fmla="*/ 21275 w 21275"/>
                <a:gd name="T12" fmla="*/ 21600 h 21600"/>
              </a:gdLst>
              <a:ahLst/>
              <a:cxnLst>
                <a:cxn ang="T6">
                  <a:pos x="T0" y="T1"/>
                </a:cxn>
                <a:cxn ang="T7">
                  <a:pos x="T2" y="T3"/>
                </a:cxn>
                <a:cxn ang="T8">
                  <a:pos x="T4" y="T5"/>
                </a:cxn>
              </a:cxnLst>
              <a:rect l="T9" t="T10" r="T11" b="T12"/>
              <a:pathLst>
                <a:path w="21275" h="21600" fill="none" extrusionOk="0">
                  <a:moveTo>
                    <a:pt x="21275" y="19249"/>
                  </a:moveTo>
                  <a:cubicBezTo>
                    <a:pt x="18239" y="20794"/>
                    <a:pt x="14882" y="21599"/>
                    <a:pt x="11476" y="21600"/>
                  </a:cubicBezTo>
                  <a:cubicBezTo>
                    <a:pt x="7416" y="21600"/>
                    <a:pt x="3439" y="20455"/>
                    <a:pt x="-1" y="18299"/>
                  </a:cubicBezTo>
                </a:path>
                <a:path w="21275" h="21600" stroke="0" extrusionOk="0">
                  <a:moveTo>
                    <a:pt x="21275" y="19249"/>
                  </a:moveTo>
                  <a:cubicBezTo>
                    <a:pt x="18239" y="20794"/>
                    <a:pt x="14882" y="21599"/>
                    <a:pt x="11476" y="21600"/>
                  </a:cubicBezTo>
                  <a:cubicBezTo>
                    <a:pt x="7416" y="21600"/>
                    <a:pt x="3439" y="20455"/>
                    <a:pt x="-1" y="18299"/>
                  </a:cubicBezTo>
                  <a:lnTo>
                    <a:pt x="11476" y="0"/>
                  </a:lnTo>
                  <a:close/>
                </a:path>
              </a:pathLst>
            </a:custGeom>
            <a:noFill/>
            <a:ln w="12700" cap="rnd">
              <a:solidFill>
                <a:schemeClr val="tx1"/>
              </a:solidFill>
              <a:round/>
              <a:headEnd/>
              <a:tailEnd/>
            </a:ln>
          </p:spPr>
          <p:txBody>
            <a:bodyPr wrap="none" anchor="ctr"/>
            <a:lstStyle/>
            <a:p>
              <a:endParaRPr lang="en-US"/>
            </a:p>
          </p:txBody>
        </p:sp>
        <p:sp>
          <p:nvSpPr>
            <p:cNvPr id="52" name="Freeform 22"/>
            <p:cNvSpPr>
              <a:spLocks noChangeAspect="1"/>
            </p:cNvSpPr>
            <p:nvPr/>
          </p:nvSpPr>
          <p:spPr bwMode="auto">
            <a:xfrm>
              <a:off x="4632722" y="4588390"/>
              <a:ext cx="382588" cy="717550"/>
            </a:xfrm>
            <a:custGeom>
              <a:avLst/>
              <a:gdLst>
                <a:gd name="T0" fmla="*/ 240 w 241"/>
                <a:gd name="T1" fmla="*/ 451 h 452"/>
                <a:gd name="T2" fmla="*/ 0 w 241"/>
                <a:gd name="T3" fmla="*/ 288 h 452"/>
                <a:gd name="T4" fmla="*/ 0 w 241"/>
                <a:gd name="T5" fmla="*/ 0 h 452"/>
                <a:gd name="T6" fmla="*/ 0 60000 65536"/>
                <a:gd name="T7" fmla="*/ 0 60000 65536"/>
                <a:gd name="T8" fmla="*/ 0 60000 65536"/>
                <a:gd name="T9" fmla="*/ 0 w 241"/>
                <a:gd name="T10" fmla="*/ 0 h 452"/>
                <a:gd name="T11" fmla="*/ 241 w 241"/>
                <a:gd name="T12" fmla="*/ 452 h 452"/>
              </a:gdLst>
              <a:ahLst/>
              <a:cxnLst>
                <a:cxn ang="T6">
                  <a:pos x="T0" y="T1"/>
                </a:cxn>
                <a:cxn ang="T7">
                  <a:pos x="T2" y="T3"/>
                </a:cxn>
                <a:cxn ang="T8">
                  <a:pos x="T4" y="T5"/>
                </a:cxn>
              </a:cxnLst>
              <a:rect l="T9" t="T10" r="T11" b="T12"/>
              <a:pathLst>
                <a:path w="241" h="452">
                  <a:moveTo>
                    <a:pt x="240" y="451"/>
                  </a:moveTo>
                  <a:lnTo>
                    <a:pt x="0" y="288"/>
                  </a:lnTo>
                  <a:lnTo>
                    <a:pt x="0"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3" name="Freeform 23"/>
            <p:cNvSpPr>
              <a:spLocks noChangeAspect="1"/>
            </p:cNvSpPr>
            <p:nvPr/>
          </p:nvSpPr>
          <p:spPr bwMode="auto">
            <a:xfrm>
              <a:off x="3291285" y="4542353"/>
              <a:ext cx="434975" cy="695325"/>
            </a:xfrm>
            <a:custGeom>
              <a:avLst/>
              <a:gdLst>
                <a:gd name="T0" fmla="*/ 0 w 274"/>
                <a:gd name="T1" fmla="*/ 437 h 438"/>
                <a:gd name="T2" fmla="*/ 0 w 274"/>
                <a:gd name="T3" fmla="*/ 125 h 438"/>
                <a:gd name="T4" fmla="*/ 273 w 274"/>
                <a:gd name="T5" fmla="*/ 0 h 438"/>
                <a:gd name="T6" fmla="*/ 0 60000 65536"/>
                <a:gd name="T7" fmla="*/ 0 60000 65536"/>
                <a:gd name="T8" fmla="*/ 0 60000 65536"/>
                <a:gd name="T9" fmla="*/ 0 w 274"/>
                <a:gd name="T10" fmla="*/ 0 h 438"/>
                <a:gd name="T11" fmla="*/ 274 w 274"/>
                <a:gd name="T12" fmla="*/ 438 h 438"/>
              </a:gdLst>
              <a:ahLst/>
              <a:cxnLst>
                <a:cxn ang="T6">
                  <a:pos x="T0" y="T1"/>
                </a:cxn>
                <a:cxn ang="T7">
                  <a:pos x="T2" y="T3"/>
                </a:cxn>
                <a:cxn ang="T8">
                  <a:pos x="T4" y="T5"/>
                </a:cxn>
              </a:cxnLst>
              <a:rect l="T9" t="T10" r="T11" b="T12"/>
              <a:pathLst>
                <a:path w="274" h="438">
                  <a:moveTo>
                    <a:pt x="0" y="437"/>
                  </a:moveTo>
                  <a:lnTo>
                    <a:pt x="0" y="125"/>
                  </a:lnTo>
                  <a:lnTo>
                    <a:pt x="273"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4" name="Arc 24"/>
            <p:cNvSpPr>
              <a:spLocks noChangeAspect="1"/>
            </p:cNvSpPr>
            <p:nvPr/>
          </p:nvSpPr>
          <p:spPr bwMode="auto">
            <a:xfrm>
              <a:off x="2461022" y="3720028"/>
              <a:ext cx="1746250" cy="1471612"/>
            </a:xfrm>
            <a:custGeom>
              <a:avLst/>
              <a:gdLst>
                <a:gd name="T0" fmla="*/ 744097 w 21600"/>
                <a:gd name="T1" fmla="*/ 1471612 h 18079"/>
                <a:gd name="T2" fmla="*/ 323 w 21600"/>
                <a:gd name="T3" fmla="*/ 0 h 18079"/>
                <a:gd name="T4" fmla="*/ 1746250 w 21600"/>
                <a:gd name="T5" fmla="*/ 31746 h 18079"/>
                <a:gd name="T6" fmla="*/ 0 60000 65536"/>
                <a:gd name="T7" fmla="*/ 0 60000 65536"/>
                <a:gd name="T8" fmla="*/ 0 60000 65536"/>
                <a:gd name="T9" fmla="*/ 0 w 21600"/>
                <a:gd name="T10" fmla="*/ 0 h 18079"/>
                <a:gd name="T11" fmla="*/ 21600 w 21600"/>
                <a:gd name="T12" fmla="*/ 18079 h 18079"/>
              </a:gdLst>
              <a:ahLst/>
              <a:cxnLst>
                <a:cxn ang="T6">
                  <a:pos x="T0" y="T1"/>
                </a:cxn>
                <a:cxn ang="T7">
                  <a:pos x="T2" y="T3"/>
                </a:cxn>
                <a:cxn ang="T8">
                  <a:pos x="T4" y="T5"/>
                </a:cxn>
              </a:cxnLst>
              <a:rect l="T9" t="T10" r="T11" b="T12"/>
              <a:pathLst>
                <a:path w="21600" h="18079" fill="none" extrusionOk="0">
                  <a:moveTo>
                    <a:pt x="9204" y="18078"/>
                  </a:moveTo>
                  <a:cubicBezTo>
                    <a:pt x="3435" y="14036"/>
                    <a:pt x="0" y="7434"/>
                    <a:pt x="0" y="390"/>
                  </a:cubicBezTo>
                  <a:cubicBezTo>
                    <a:pt x="-1" y="259"/>
                    <a:pt x="1" y="129"/>
                    <a:pt x="3" y="-1"/>
                  </a:cubicBezTo>
                </a:path>
                <a:path w="21600" h="18079" stroke="0" extrusionOk="0">
                  <a:moveTo>
                    <a:pt x="9204" y="18078"/>
                  </a:moveTo>
                  <a:cubicBezTo>
                    <a:pt x="3435" y="14036"/>
                    <a:pt x="0" y="7434"/>
                    <a:pt x="0" y="390"/>
                  </a:cubicBezTo>
                  <a:cubicBezTo>
                    <a:pt x="-1" y="259"/>
                    <a:pt x="1" y="129"/>
                    <a:pt x="3" y="-1"/>
                  </a:cubicBezTo>
                  <a:lnTo>
                    <a:pt x="21600" y="390"/>
                  </a:lnTo>
                  <a:close/>
                </a:path>
              </a:pathLst>
            </a:custGeom>
            <a:noFill/>
            <a:ln w="12700" cap="rnd">
              <a:solidFill>
                <a:schemeClr val="tx1"/>
              </a:solidFill>
              <a:round/>
              <a:headEnd/>
              <a:tailEnd/>
            </a:ln>
          </p:spPr>
          <p:txBody>
            <a:bodyPr wrap="none" anchor="ctr"/>
            <a:lstStyle/>
            <a:p>
              <a:endParaRPr lang="en-US"/>
            </a:p>
          </p:txBody>
        </p:sp>
        <p:sp>
          <p:nvSpPr>
            <p:cNvPr id="55" name="Arc 25"/>
            <p:cNvSpPr>
              <a:spLocks noChangeAspect="1"/>
            </p:cNvSpPr>
            <p:nvPr/>
          </p:nvSpPr>
          <p:spPr bwMode="auto">
            <a:xfrm>
              <a:off x="3726032" y="3732781"/>
              <a:ext cx="923925" cy="938213"/>
            </a:xfrm>
            <a:custGeom>
              <a:avLst/>
              <a:gdLst>
                <a:gd name="T0" fmla="*/ 923925 w 21263"/>
                <a:gd name="T1" fmla="*/ 836096 h 21600"/>
                <a:gd name="T2" fmla="*/ 0 w 21263"/>
                <a:gd name="T3" fmla="*/ 795179 h 21600"/>
                <a:gd name="T4" fmla="*/ 498136 w 21263"/>
                <a:gd name="T5" fmla="*/ 0 h 21600"/>
                <a:gd name="T6" fmla="*/ 0 60000 65536"/>
                <a:gd name="T7" fmla="*/ 0 60000 65536"/>
                <a:gd name="T8" fmla="*/ 0 60000 65536"/>
                <a:gd name="T9" fmla="*/ 0 w 21263"/>
                <a:gd name="T10" fmla="*/ 0 h 21600"/>
                <a:gd name="T11" fmla="*/ 21263 w 21263"/>
                <a:gd name="T12" fmla="*/ 21600 h 21600"/>
              </a:gdLst>
              <a:ahLst/>
              <a:cxnLst>
                <a:cxn ang="T6">
                  <a:pos x="T0" y="T1"/>
                </a:cxn>
                <a:cxn ang="T7">
                  <a:pos x="T2" y="T3"/>
                </a:cxn>
                <a:cxn ang="T8">
                  <a:pos x="T4" y="T5"/>
                </a:cxn>
              </a:cxnLst>
              <a:rect l="T9" t="T10" r="T11" b="T12"/>
              <a:pathLst>
                <a:path w="21263" h="21600" fill="none" extrusionOk="0">
                  <a:moveTo>
                    <a:pt x="21263" y="19249"/>
                  </a:moveTo>
                  <a:cubicBezTo>
                    <a:pt x="18227" y="20794"/>
                    <a:pt x="14870" y="21599"/>
                    <a:pt x="11464" y="21600"/>
                  </a:cubicBezTo>
                  <a:cubicBezTo>
                    <a:pt x="7409" y="21600"/>
                    <a:pt x="3436" y="20458"/>
                    <a:pt x="0" y="18306"/>
                  </a:cubicBezTo>
                </a:path>
                <a:path w="21263" h="21600" stroke="0" extrusionOk="0">
                  <a:moveTo>
                    <a:pt x="21263" y="19249"/>
                  </a:moveTo>
                  <a:cubicBezTo>
                    <a:pt x="18227" y="20794"/>
                    <a:pt x="14870" y="21599"/>
                    <a:pt x="11464" y="21600"/>
                  </a:cubicBezTo>
                  <a:cubicBezTo>
                    <a:pt x="7409" y="21600"/>
                    <a:pt x="3436" y="20458"/>
                    <a:pt x="0" y="18306"/>
                  </a:cubicBezTo>
                  <a:lnTo>
                    <a:pt x="11464" y="0"/>
                  </a:lnTo>
                  <a:close/>
                </a:path>
              </a:pathLst>
            </a:custGeom>
            <a:noFill/>
            <a:ln w="12700" cap="rnd">
              <a:solidFill>
                <a:schemeClr val="tx1"/>
              </a:solidFill>
              <a:round/>
              <a:headEnd/>
              <a:tailEnd/>
            </a:ln>
          </p:spPr>
          <p:txBody>
            <a:bodyPr wrap="none" anchor="ctr"/>
            <a:lstStyle/>
            <a:p>
              <a:endParaRPr lang="en-US"/>
            </a:p>
          </p:txBody>
        </p:sp>
        <p:sp>
          <p:nvSpPr>
            <p:cNvPr id="56" name="Arc 26"/>
            <p:cNvSpPr>
              <a:spLocks noChangeAspect="1"/>
            </p:cNvSpPr>
            <p:nvPr/>
          </p:nvSpPr>
          <p:spPr bwMode="auto">
            <a:xfrm>
              <a:off x="3272235" y="3727965"/>
              <a:ext cx="939800" cy="747713"/>
            </a:xfrm>
            <a:custGeom>
              <a:avLst/>
              <a:gdLst>
                <a:gd name="T0" fmla="*/ 372396 w 21600"/>
                <a:gd name="T1" fmla="*/ 747713 h 17219"/>
                <a:gd name="T2" fmla="*/ 0 w 21600"/>
                <a:gd name="T3" fmla="*/ 0 h 17219"/>
                <a:gd name="T4" fmla="*/ 939800 w 21600"/>
                <a:gd name="T5" fmla="*/ 0 h 17219"/>
                <a:gd name="T6" fmla="*/ 0 60000 65536"/>
                <a:gd name="T7" fmla="*/ 0 60000 65536"/>
                <a:gd name="T8" fmla="*/ 0 60000 65536"/>
                <a:gd name="T9" fmla="*/ 0 w 21600"/>
                <a:gd name="T10" fmla="*/ 0 h 17219"/>
                <a:gd name="T11" fmla="*/ 21600 w 21600"/>
                <a:gd name="T12" fmla="*/ 17219 h 17219"/>
              </a:gdLst>
              <a:ahLst/>
              <a:cxnLst>
                <a:cxn ang="T6">
                  <a:pos x="T0" y="T1"/>
                </a:cxn>
                <a:cxn ang="T7">
                  <a:pos x="T2" y="T3"/>
                </a:cxn>
                <a:cxn ang="T8">
                  <a:pos x="T4" y="T5"/>
                </a:cxn>
              </a:cxnLst>
              <a:rect l="T9" t="T10" r="T11" b="T12"/>
              <a:pathLst>
                <a:path w="21600" h="17219" fill="none" extrusionOk="0">
                  <a:moveTo>
                    <a:pt x="8559" y="17218"/>
                  </a:moveTo>
                  <a:cubicBezTo>
                    <a:pt x="3167" y="13135"/>
                    <a:pt x="0" y="6763"/>
                    <a:pt x="0" y="0"/>
                  </a:cubicBezTo>
                </a:path>
                <a:path w="21600" h="17219" stroke="0" extrusionOk="0">
                  <a:moveTo>
                    <a:pt x="8559" y="17218"/>
                  </a:moveTo>
                  <a:cubicBezTo>
                    <a:pt x="3167" y="13135"/>
                    <a:pt x="0" y="6763"/>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57" name="Freeform 27"/>
            <p:cNvSpPr>
              <a:spLocks noChangeAspect="1"/>
            </p:cNvSpPr>
            <p:nvPr/>
          </p:nvSpPr>
          <p:spPr bwMode="auto">
            <a:xfrm>
              <a:off x="2453085" y="3499365"/>
              <a:ext cx="809625" cy="230188"/>
            </a:xfrm>
            <a:custGeom>
              <a:avLst/>
              <a:gdLst>
                <a:gd name="T0" fmla="*/ 0 w 510"/>
                <a:gd name="T1" fmla="*/ 134 h 145"/>
                <a:gd name="T2" fmla="*/ 279 w 510"/>
                <a:gd name="T3" fmla="*/ 0 h 145"/>
                <a:gd name="T4" fmla="*/ 509 w 510"/>
                <a:gd name="T5" fmla="*/ 144 h 145"/>
                <a:gd name="T6" fmla="*/ 0 60000 65536"/>
                <a:gd name="T7" fmla="*/ 0 60000 65536"/>
                <a:gd name="T8" fmla="*/ 0 60000 65536"/>
                <a:gd name="T9" fmla="*/ 0 w 510"/>
                <a:gd name="T10" fmla="*/ 0 h 145"/>
                <a:gd name="T11" fmla="*/ 510 w 510"/>
                <a:gd name="T12" fmla="*/ 145 h 145"/>
              </a:gdLst>
              <a:ahLst/>
              <a:cxnLst>
                <a:cxn ang="T6">
                  <a:pos x="T0" y="T1"/>
                </a:cxn>
                <a:cxn ang="T7">
                  <a:pos x="T2" y="T3"/>
                </a:cxn>
                <a:cxn ang="T8">
                  <a:pos x="T4" y="T5"/>
                </a:cxn>
              </a:cxnLst>
              <a:rect l="T9" t="T10" r="T11" b="T12"/>
              <a:pathLst>
                <a:path w="510" h="145">
                  <a:moveTo>
                    <a:pt x="0" y="134"/>
                  </a:moveTo>
                  <a:lnTo>
                    <a:pt x="279" y="0"/>
                  </a:lnTo>
                  <a:lnTo>
                    <a:pt x="509" y="144"/>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8" name="Freeform 28"/>
            <p:cNvSpPr>
              <a:spLocks noChangeAspect="1"/>
            </p:cNvSpPr>
            <p:nvPr/>
          </p:nvSpPr>
          <p:spPr bwMode="auto">
            <a:xfrm>
              <a:off x="3207147" y="4482028"/>
              <a:ext cx="442913" cy="717550"/>
            </a:xfrm>
            <a:custGeom>
              <a:avLst/>
              <a:gdLst>
                <a:gd name="T0" fmla="*/ 0 w 279"/>
                <a:gd name="T1" fmla="*/ 451 h 452"/>
                <a:gd name="T2" fmla="*/ 0 w 279"/>
                <a:gd name="T3" fmla="*/ 125 h 452"/>
                <a:gd name="T4" fmla="*/ 278 w 279"/>
                <a:gd name="T5" fmla="*/ 0 h 452"/>
                <a:gd name="T6" fmla="*/ 0 60000 65536"/>
                <a:gd name="T7" fmla="*/ 0 60000 65536"/>
                <a:gd name="T8" fmla="*/ 0 60000 65536"/>
                <a:gd name="T9" fmla="*/ 0 w 279"/>
                <a:gd name="T10" fmla="*/ 0 h 452"/>
                <a:gd name="T11" fmla="*/ 279 w 279"/>
                <a:gd name="T12" fmla="*/ 452 h 452"/>
              </a:gdLst>
              <a:ahLst/>
              <a:cxnLst>
                <a:cxn ang="T6">
                  <a:pos x="T0" y="T1"/>
                </a:cxn>
                <a:cxn ang="T7">
                  <a:pos x="T2" y="T3"/>
                </a:cxn>
                <a:cxn ang="T8">
                  <a:pos x="T4" y="T5"/>
                </a:cxn>
              </a:cxnLst>
              <a:rect l="T9" t="T10" r="T11" b="T12"/>
              <a:pathLst>
                <a:path w="279" h="452">
                  <a:moveTo>
                    <a:pt x="0" y="451"/>
                  </a:moveTo>
                  <a:lnTo>
                    <a:pt x="0" y="125"/>
                  </a:lnTo>
                  <a:lnTo>
                    <a:pt x="278"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59" name="Arc 29"/>
            <p:cNvSpPr>
              <a:spLocks noChangeAspect="1"/>
            </p:cNvSpPr>
            <p:nvPr/>
          </p:nvSpPr>
          <p:spPr bwMode="auto">
            <a:xfrm>
              <a:off x="2472060" y="2225198"/>
              <a:ext cx="1739900" cy="1552575"/>
            </a:xfrm>
            <a:custGeom>
              <a:avLst/>
              <a:gdLst>
                <a:gd name="T0" fmla="*/ 0 w 21517"/>
                <a:gd name="T1" fmla="*/ 1398620 h 19070"/>
                <a:gd name="T2" fmla="*/ 919639 w 21517"/>
                <a:gd name="T3" fmla="*/ 0 h 19070"/>
                <a:gd name="T4" fmla="*/ 1739900 w 21517"/>
                <a:gd name="T5" fmla="*/ 1552575 h 19070"/>
                <a:gd name="T6" fmla="*/ 0 60000 65536"/>
                <a:gd name="T7" fmla="*/ 0 60000 65536"/>
                <a:gd name="T8" fmla="*/ 0 60000 65536"/>
                <a:gd name="T9" fmla="*/ 0 w 21517"/>
                <a:gd name="T10" fmla="*/ 0 h 19070"/>
                <a:gd name="T11" fmla="*/ 21517 w 21517"/>
                <a:gd name="T12" fmla="*/ 19070 h 19070"/>
              </a:gdLst>
              <a:ahLst/>
              <a:cxnLst>
                <a:cxn ang="T6">
                  <a:pos x="T0" y="T1"/>
                </a:cxn>
                <a:cxn ang="T7">
                  <a:pos x="T2" y="T3"/>
                </a:cxn>
                <a:cxn ang="T8">
                  <a:pos x="T4" y="T5"/>
                </a:cxn>
              </a:cxnLst>
              <a:rect l="T9" t="T10" r="T11" b="T12"/>
              <a:pathLst>
                <a:path w="21517" h="19070" fill="none" extrusionOk="0">
                  <a:moveTo>
                    <a:pt x="-1" y="17178"/>
                  </a:moveTo>
                  <a:cubicBezTo>
                    <a:pt x="639" y="9897"/>
                    <a:pt x="4919" y="3433"/>
                    <a:pt x="11373" y="0"/>
                  </a:cubicBezTo>
                </a:path>
                <a:path w="21517" h="19070" stroke="0" extrusionOk="0">
                  <a:moveTo>
                    <a:pt x="-1" y="17178"/>
                  </a:moveTo>
                  <a:cubicBezTo>
                    <a:pt x="639" y="9897"/>
                    <a:pt x="4919" y="3433"/>
                    <a:pt x="11373" y="0"/>
                  </a:cubicBezTo>
                  <a:lnTo>
                    <a:pt x="21517" y="19070"/>
                  </a:lnTo>
                  <a:close/>
                </a:path>
              </a:pathLst>
            </a:custGeom>
            <a:noFill/>
            <a:ln w="12700" cap="rnd">
              <a:solidFill>
                <a:schemeClr val="tx1"/>
              </a:solidFill>
              <a:round/>
              <a:headEnd/>
              <a:tailEnd/>
            </a:ln>
          </p:spPr>
          <p:txBody>
            <a:bodyPr wrap="none" anchor="ctr"/>
            <a:lstStyle/>
            <a:p>
              <a:endParaRPr lang="en-US"/>
            </a:p>
          </p:txBody>
        </p:sp>
        <p:sp>
          <p:nvSpPr>
            <p:cNvPr id="60" name="Arc 30"/>
            <p:cNvSpPr>
              <a:spLocks noChangeAspect="1"/>
            </p:cNvSpPr>
            <p:nvPr/>
          </p:nvSpPr>
          <p:spPr bwMode="auto">
            <a:xfrm>
              <a:off x="3276997" y="2954853"/>
              <a:ext cx="927100" cy="819150"/>
            </a:xfrm>
            <a:custGeom>
              <a:avLst/>
              <a:gdLst>
                <a:gd name="T0" fmla="*/ 0 w 21332"/>
                <a:gd name="T1" fmla="*/ 671847 h 18874"/>
                <a:gd name="T2" fmla="*/ 470547 w 21332"/>
                <a:gd name="T3" fmla="*/ 0 h 18874"/>
                <a:gd name="T4" fmla="*/ 927100 w 21332"/>
                <a:gd name="T5" fmla="*/ 819150 h 18874"/>
                <a:gd name="T6" fmla="*/ 0 60000 65536"/>
                <a:gd name="T7" fmla="*/ 0 60000 65536"/>
                <a:gd name="T8" fmla="*/ 0 60000 65536"/>
                <a:gd name="T9" fmla="*/ 0 w 21332"/>
                <a:gd name="T10" fmla="*/ 0 h 18874"/>
                <a:gd name="T11" fmla="*/ 21332 w 21332"/>
                <a:gd name="T12" fmla="*/ 18874 h 18874"/>
              </a:gdLst>
              <a:ahLst/>
              <a:cxnLst>
                <a:cxn ang="T6">
                  <a:pos x="T0" y="T1"/>
                </a:cxn>
                <a:cxn ang="T7">
                  <a:pos x="T2" y="T3"/>
                </a:cxn>
                <a:cxn ang="T8">
                  <a:pos x="T4" y="T5"/>
                </a:cxn>
              </a:cxnLst>
              <a:rect l="T9" t="T10" r="T11" b="T12"/>
              <a:pathLst>
                <a:path w="21332" h="18874" fill="none" extrusionOk="0">
                  <a:moveTo>
                    <a:pt x="0" y="15480"/>
                  </a:moveTo>
                  <a:cubicBezTo>
                    <a:pt x="1042" y="8931"/>
                    <a:pt x="5033" y="3225"/>
                    <a:pt x="10827" y="0"/>
                  </a:cubicBezTo>
                </a:path>
                <a:path w="21332" h="18874" stroke="0" extrusionOk="0">
                  <a:moveTo>
                    <a:pt x="0" y="15480"/>
                  </a:moveTo>
                  <a:cubicBezTo>
                    <a:pt x="1042" y="8931"/>
                    <a:pt x="5033" y="3225"/>
                    <a:pt x="10827" y="0"/>
                  </a:cubicBezTo>
                  <a:lnTo>
                    <a:pt x="21332" y="18874"/>
                  </a:lnTo>
                  <a:close/>
                </a:path>
              </a:pathLst>
            </a:custGeom>
            <a:noFill/>
            <a:ln w="12700" cap="rnd">
              <a:solidFill>
                <a:schemeClr val="tx1"/>
              </a:solidFill>
              <a:round/>
              <a:headEnd/>
              <a:tailEnd/>
            </a:ln>
          </p:spPr>
          <p:txBody>
            <a:bodyPr wrap="none" anchor="ctr"/>
            <a:lstStyle/>
            <a:p>
              <a:endParaRPr lang="en-US"/>
            </a:p>
          </p:txBody>
        </p:sp>
        <p:sp>
          <p:nvSpPr>
            <p:cNvPr id="61" name="Freeform 31"/>
            <p:cNvSpPr>
              <a:spLocks noChangeAspect="1"/>
            </p:cNvSpPr>
            <p:nvPr/>
          </p:nvSpPr>
          <p:spPr bwMode="auto">
            <a:xfrm>
              <a:off x="2461022" y="3407290"/>
              <a:ext cx="808038" cy="230188"/>
            </a:xfrm>
            <a:custGeom>
              <a:avLst/>
              <a:gdLst>
                <a:gd name="T0" fmla="*/ 0 w 509"/>
                <a:gd name="T1" fmla="*/ 134 h 145"/>
                <a:gd name="T2" fmla="*/ 278 w 509"/>
                <a:gd name="T3" fmla="*/ 0 h 145"/>
                <a:gd name="T4" fmla="*/ 508 w 509"/>
                <a:gd name="T5" fmla="*/ 144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34"/>
                  </a:moveTo>
                  <a:lnTo>
                    <a:pt x="278" y="0"/>
                  </a:lnTo>
                  <a:lnTo>
                    <a:pt x="508" y="144"/>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62" name="Freeform 32"/>
            <p:cNvSpPr>
              <a:spLocks noChangeAspect="1"/>
            </p:cNvSpPr>
            <p:nvPr/>
          </p:nvSpPr>
          <p:spPr bwMode="auto">
            <a:xfrm>
              <a:off x="3381772" y="2242065"/>
              <a:ext cx="361950" cy="709613"/>
            </a:xfrm>
            <a:custGeom>
              <a:avLst/>
              <a:gdLst>
                <a:gd name="T0" fmla="*/ 0 w 228"/>
                <a:gd name="T1" fmla="*/ 0 h 447"/>
                <a:gd name="T2" fmla="*/ 227 w 228"/>
                <a:gd name="T3" fmla="*/ 157 h 447"/>
                <a:gd name="T4" fmla="*/ 227 w 228"/>
                <a:gd name="T5" fmla="*/ 446 h 447"/>
                <a:gd name="T6" fmla="*/ 0 60000 65536"/>
                <a:gd name="T7" fmla="*/ 0 60000 65536"/>
                <a:gd name="T8" fmla="*/ 0 60000 65536"/>
                <a:gd name="T9" fmla="*/ 0 w 228"/>
                <a:gd name="T10" fmla="*/ 0 h 447"/>
                <a:gd name="T11" fmla="*/ 228 w 228"/>
                <a:gd name="T12" fmla="*/ 447 h 447"/>
              </a:gdLst>
              <a:ahLst/>
              <a:cxnLst>
                <a:cxn ang="T6">
                  <a:pos x="T0" y="T1"/>
                </a:cxn>
                <a:cxn ang="T7">
                  <a:pos x="T2" y="T3"/>
                </a:cxn>
                <a:cxn ang="T8">
                  <a:pos x="T4" y="T5"/>
                </a:cxn>
              </a:cxnLst>
              <a:rect l="T9" t="T10" r="T11" b="T12"/>
              <a:pathLst>
                <a:path w="228" h="447">
                  <a:moveTo>
                    <a:pt x="0" y="0"/>
                  </a:moveTo>
                  <a:lnTo>
                    <a:pt x="227" y="157"/>
                  </a:lnTo>
                  <a:lnTo>
                    <a:pt x="227" y="446"/>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65" name="Rectangle 35"/>
            <p:cNvSpPr>
              <a:spLocks noChangeArrowheads="1"/>
            </p:cNvSpPr>
            <p:nvPr/>
          </p:nvSpPr>
          <p:spPr bwMode="auto">
            <a:xfrm>
              <a:off x="5210238" y="2908219"/>
              <a:ext cx="581891" cy="738664"/>
            </a:xfrm>
            <a:prstGeom prst="rect">
              <a:avLst/>
            </a:prstGeom>
            <a:noFill/>
            <a:ln w="25400">
              <a:noFill/>
              <a:miter lim="800000"/>
              <a:headEnd/>
              <a:tailEnd/>
            </a:ln>
          </p:spPr>
          <p:txBody>
            <a:bodyPr wrap="none" lIns="0" tIns="0" rIns="0" bIns="0">
              <a:spAutoFit/>
            </a:bodyPr>
            <a:lstStyle/>
            <a:p>
              <a:pPr lvl="0" algn="ctr"/>
              <a:r>
                <a:rPr kumimoji="0" lang="en-GB" sz="1200" b="1" smtClean="0">
                  <a:solidFill>
                    <a:schemeClr val="tx1"/>
                  </a:solidFill>
                </a:rPr>
                <a:t>Project </a:t>
              </a:r>
            </a:p>
            <a:p>
              <a:pPr lvl="0" algn="ctr"/>
              <a:r>
                <a:rPr lang="en-GB" sz="1200" b="1" smtClean="0"/>
                <a:t>d</a:t>
              </a:r>
              <a:r>
                <a:rPr kumimoji="0" lang="en-GB" sz="1200" b="1" smtClean="0">
                  <a:solidFill>
                    <a:schemeClr val="tx1"/>
                  </a:solidFill>
                </a:rPr>
                <a:t>evelop</a:t>
              </a:r>
            </a:p>
            <a:p>
              <a:pPr lvl="0" algn="ctr"/>
              <a:r>
                <a:rPr kumimoji="0" lang="en-GB" sz="1200" b="1" smtClean="0">
                  <a:solidFill>
                    <a:schemeClr val="tx1"/>
                  </a:solidFill>
                </a:rPr>
                <a:t>ment</a:t>
              </a:r>
            </a:p>
            <a:p>
              <a:pPr lvl="0" algn="ctr"/>
              <a:r>
                <a:rPr kumimoji="0" lang="en-GB" sz="1200" b="1" smtClean="0">
                  <a:solidFill>
                    <a:schemeClr val="tx1"/>
                  </a:solidFill>
                </a:rPr>
                <a:t> phase</a:t>
              </a:r>
            </a:p>
          </p:txBody>
        </p:sp>
        <p:sp>
          <p:nvSpPr>
            <p:cNvPr id="83" name="Oval 33"/>
            <p:cNvSpPr>
              <a:spLocks noChangeArrowheads="1"/>
            </p:cNvSpPr>
            <p:nvPr/>
          </p:nvSpPr>
          <p:spPr bwMode="auto">
            <a:xfrm>
              <a:off x="3276032" y="2819028"/>
              <a:ext cx="1911600" cy="1836000"/>
            </a:xfrm>
            <a:prstGeom prst="ellipse">
              <a:avLst/>
            </a:prstGeom>
            <a:solidFill>
              <a:schemeClr val="bg1"/>
            </a:solidFill>
            <a:ln w="12700">
              <a:solidFill>
                <a:schemeClr val="tx1"/>
              </a:solidFill>
              <a:round/>
              <a:headEnd/>
              <a:tailEnd/>
            </a:ln>
          </p:spPr>
          <p:txBody>
            <a:bodyPr wrap="none" lIns="111125" tIns="55562" rIns="111125" bIns="55562" anchor="t"/>
            <a:lstStyle/>
            <a:p>
              <a:pPr algn="ctr" defTabSz="1096963">
                <a:lnSpc>
                  <a:spcPct val="90000"/>
                </a:lnSpc>
              </a:pPr>
              <a:endParaRPr lang="en-GB" sz="1600" b="1" dirty="0" smtClean="0"/>
            </a:p>
            <a:p>
              <a:pPr algn="ctr" defTabSz="1096963">
                <a:lnSpc>
                  <a:spcPct val="90000"/>
                </a:lnSpc>
              </a:pPr>
              <a:r>
                <a:rPr lang="en-GB" sz="1600" b="1" dirty="0" smtClean="0"/>
                <a:t>  </a:t>
              </a:r>
              <a:r>
                <a:rPr kumimoji="0" lang="en-GB" sz="1600" b="1" dirty="0" smtClean="0">
                  <a:solidFill>
                    <a:schemeClr val="tx1"/>
                  </a:solidFill>
                </a:rPr>
                <a:t>Energy </a:t>
              </a:r>
            </a:p>
            <a:p>
              <a:pPr algn="ctr" defTabSz="1096963">
                <a:lnSpc>
                  <a:spcPct val="90000"/>
                </a:lnSpc>
              </a:pPr>
              <a:r>
                <a:rPr kumimoji="0" lang="en-GB" sz="1600" b="1" dirty="0" smtClean="0">
                  <a:solidFill>
                    <a:schemeClr val="tx1"/>
                  </a:solidFill>
                </a:rPr>
                <a:t>  efficiency</a:t>
              </a:r>
            </a:p>
            <a:p>
              <a:pPr algn="ctr" defTabSz="1096963">
                <a:lnSpc>
                  <a:spcPct val="90000"/>
                </a:lnSpc>
              </a:pPr>
              <a:r>
                <a:rPr lang="en-GB" sz="1600" b="1" dirty="0" smtClean="0"/>
                <a:t>investment</a:t>
              </a:r>
              <a:r>
                <a:rPr kumimoji="0" lang="en-GB" sz="1600" b="1" dirty="0" smtClean="0">
                  <a:solidFill>
                    <a:schemeClr val="tx1"/>
                  </a:solidFill>
                </a:rPr>
                <a:t> </a:t>
              </a:r>
            </a:p>
            <a:p>
              <a:pPr algn="ctr" defTabSz="1096963">
                <a:lnSpc>
                  <a:spcPct val="90000"/>
                </a:lnSpc>
              </a:pPr>
              <a:r>
                <a:rPr kumimoji="0" lang="en-GB" sz="1600" b="1" dirty="0" smtClean="0">
                  <a:solidFill>
                    <a:schemeClr val="tx1"/>
                  </a:solidFill>
                </a:rPr>
                <a:t>  circle</a:t>
              </a:r>
            </a:p>
            <a:p>
              <a:pPr algn="ctr" defTabSz="1096963">
                <a:lnSpc>
                  <a:spcPct val="90000"/>
                </a:lnSpc>
              </a:pPr>
              <a:endParaRPr kumimoji="0" lang="en-GB" sz="1600" b="1" dirty="0">
                <a:solidFill>
                  <a:schemeClr val="tx1"/>
                </a:solidFill>
              </a:endParaRPr>
            </a:p>
          </p:txBody>
        </p:sp>
        <p:sp>
          <p:nvSpPr>
            <p:cNvPr id="77" name="Rectangle 39"/>
            <p:cNvSpPr>
              <a:spLocks noChangeAspect="1" noChangeArrowheads="1"/>
            </p:cNvSpPr>
            <p:nvPr/>
          </p:nvSpPr>
          <p:spPr bwMode="auto">
            <a:xfrm>
              <a:off x="2844139" y="2642370"/>
              <a:ext cx="719749" cy="498598"/>
            </a:xfrm>
            <a:prstGeom prst="rect">
              <a:avLst/>
            </a:prstGeom>
            <a:noFill/>
            <a:ln w="25400">
              <a:noFill/>
              <a:miter lim="800000"/>
              <a:headEnd/>
              <a:tailEnd/>
            </a:ln>
          </p:spPr>
          <p:txBody>
            <a:bodyPr wrap="none" lIns="0" tIns="0" rIns="0" bIns="0">
              <a:spAutoFit/>
            </a:bodyPr>
            <a:lstStyle/>
            <a:p>
              <a:pPr algn="ctr" defTabSz="762000">
                <a:lnSpc>
                  <a:spcPct val="90000"/>
                </a:lnSpc>
              </a:pPr>
              <a:r>
                <a:rPr lang="en-GB" sz="1200" b="1" dirty="0" smtClean="0">
                  <a:solidFill>
                    <a:schemeClr val="dk1"/>
                  </a:solidFill>
                </a:rPr>
                <a:t>CO</a:t>
              </a:r>
              <a:r>
                <a:rPr lang="en-GB" sz="1200" b="1" baseline="-25000" dirty="0" smtClean="0">
                  <a:solidFill>
                    <a:schemeClr val="dk1"/>
                  </a:solidFill>
                </a:rPr>
                <a:t>2</a:t>
              </a:r>
              <a:r>
                <a:rPr lang="en-GB" sz="1200" b="1" dirty="0" smtClean="0"/>
                <a:t> and </a:t>
              </a:r>
            </a:p>
            <a:p>
              <a:pPr algn="ctr" defTabSz="762000">
                <a:lnSpc>
                  <a:spcPct val="90000"/>
                </a:lnSpc>
              </a:pPr>
              <a:r>
                <a:rPr lang="en-GB" sz="1200" b="1" dirty="0" smtClean="0"/>
                <a:t>energy</a:t>
              </a:r>
            </a:p>
            <a:p>
              <a:pPr algn="ctr" defTabSz="762000">
                <a:lnSpc>
                  <a:spcPct val="90000"/>
                </a:lnSpc>
              </a:pPr>
              <a:r>
                <a:rPr lang="en-GB" sz="1200" b="1" dirty="0" smtClean="0"/>
                <a:t> reporting</a:t>
              </a:r>
            </a:p>
          </p:txBody>
        </p:sp>
        <p:sp>
          <p:nvSpPr>
            <p:cNvPr id="78" name="Rectangle 38"/>
            <p:cNvSpPr>
              <a:spLocks noChangeAspect="1" noChangeArrowheads="1"/>
            </p:cNvSpPr>
            <p:nvPr/>
          </p:nvSpPr>
          <p:spPr bwMode="auto">
            <a:xfrm>
              <a:off x="2646834" y="3731890"/>
              <a:ext cx="657231" cy="830997"/>
            </a:xfrm>
            <a:prstGeom prst="rect">
              <a:avLst/>
            </a:prstGeom>
            <a:noFill/>
            <a:ln w="25400">
              <a:noFill/>
              <a:miter lim="800000"/>
              <a:headEnd/>
              <a:tailEnd/>
            </a:ln>
          </p:spPr>
          <p:txBody>
            <a:bodyPr wrap="none" lIns="0" tIns="0" rIns="0" bIns="0">
              <a:spAutoFit/>
            </a:bodyPr>
            <a:lstStyle/>
            <a:p>
              <a:pPr algn="ctr" defTabSz="762000">
                <a:lnSpc>
                  <a:spcPct val="90000"/>
                </a:lnSpc>
              </a:pPr>
              <a:r>
                <a:rPr lang="en-US" sz="1200" b="1" dirty="0" smtClean="0">
                  <a:solidFill>
                    <a:schemeClr val="dk1"/>
                  </a:solidFill>
                </a:rPr>
                <a:t>Primary</a:t>
              </a:r>
            </a:p>
            <a:p>
              <a:pPr algn="ctr" defTabSz="762000">
                <a:lnSpc>
                  <a:spcPct val="90000"/>
                </a:lnSpc>
              </a:pPr>
              <a:r>
                <a:rPr lang="en-US" sz="1200" b="1" dirty="0" smtClean="0">
                  <a:solidFill>
                    <a:schemeClr val="dk1"/>
                  </a:solidFill>
                </a:rPr>
                <a:t> energy</a:t>
              </a:r>
            </a:p>
            <a:p>
              <a:pPr algn="ctr" defTabSz="762000">
                <a:lnSpc>
                  <a:spcPct val="90000"/>
                </a:lnSpc>
              </a:pPr>
              <a:r>
                <a:rPr lang="en-US" sz="1200" b="1" dirty="0" smtClean="0">
                  <a:solidFill>
                    <a:schemeClr val="dk1"/>
                  </a:solidFill>
                </a:rPr>
                <a:t> savings</a:t>
              </a:r>
            </a:p>
            <a:p>
              <a:pPr algn="ctr" defTabSz="762000">
                <a:lnSpc>
                  <a:spcPct val="90000"/>
                </a:lnSpc>
              </a:pPr>
              <a:r>
                <a:rPr kumimoji="0" lang="de-DE" sz="1200" b="1" dirty="0" smtClean="0">
                  <a:solidFill>
                    <a:schemeClr val="tx1"/>
                  </a:solidFill>
                </a:rPr>
                <a:t> </a:t>
              </a:r>
              <a:r>
                <a:rPr kumimoji="0" lang="de-DE" sz="1200" b="1" dirty="0" err="1" smtClean="0">
                  <a:solidFill>
                    <a:schemeClr val="tx1"/>
                  </a:solidFill>
                </a:rPr>
                <a:t>targets</a:t>
              </a:r>
              <a:r>
                <a:rPr kumimoji="0" lang="de-DE" sz="1200" b="1" dirty="0" smtClean="0">
                  <a:solidFill>
                    <a:schemeClr val="tx1"/>
                  </a:solidFill>
                </a:rPr>
                <a:t> </a:t>
              </a:r>
            </a:p>
            <a:p>
              <a:pPr algn="ctr" defTabSz="762000">
                <a:lnSpc>
                  <a:spcPct val="90000"/>
                </a:lnSpc>
              </a:pPr>
              <a:r>
                <a:rPr kumimoji="0" lang="en-GB" sz="1200" b="1" dirty="0" smtClean="0">
                  <a:solidFill>
                    <a:schemeClr val="tx1"/>
                  </a:solidFill>
                </a:rPr>
                <a:t>achieved</a:t>
              </a:r>
            </a:p>
          </p:txBody>
        </p:sp>
        <p:sp>
          <p:nvSpPr>
            <p:cNvPr id="80" name="Rectangle 37"/>
            <p:cNvSpPr>
              <a:spLocks noChangeAspect="1" noChangeArrowheads="1"/>
            </p:cNvSpPr>
            <p:nvPr/>
          </p:nvSpPr>
          <p:spPr bwMode="auto">
            <a:xfrm>
              <a:off x="3652335" y="4852435"/>
              <a:ext cx="838371" cy="332399"/>
            </a:xfrm>
            <a:prstGeom prst="rect">
              <a:avLst/>
            </a:prstGeom>
            <a:noFill/>
            <a:ln w="25400">
              <a:noFill/>
              <a:miter lim="800000"/>
              <a:headEnd/>
              <a:tailEnd/>
            </a:ln>
          </p:spPr>
          <p:txBody>
            <a:bodyPr wrap="none" lIns="0" tIns="0" rIns="0" bIns="0">
              <a:spAutoFit/>
            </a:bodyPr>
            <a:lstStyle/>
            <a:p>
              <a:pPr algn="ctr" defTabSz="762000">
                <a:lnSpc>
                  <a:spcPct val="90000"/>
                </a:lnSpc>
              </a:pPr>
              <a:r>
                <a:rPr kumimoji="0" lang="en-GB" sz="1200" b="1" dirty="0" smtClean="0">
                  <a:solidFill>
                    <a:schemeClr val="tx1"/>
                  </a:solidFill>
                </a:rPr>
                <a:t>Financing</a:t>
              </a:r>
            </a:p>
            <a:p>
              <a:pPr algn="ctr" defTabSz="762000">
                <a:lnSpc>
                  <a:spcPct val="90000"/>
                </a:lnSpc>
              </a:pPr>
              <a:r>
                <a:rPr kumimoji="0" lang="en-GB" sz="1200" b="1" dirty="0" smtClean="0">
                  <a:solidFill>
                    <a:schemeClr val="tx1"/>
                  </a:solidFill>
                </a:rPr>
                <a:t> Instrument</a:t>
              </a:r>
            </a:p>
          </p:txBody>
        </p:sp>
        <p:sp>
          <p:nvSpPr>
            <p:cNvPr id="81" name="Rectangle 36"/>
            <p:cNvSpPr>
              <a:spLocks noChangeArrowheads="1"/>
            </p:cNvSpPr>
            <p:nvPr/>
          </p:nvSpPr>
          <p:spPr bwMode="auto">
            <a:xfrm>
              <a:off x="4788024" y="4420387"/>
              <a:ext cx="869533" cy="415498"/>
            </a:xfrm>
            <a:prstGeom prst="rect">
              <a:avLst/>
            </a:prstGeom>
            <a:noFill/>
            <a:ln w="25400">
              <a:noFill/>
              <a:miter lim="800000"/>
              <a:headEnd/>
              <a:tailEnd/>
            </a:ln>
          </p:spPr>
          <p:txBody>
            <a:bodyPr wrap="none" lIns="0" tIns="0" rIns="0" bIns="0">
              <a:spAutoFit/>
            </a:bodyPr>
            <a:lstStyle/>
            <a:p>
              <a:pPr algn="ctr" defTabSz="762000">
                <a:lnSpc>
                  <a:spcPct val="90000"/>
                </a:lnSpc>
              </a:pPr>
              <a:r>
                <a:rPr kumimoji="0" lang="en-GB" smtClean="0">
                  <a:solidFill>
                    <a:schemeClr val="tx1"/>
                  </a:solidFill>
                </a:rPr>
                <a:t> </a:t>
              </a:r>
              <a:r>
                <a:rPr kumimoji="0" lang="en-GB" sz="1200" b="1" smtClean="0">
                  <a:solidFill>
                    <a:schemeClr val="tx1"/>
                  </a:solidFill>
                </a:rPr>
                <a:t> Access to </a:t>
              </a:r>
            </a:p>
            <a:p>
              <a:pPr algn="ctr" defTabSz="762000">
                <a:lnSpc>
                  <a:spcPct val="90000"/>
                </a:lnSpc>
              </a:pPr>
              <a:r>
                <a:rPr kumimoji="0" lang="en-GB" sz="1200" b="1" smtClean="0">
                  <a:solidFill>
                    <a:schemeClr val="tx1"/>
                  </a:solidFill>
                </a:rPr>
                <a:t>financing</a:t>
              </a:r>
              <a:endParaRPr kumimoji="0" lang="en-GB" sz="1200">
                <a:solidFill>
                  <a:schemeClr val="tx1"/>
                </a:solidFill>
              </a:endParaRPr>
            </a:p>
          </p:txBody>
        </p:sp>
        <p:sp>
          <p:nvSpPr>
            <p:cNvPr id="84" name="Rectangle 34"/>
            <p:cNvSpPr>
              <a:spLocks noChangeAspect="1" noChangeArrowheads="1"/>
            </p:cNvSpPr>
            <p:nvPr/>
          </p:nvSpPr>
          <p:spPr bwMode="auto">
            <a:xfrm>
              <a:off x="3954384" y="2250855"/>
              <a:ext cx="1057982" cy="369332"/>
            </a:xfrm>
            <a:prstGeom prst="rect">
              <a:avLst/>
            </a:prstGeom>
            <a:noFill/>
            <a:ln w="25400">
              <a:noFill/>
              <a:miter lim="800000"/>
              <a:headEnd/>
              <a:tailEnd/>
            </a:ln>
          </p:spPr>
          <p:txBody>
            <a:bodyPr wrap="none" lIns="0" tIns="0" rIns="0" bIns="0">
              <a:spAutoFit/>
            </a:bodyPr>
            <a:lstStyle/>
            <a:p>
              <a:pPr lvl="0" algn="ctr"/>
              <a:r>
                <a:rPr lang="en-GB" sz="1200" b="1" smtClean="0"/>
                <a:t>EU </a:t>
              </a:r>
              <a:r>
                <a:rPr lang="en-GB" sz="1200" b="1" smtClean="0">
                  <a:solidFill>
                    <a:schemeClr val="dk1"/>
                  </a:solidFill>
                </a:rPr>
                <a:t>CO</a:t>
              </a:r>
              <a:r>
                <a:rPr lang="en-GB" sz="1200" b="1" baseline="-25000" smtClean="0">
                  <a:solidFill>
                    <a:schemeClr val="dk1"/>
                  </a:solidFill>
                </a:rPr>
                <a:t>2</a:t>
              </a:r>
              <a:r>
                <a:rPr lang="en-GB" sz="1200" b="1" smtClean="0"/>
                <a:t> and</a:t>
              </a:r>
            </a:p>
            <a:p>
              <a:pPr lvl="0" algn="ctr"/>
              <a:r>
                <a:rPr lang="en-GB" sz="1200" b="1" smtClean="0"/>
                <a:t>energy targets</a:t>
              </a:r>
            </a:p>
          </p:txBody>
        </p:sp>
        <p:sp>
          <p:nvSpPr>
            <p:cNvPr id="71" name="Circular Arrow 70"/>
            <p:cNvSpPr>
              <a:spLocks noChangeAspect="1"/>
            </p:cNvSpPr>
            <p:nvPr/>
          </p:nvSpPr>
          <p:spPr>
            <a:xfrm rot="5400000">
              <a:off x="3373144" y="2755648"/>
              <a:ext cx="1751238" cy="1945814"/>
            </a:xfrm>
            <a:prstGeom prst="circularArrow">
              <a:avLst>
                <a:gd name="adj1" fmla="val 12500"/>
                <a:gd name="adj2" fmla="val 1142319"/>
                <a:gd name="adj3" fmla="val 20457681"/>
                <a:gd name="adj4" fmla="val 14699712"/>
                <a:gd name="adj5" fmla="val 1064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TextBox 71"/>
            <p:cNvSpPr txBox="1"/>
            <p:nvPr/>
          </p:nvSpPr>
          <p:spPr>
            <a:xfrm rot="18856466">
              <a:off x="4283054" y="3818510"/>
              <a:ext cx="1246383" cy="264811"/>
            </a:xfrm>
            <a:prstGeom prst="rect">
              <a:avLst/>
            </a:prstGeom>
            <a:noFill/>
          </p:spPr>
          <p:txBody>
            <a:bodyPr wrap="square" rtlCol="0">
              <a:prstTxWarp prst="textArchDown">
                <a:avLst/>
              </a:prstTxWarp>
              <a:spAutoFit/>
            </a:bodyPr>
            <a:lstStyle/>
            <a:p>
              <a:r>
                <a:rPr lang="de-DE" dirty="0" smtClean="0"/>
                <a:t>   </a:t>
              </a:r>
              <a:r>
                <a:rPr lang="de-DE" sz="1200" dirty="0" err="1" smtClean="0">
                  <a:solidFill>
                    <a:schemeClr val="bg1"/>
                  </a:solidFill>
                </a:rPr>
                <a:t>eeef</a:t>
              </a:r>
              <a:endParaRPr lang="en-US" sz="1200" dirty="0">
                <a:solidFill>
                  <a:schemeClr val="bg1"/>
                </a:solidFill>
              </a:endParaRPr>
            </a:p>
          </p:txBody>
        </p:sp>
        <p:sp>
          <p:nvSpPr>
            <p:cNvPr id="73" name="TextBox 72"/>
            <p:cNvSpPr txBox="1"/>
            <p:nvPr/>
          </p:nvSpPr>
          <p:spPr>
            <a:xfrm rot="16430714">
              <a:off x="4284000" y="3406482"/>
              <a:ext cx="1246383" cy="264811"/>
            </a:xfrm>
            <a:prstGeom prst="rect">
              <a:avLst/>
            </a:prstGeom>
            <a:noFill/>
          </p:spPr>
          <p:txBody>
            <a:bodyPr wrap="square" rtlCol="0">
              <a:prstTxWarp prst="textArchDown">
                <a:avLst/>
              </a:prstTxWarp>
              <a:spAutoFit/>
            </a:bodyPr>
            <a:lstStyle/>
            <a:p>
              <a:r>
                <a:rPr lang="de-DE" sz="1200" dirty="0" smtClean="0"/>
                <a:t> </a:t>
              </a:r>
              <a:r>
                <a:rPr lang="de-DE" sz="1200" dirty="0" err="1" smtClean="0">
                  <a:solidFill>
                    <a:schemeClr val="bg1"/>
                  </a:solidFill>
                </a:rPr>
                <a:t>support</a:t>
              </a:r>
              <a:endParaRPr lang="en-US" sz="1200" dirty="0">
                <a:solidFill>
                  <a:schemeClr val="bg1"/>
                </a:solidFill>
              </a:endParaRPr>
            </a:p>
          </p:txBody>
        </p:sp>
        <p:sp>
          <p:nvSpPr>
            <p:cNvPr id="63" name="Isosceles Triangle 62"/>
            <p:cNvSpPr/>
            <p:nvPr/>
          </p:nvSpPr>
          <p:spPr>
            <a:xfrm>
              <a:off x="3203848" y="1988840"/>
              <a:ext cx="216024" cy="14401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p:cNvSpPr txBox="1"/>
            <p:nvPr/>
          </p:nvSpPr>
          <p:spPr>
            <a:xfrm>
              <a:off x="2930381" y="1628800"/>
              <a:ext cx="593432" cy="307777"/>
            </a:xfrm>
            <a:prstGeom prst="rect">
              <a:avLst/>
            </a:prstGeom>
            <a:noFill/>
          </p:spPr>
          <p:txBody>
            <a:bodyPr wrap="none" rtlCol="0">
              <a:spAutoFit/>
            </a:bodyPr>
            <a:lstStyle/>
            <a:p>
              <a:r>
                <a:rPr lang="en-GB" sz="1400" b="1" dirty="0" smtClean="0"/>
                <a:t>Start</a:t>
              </a:r>
              <a:endParaRPr lang="en-GB" sz="1400" b="1" dirty="0"/>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68631"/>
            <a:ext cx="8116133" cy="684105"/>
          </a:xfrm>
        </p:spPr>
        <p:txBody>
          <a:bodyPr/>
          <a:lstStyle/>
          <a:p>
            <a:r>
              <a:rPr lang="en-US" sz="2200" dirty="0" err="1" smtClean="0"/>
              <a:t>eeef</a:t>
            </a:r>
            <a:r>
              <a:rPr lang="en-US" sz="2200" dirty="0" smtClean="0"/>
              <a:t> is cooperating with the Region of </a:t>
            </a:r>
            <a:r>
              <a:rPr lang="en-US" sz="2200" dirty="0" err="1" smtClean="0"/>
              <a:t>Alentejo</a:t>
            </a:r>
            <a:r>
              <a:rPr lang="en-US" sz="2200" dirty="0" smtClean="0"/>
              <a:t> in </a:t>
            </a:r>
            <a:br>
              <a:rPr lang="en-US" sz="2200" dirty="0" smtClean="0"/>
            </a:br>
            <a:r>
              <a:rPr lang="en-US" sz="2200" dirty="0" smtClean="0"/>
              <a:t>Portugal along energy efficiency investment circle  </a:t>
            </a:r>
            <a:endParaRPr lang="en-US" sz="2200" dirty="0"/>
          </a:p>
        </p:txBody>
      </p:sp>
      <p:sp>
        <p:nvSpPr>
          <p:cNvPr id="4" name="Slide Number Placeholder 3"/>
          <p:cNvSpPr>
            <a:spLocks noGrp="1"/>
          </p:cNvSpPr>
          <p:nvPr>
            <p:ph type="sldNum" sz="quarter" idx="18"/>
          </p:nvPr>
        </p:nvSpPr>
        <p:spPr/>
        <p:txBody>
          <a:bodyPr/>
          <a:lstStyle/>
          <a:p>
            <a:pPr>
              <a:defRPr/>
            </a:pPr>
            <a:fld id="{E1EE143F-7789-4924-9B82-195029087C4D}" type="slidenum">
              <a:rPr lang="en-US" smtClean="0"/>
              <a:pPr>
                <a:defRPr/>
              </a:pPr>
              <a:t>6</a:t>
            </a:fld>
            <a:endParaRPr lang="en-US"/>
          </a:p>
        </p:txBody>
      </p:sp>
      <p:sp>
        <p:nvSpPr>
          <p:cNvPr id="5" name="Content Placeholder 6"/>
          <p:cNvSpPr>
            <a:spLocks noGrp="1"/>
          </p:cNvSpPr>
          <p:nvPr>
            <p:ph sz="half" idx="4294967295"/>
          </p:nvPr>
        </p:nvSpPr>
        <p:spPr>
          <a:xfrm>
            <a:off x="3563888" y="1195205"/>
            <a:ext cx="4932040" cy="4682067"/>
          </a:xfrm>
          <a:prstGeom prst="rect">
            <a:avLst/>
          </a:prstGeom>
        </p:spPr>
        <p:txBody>
          <a:bodyPr>
            <a:noAutofit/>
          </a:bodyPr>
          <a:lstStyle/>
          <a:p>
            <a:pPr marL="0" indent="0">
              <a:lnSpc>
                <a:spcPct val="120000"/>
              </a:lnSpc>
              <a:spcBef>
                <a:spcPts val="0"/>
              </a:spcBef>
              <a:buNone/>
            </a:pPr>
            <a:r>
              <a:rPr lang="en-GB" sz="1000" b="1" dirty="0" smtClean="0"/>
              <a:t>CONTEXT</a:t>
            </a:r>
          </a:p>
          <a:p>
            <a:pPr marL="0">
              <a:lnSpc>
                <a:spcPct val="120000"/>
              </a:lnSpc>
              <a:spcBef>
                <a:spcPts val="0"/>
              </a:spcBef>
              <a:buFont typeface="Wingdings" panose="05000000000000000000" pitchFamily="2" charset="2"/>
              <a:buChar char="q"/>
            </a:pPr>
            <a:r>
              <a:rPr lang="en-GB" sz="1000" dirty="0" smtClean="0"/>
              <a:t> 1 region, 1 UNESCO World Heritage City</a:t>
            </a:r>
          </a:p>
          <a:p>
            <a:pPr marL="0">
              <a:lnSpc>
                <a:spcPct val="120000"/>
              </a:lnSpc>
              <a:spcBef>
                <a:spcPts val="0"/>
              </a:spcBef>
              <a:buFont typeface="Wingdings" panose="05000000000000000000" pitchFamily="2" charset="2"/>
              <a:buChar char="q"/>
            </a:pPr>
            <a:r>
              <a:rPr lang="en-GB" sz="1000" dirty="0" smtClean="0"/>
              <a:t> 14 municipalities</a:t>
            </a:r>
          </a:p>
          <a:p>
            <a:pPr marL="0">
              <a:lnSpc>
                <a:spcPct val="120000"/>
              </a:lnSpc>
              <a:spcBef>
                <a:spcPts val="0"/>
              </a:spcBef>
              <a:buFont typeface="Wingdings" panose="05000000000000000000" pitchFamily="2" charset="2"/>
              <a:buChar char="q"/>
            </a:pPr>
            <a:r>
              <a:rPr lang="en-GB" sz="1000" dirty="0" smtClean="0"/>
              <a:t> 50 vehicles</a:t>
            </a:r>
          </a:p>
          <a:p>
            <a:pPr marL="0">
              <a:lnSpc>
                <a:spcPct val="120000"/>
              </a:lnSpc>
              <a:spcBef>
                <a:spcPts val="0"/>
              </a:spcBef>
              <a:buFont typeface="Wingdings" panose="05000000000000000000" pitchFamily="2" charset="2"/>
              <a:buChar char="q"/>
            </a:pPr>
            <a:r>
              <a:rPr lang="en-GB" sz="1000" dirty="0" smtClean="0"/>
              <a:t> 150 buildings</a:t>
            </a:r>
          </a:p>
          <a:p>
            <a:pPr marL="0">
              <a:lnSpc>
                <a:spcPct val="120000"/>
              </a:lnSpc>
              <a:spcBef>
                <a:spcPts val="0"/>
              </a:spcBef>
              <a:buFont typeface="Wingdings" panose="05000000000000000000" pitchFamily="2" charset="2"/>
              <a:buChar char="q"/>
            </a:pPr>
            <a:r>
              <a:rPr lang="en-GB" sz="1000" dirty="0" smtClean="0"/>
              <a:t>  60.000 Public Lighting Points</a:t>
            </a:r>
          </a:p>
          <a:p>
            <a:pPr marL="0">
              <a:lnSpc>
                <a:spcPct val="120000"/>
              </a:lnSpc>
              <a:spcBef>
                <a:spcPts val="0"/>
              </a:spcBef>
              <a:buFont typeface="Wingdings" panose="05000000000000000000" pitchFamily="2" charset="2"/>
              <a:buChar char="q"/>
            </a:pPr>
            <a:r>
              <a:rPr lang="en-GB" sz="1000" dirty="0" smtClean="0"/>
              <a:t> 161.092 inhabitants</a:t>
            </a:r>
          </a:p>
          <a:p>
            <a:pPr marL="0">
              <a:lnSpc>
                <a:spcPct val="120000"/>
              </a:lnSpc>
              <a:spcBef>
                <a:spcPts val="0"/>
              </a:spcBef>
              <a:buFont typeface="Wingdings" panose="05000000000000000000" pitchFamily="2" charset="2"/>
              <a:buChar char="q"/>
            </a:pPr>
            <a:r>
              <a:rPr lang="en-GB" sz="1000" dirty="0" smtClean="0"/>
              <a:t> 2.5M€ in Public Lighting consumption per year</a:t>
            </a:r>
          </a:p>
          <a:p>
            <a:pPr marL="0" indent="0">
              <a:lnSpc>
                <a:spcPct val="120000"/>
              </a:lnSpc>
              <a:spcBef>
                <a:spcPts val="0"/>
              </a:spcBef>
              <a:buNone/>
            </a:pPr>
            <a:endParaRPr lang="en-GB" sz="1000" dirty="0"/>
          </a:p>
          <a:p>
            <a:pPr marL="0" indent="0">
              <a:lnSpc>
                <a:spcPct val="120000"/>
              </a:lnSpc>
              <a:spcBef>
                <a:spcPts val="0"/>
              </a:spcBef>
              <a:buNone/>
            </a:pPr>
            <a:r>
              <a:rPr lang="en-GB" sz="1000" b="1" dirty="0" smtClean="0"/>
              <a:t>4 MAIN GOALS</a:t>
            </a:r>
          </a:p>
          <a:p>
            <a:pPr>
              <a:lnSpc>
                <a:spcPct val="120000"/>
              </a:lnSpc>
              <a:spcBef>
                <a:spcPts val="0"/>
              </a:spcBef>
              <a:buFont typeface="Wingdings" panose="05000000000000000000" pitchFamily="2" charset="2"/>
              <a:buChar char="q"/>
            </a:pPr>
            <a:r>
              <a:rPr lang="en-GB" sz="1000" dirty="0" smtClean="0"/>
              <a:t> Energy Efficiency in buildings</a:t>
            </a:r>
          </a:p>
          <a:p>
            <a:pPr>
              <a:lnSpc>
                <a:spcPct val="120000"/>
              </a:lnSpc>
              <a:spcBef>
                <a:spcPts val="0"/>
              </a:spcBef>
              <a:buFont typeface="Wingdings" panose="05000000000000000000" pitchFamily="2" charset="2"/>
              <a:buChar char="q"/>
            </a:pPr>
            <a:r>
              <a:rPr lang="en-GB" sz="1000" dirty="0" smtClean="0"/>
              <a:t> Energy Efficiency in urban vehicles</a:t>
            </a:r>
          </a:p>
          <a:p>
            <a:pPr>
              <a:lnSpc>
                <a:spcPct val="120000"/>
              </a:lnSpc>
              <a:spcBef>
                <a:spcPts val="0"/>
              </a:spcBef>
              <a:buFont typeface="Wingdings" panose="05000000000000000000" pitchFamily="2" charset="2"/>
              <a:buChar char="q"/>
            </a:pPr>
            <a:r>
              <a:rPr lang="en-GB" sz="1000" dirty="0" smtClean="0"/>
              <a:t> Energy Efficiency in public lighting</a:t>
            </a:r>
          </a:p>
          <a:p>
            <a:pPr>
              <a:lnSpc>
                <a:spcPct val="120000"/>
              </a:lnSpc>
              <a:spcBef>
                <a:spcPts val="0"/>
              </a:spcBef>
              <a:buFont typeface="Wingdings" panose="05000000000000000000" pitchFamily="2" charset="2"/>
              <a:buChar char="q"/>
            </a:pPr>
            <a:r>
              <a:rPr lang="en-GB" sz="1000" dirty="0" smtClean="0"/>
              <a:t> Energy production in small scale pilots with renewable energies</a:t>
            </a:r>
          </a:p>
          <a:p>
            <a:pPr marL="0">
              <a:lnSpc>
                <a:spcPct val="120000"/>
              </a:lnSpc>
              <a:spcBef>
                <a:spcPts val="0"/>
              </a:spcBef>
            </a:pPr>
            <a:endParaRPr lang="en-GB" sz="1000" b="1" dirty="0" smtClean="0"/>
          </a:p>
          <a:p>
            <a:pPr marL="0" indent="0">
              <a:lnSpc>
                <a:spcPct val="120000"/>
              </a:lnSpc>
              <a:spcBef>
                <a:spcPts val="0"/>
              </a:spcBef>
              <a:buNone/>
            </a:pPr>
            <a:r>
              <a:rPr lang="en-GB" sz="1000" b="1" dirty="0" smtClean="0"/>
              <a:t>STRATEGIC RESOURCES</a:t>
            </a:r>
          </a:p>
          <a:p>
            <a:pPr marL="0">
              <a:lnSpc>
                <a:spcPct val="120000"/>
              </a:lnSpc>
              <a:spcBef>
                <a:spcPts val="0"/>
              </a:spcBef>
              <a:buFont typeface="Wingdings" panose="05000000000000000000" pitchFamily="2" charset="2"/>
              <a:buChar char="q"/>
            </a:pPr>
            <a:r>
              <a:rPr lang="en-GB" sz="1000" dirty="0" smtClean="0"/>
              <a:t> Common strategy and common goal for 14 mayors and cities</a:t>
            </a:r>
          </a:p>
          <a:p>
            <a:pPr marL="0">
              <a:lnSpc>
                <a:spcPct val="120000"/>
              </a:lnSpc>
              <a:spcBef>
                <a:spcPts val="0"/>
              </a:spcBef>
              <a:buFont typeface="Wingdings" panose="05000000000000000000" pitchFamily="2" charset="2"/>
              <a:buChar char="q"/>
            </a:pPr>
            <a:r>
              <a:rPr lang="en-GB" sz="1000" dirty="0" smtClean="0"/>
              <a:t> Necessity to improve efficiency in the usage of resources available</a:t>
            </a:r>
          </a:p>
          <a:p>
            <a:pPr marL="0">
              <a:lnSpc>
                <a:spcPct val="120000"/>
              </a:lnSpc>
              <a:spcBef>
                <a:spcPts val="0"/>
              </a:spcBef>
              <a:buFont typeface="Wingdings" panose="05000000000000000000" pitchFamily="2" charset="2"/>
              <a:buChar char="q"/>
            </a:pPr>
            <a:r>
              <a:rPr lang="en-GB" sz="1000" dirty="0" smtClean="0"/>
              <a:t> TA from the European Energy Efficiency Fund (600k€/90% funding)</a:t>
            </a:r>
          </a:p>
          <a:p>
            <a:pPr marL="0">
              <a:lnSpc>
                <a:spcPct val="120000"/>
              </a:lnSpc>
              <a:spcBef>
                <a:spcPts val="0"/>
              </a:spcBef>
              <a:buFont typeface="Wingdings" panose="05000000000000000000" pitchFamily="2" charset="2"/>
              <a:buChar char="q"/>
            </a:pPr>
            <a:r>
              <a:rPr lang="en-GB" sz="1000" dirty="0" smtClean="0"/>
              <a:t> More than 10 years of consistent regional projects development</a:t>
            </a:r>
          </a:p>
          <a:p>
            <a:pPr marL="0">
              <a:lnSpc>
                <a:spcPct val="120000"/>
              </a:lnSpc>
              <a:spcBef>
                <a:spcPts val="0"/>
              </a:spcBef>
              <a:buFont typeface="Wingdings" panose="05000000000000000000" pitchFamily="2" charset="2"/>
              <a:buChar char="q"/>
            </a:pPr>
            <a:r>
              <a:rPr lang="en-GB" sz="1000" dirty="0" smtClean="0"/>
              <a:t> Focused multidisciplinary team to support project development</a:t>
            </a:r>
          </a:p>
          <a:p>
            <a:pPr marL="0">
              <a:lnSpc>
                <a:spcPct val="120000"/>
              </a:lnSpc>
              <a:spcBef>
                <a:spcPts val="0"/>
              </a:spcBef>
            </a:pPr>
            <a:endParaRPr lang="en-GB" sz="1000" dirty="0" smtClean="0"/>
          </a:p>
          <a:p>
            <a:pPr marL="0" indent="0">
              <a:lnSpc>
                <a:spcPct val="120000"/>
              </a:lnSpc>
              <a:spcBef>
                <a:spcPts val="0"/>
              </a:spcBef>
              <a:buNone/>
            </a:pPr>
            <a:r>
              <a:rPr lang="en-GB" sz="1000" b="1" dirty="0" smtClean="0"/>
              <a:t>EXPECTED RESULTS</a:t>
            </a:r>
          </a:p>
          <a:p>
            <a:pPr marL="0">
              <a:lnSpc>
                <a:spcPct val="120000"/>
              </a:lnSpc>
              <a:spcBef>
                <a:spcPts val="0"/>
              </a:spcBef>
              <a:buFont typeface="Wingdings" panose="05000000000000000000" pitchFamily="2" charset="2"/>
              <a:buChar char="q"/>
            </a:pPr>
            <a:r>
              <a:rPr lang="en-GB" sz="1000" dirty="0" smtClean="0"/>
              <a:t> Structural Regional Energy Efficiency Plan </a:t>
            </a:r>
          </a:p>
          <a:p>
            <a:pPr marL="0">
              <a:lnSpc>
                <a:spcPct val="120000"/>
              </a:lnSpc>
              <a:spcBef>
                <a:spcPts val="0"/>
              </a:spcBef>
              <a:buFont typeface="Wingdings" panose="05000000000000000000" pitchFamily="2" charset="2"/>
              <a:buChar char="q"/>
            </a:pPr>
            <a:r>
              <a:rPr lang="en-GB" sz="1000" dirty="0" smtClean="0"/>
              <a:t> Improved operational management of energy related asset</a:t>
            </a:r>
          </a:p>
          <a:p>
            <a:pPr marL="0">
              <a:lnSpc>
                <a:spcPct val="120000"/>
              </a:lnSpc>
              <a:spcBef>
                <a:spcPts val="0"/>
              </a:spcBef>
              <a:buFont typeface="Wingdings" panose="05000000000000000000" pitchFamily="2" charset="2"/>
              <a:buChar char="q"/>
            </a:pPr>
            <a:r>
              <a:rPr lang="en-GB" sz="1000" dirty="0" smtClean="0"/>
              <a:t> Energy Management Integrated Operations Centre</a:t>
            </a:r>
          </a:p>
          <a:p>
            <a:pPr marL="0">
              <a:lnSpc>
                <a:spcPct val="120000"/>
              </a:lnSpc>
              <a:spcBef>
                <a:spcPts val="0"/>
              </a:spcBef>
              <a:buFont typeface="Wingdings" panose="05000000000000000000" pitchFamily="2" charset="2"/>
              <a:buChar char="q"/>
            </a:pPr>
            <a:r>
              <a:rPr lang="en-GB" sz="1000" dirty="0" smtClean="0"/>
              <a:t> 12M€ ESCO investment in Energy Efficiency (EEEF funding) </a:t>
            </a:r>
          </a:p>
          <a:p>
            <a:pPr marL="0">
              <a:lnSpc>
                <a:spcPct val="120000"/>
              </a:lnSpc>
              <a:spcBef>
                <a:spcPts val="0"/>
              </a:spcBef>
              <a:buFont typeface="Wingdings" panose="05000000000000000000" pitchFamily="2" charset="2"/>
              <a:buChar char="q"/>
            </a:pPr>
            <a:r>
              <a:rPr lang="en-GB" sz="1000" dirty="0" smtClean="0"/>
              <a:t> 5M€ Municipal investment in Energy Efficiency (ERDF)  </a:t>
            </a:r>
          </a:p>
          <a:p>
            <a:pPr marL="0" indent="0">
              <a:lnSpc>
                <a:spcPct val="120000"/>
              </a:lnSpc>
              <a:spcBef>
                <a:spcPts val="0"/>
              </a:spcBef>
              <a:buNone/>
            </a:pPr>
            <a:endParaRPr lang="en-GB" sz="1000" dirty="0"/>
          </a:p>
        </p:txBody>
      </p:sp>
      <p:pic>
        <p:nvPicPr>
          <p:cNvPr id="6" name="Picture 5"/>
          <p:cNvPicPr>
            <a:picLocks noChangeAspect="1"/>
          </p:cNvPicPr>
          <p:nvPr/>
        </p:nvPicPr>
        <p:blipFill>
          <a:blip r:embed="rId3" cstate="print">
            <a:clrChange>
              <a:clrFrom>
                <a:srgbClr val="E6FFFF"/>
              </a:clrFrom>
              <a:clrTo>
                <a:srgbClr val="E6FFFF">
                  <a:alpha val="0"/>
                </a:srgbClr>
              </a:clrTo>
            </a:clrChange>
          </a:blip>
          <a:stretch>
            <a:fillRect/>
          </a:stretch>
        </p:blipFill>
        <p:spPr>
          <a:xfrm>
            <a:off x="323528" y="1484784"/>
            <a:ext cx="3022479" cy="2584294"/>
          </a:xfrm>
          <a:prstGeom prst="rect">
            <a:avLst/>
          </a:prstGeom>
        </p:spPr>
      </p:pic>
      <p:pic>
        <p:nvPicPr>
          <p:cNvPr id="7" name="Content Placeholder 11"/>
          <p:cNvPicPr>
            <a:picLocks noChangeAspect="1"/>
          </p:cNvPicPr>
          <p:nvPr/>
        </p:nvPicPr>
        <p:blipFill>
          <a:blip r:embed="rId4" cstate="print"/>
          <a:stretch>
            <a:fillRect/>
          </a:stretch>
        </p:blipFill>
        <p:spPr>
          <a:xfrm>
            <a:off x="539552" y="3744455"/>
            <a:ext cx="3100018" cy="2155524"/>
          </a:xfrm>
          <a:prstGeom prst="rect">
            <a:avLst/>
          </a:prstGeom>
        </p:spPr>
      </p:pic>
      <p:sp>
        <p:nvSpPr>
          <p:cNvPr id="8" name="Flowchart: Connector 7"/>
          <p:cNvSpPr/>
          <p:nvPr/>
        </p:nvSpPr>
        <p:spPr>
          <a:xfrm>
            <a:off x="1038432" y="3382333"/>
            <a:ext cx="82550" cy="889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p:cNvSpPr>
            <a:spLocks noChangeAspect="1"/>
          </p:cNvSpPr>
          <p:nvPr/>
        </p:nvSpPr>
        <p:spPr bwMode="auto">
          <a:xfrm>
            <a:off x="8218172" y="2272480"/>
            <a:ext cx="772244" cy="803397"/>
          </a:xfrm>
          <a:custGeom>
            <a:avLst/>
            <a:gdLst>
              <a:gd name="T0" fmla="*/ 302 w 812"/>
              <a:gd name="T1" fmla="*/ 0 h 879"/>
              <a:gd name="T2" fmla="*/ 298 w 812"/>
              <a:gd name="T3" fmla="*/ 43 h 879"/>
              <a:gd name="T4" fmla="*/ 288 w 812"/>
              <a:gd name="T5" fmla="*/ 91 h 879"/>
              <a:gd name="T6" fmla="*/ 269 w 812"/>
              <a:gd name="T7" fmla="*/ 144 h 879"/>
              <a:gd name="T8" fmla="*/ 230 w 812"/>
              <a:gd name="T9" fmla="*/ 216 h 879"/>
              <a:gd name="T10" fmla="*/ 173 w 812"/>
              <a:gd name="T11" fmla="*/ 297 h 879"/>
              <a:gd name="T12" fmla="*/ 125 w 812"/>
              <a:gd name="T13" fmla="*/ 345 h 879"/>
              <a:gd name="T14" fmla="*/ 62 w 812"/>
              <a:gd name="T15" fmla="*/ 393 h 879"/>
              <a:gd name="T16" fmla="*/ 0 w 812"/>
              <a:gd name="T17" fmla="*/ 432 h 879"/>
              <a:gd name="T18" fmla="*/ 0 w 812"/>
              <a:gd name="T19" fmla="*/ 696 h 879"/>
              <a:gd name="T20" fmla="*/ 235 w 812"/>
              <a:gd name="T21" fmla="*/ 878 h 879"/>
              <a:gd name="T22" fmla="*/ 322 w 812"/>
              <a:gd name="T23" fmla="*/ 820 h 879"/>
              <a:gd name="T24" fmla="*/ 413 w 812"/>
              <a:gd name="T25" fmla="*/ 753 h 879"/>
              <a:gd name="T26" fmla="*/ 523 w 812"/>
              <a:gd name="T27" fmla="*/ 653 h 879"/>
              <a:gd name="T28" fmla="*/ 605 w 812"/>
              <a:gd name="T29" fmla="*/ 552 h 879"/>
              <a:gd name="T30" fmla="*/ 691 w 812"/>
              <a:gd name="T31" fmla="*/ 413 h 879"/>
              <a:gd name="T32" fmla="*/ 744 w 812"/>
              <a:gd name="T33" fmla="*/ 297 h 879"/>
              <a:gd name="T34" fmla="*/ 792 w 812"/>
              <a:gd name="T35" fmla="*/ 120 h 879"/>
              <a:gd name="T36" fmla="*/ 811 w 812"/>
              <a:gd name="T37" fmla="*/ 10 h 879"/>
              <a:gd name="T38" fmla="*/ 533 w 812"/>
              <a:gd name="T39" fmla="*/ 139 h 879"/>
              <a:gd name="T40" fmla="*/ 302 w 812"/>
              <a:gd name="T41" fmla="*/ 0 h 8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2"/>
              <a:gd name="T64" fmla="*/ 0 h 879"/>
              <a:gd name="T65" fmla="*/ 812 w 812"/>
              <a:gd name="T66" fmla="*/ 879 h 8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2" h="879">
                <a:moveTo>
                  <a:pt x="302" y="0"/>
                </a:moveTo>
                <a:lnTo>
                  <a:pt x="298" y="43"/>
                </a:lnTo>
                <a:lnTo>
                  <a:pt x="288" y="91"/>
                </a:lnTo>
                <a:lnTo>
                  <a:pt x="269" y="144"/>
                </a:lnTo>
                <a:lnTo>
                  <a:pt x="230" y="216"/>
                </a:lnTo>
                <a:lnTo>
                  <a:pt x="173" y="297"/>
                </a:lnTo>
                <a:lnTo>
                  <a:pt x="125" y="345"/>
                </a:lnTo>
                <a:lnTo>
                  <a:pt x="62" y="393"/>
                </a:lnTo>
                <a:lnTo>
                  <a:pt x="0" y="432"/>
                </a:lnTo>
                <a:lnTo>
                  <a:pt x="0" y="696"/>
                </a:lnTo>
                <a:lnTo>
                  <a:pt x="235" y="878"/>
                </a:lnTo>
                <a:lnTo>
                  <a:pt x="322" y="820"/>
                </a:lnTo>
                <a:lnTo>
                  <a:pt x="413" y="753"/>
                </a:lnTo>
                <a:lnTo>
                  <a:pt x="523" y="653"/>
                </a:lnTo>
                <a:lnTo>
                  <a:pt x="605" y="552"/>
                </a:lnTo>
                <a:lnTo>
                  <a:pt x="691" y="413"/>
                </a:lnTo>
                <a:lnTo>
                  <a:pt x="744" y="297"/>
                </a:lnTo>
                <a:lnTo>
                  <a:pt x="792" y="120"/>
                </a:lnTo>
                <a:lnTo>
                  <a:pt x="811" y="10"/>
                </a:lnTo>
                <a:lnTo>
                  <a:pt x="533" y="139"/>
                </a:lnTo>
                <a:lnTo>
                  <a:pt x="302" y="0"/>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sz="700"/>
          </a:p>
        </p:txBody>
      </p:sp>
      <p:sp>
        <p:nvSpPr>
          <p:cNvPr id="11" name="Freeform 4"/>
          <p:cNvSpPr>
            <a:spLocks noChangeAspect="1"/>
          </p:cNvSpPr>
          <p:nvPr/>
        </p:nvSpPr>
        <p:spPr bwMode="auto">
          <a:xfrm>
            <a:off x="8281892" y="1368543"/>
            <a:ext cx="708524" cy="975228"/>
          </a:xfrm>
          <a:custGeom>
            <a:avLst/>
            <a:gdLst>
              <a:gd name="T0" fmla="*/ 269 w 745"/>
              <a:gd name="T1" fmla="*/ 0 h 1067"/>
              <a:gd name="T2" fmla="*/ 269 w 745"/>
              <a:gd name="T3" fmla="*/ 331 h 1067"/>
              <a:gd name="T4" fmla="*/ 0 w 745"/>
              <a:gd name="T5" fmla="*/ 447 h 1067"/>
              <a:gd name="T6" fmla="*/ 34 w 745"/>
              <a:gd name="T7" fmla="*/ 480 h 1067"/>
              <a:gd name="T8" fmla="*/ 82 w 745"/>
              <a:gd name="T9" fmla="*/ 519 h 1067"/>
              <a:gd name="T10" fmla="*/ 120 w 745"/>
              <a:gd name="T11" fmla="*/ 567 h 1067"/>
              <a:gd name="T12" fmla="*/ 187 w 745"/>
              <a:gd name="T13" fmla="*/ 677 h 1067"/>
              <a:gd name="T14" fmla="*/ 226 w 745"/>
              <a:gd name="T15" fmla="*/ 787 h 1067"/>
              <a:gd name="T16" fmla="*/ 245 w 745"/>
              <a:gd name="T17" fmla="*/ 884 h 1067"/>
              <a:gd name="T18" fmla="*/ 235 w 745"/>
              <a:gd name="T19" fmla="*/ 927 h 1067"/>
              <a:gd name="T20" fmla="*/ 461 w 745"/>
              <a:gd name="T21" fmla="*/ 1066 h 1067"/>
              <a:gd name="T22" fmla="*/ 744 w 745"/>
              <a:gd name="T23" fmla="*/ 936 h 1067"/>
              <a:gd name="T24" fmla="*/ 734 w 745"/>
              <a:gd name="T25" fmla="*/ 812 h 1067"/>
              <a:gd name="T26" fmla="*/ 730 w 745"/>
              <a:gd name="T27" fmla="*/ 701 h 1067"/>
              <a:gd name="T28" fmla="*/ 686 w 745"/>
              <a:gd name="T29" fmla="*/ 557 h 1067"/>
              <a:gd name="T30" fmla="*/ 600 w 745"/>
              <a:gd name="T31" fmla="*/ 360 h 1067"/>
              <a:gd name="T32" fmla="*/ 499 w 745"/>
              <a:gd name="T33" fmla="*/ 216 h 1067"/>
              <a:gd name="T34" fmla="*/ 427 w 745"/>
              <a:gd name="T35" fmla="*/ 130 h 1067"/>
              <a:gd name="T36" fmla="*/ 379 w 745"/>
              <a:gd name="T37" fmla="*/ 91 h 1067"/>
              <a:gd name="T38" fmla="*/ 322 w 745"/>
              <a:gd name="T39" fmla="*/ 38 h 1067"/>
              <a:gd name="T40" fmla="*/ 269 w 745"/>
              <a:gd name="T41" fmla="*/ 0 h 10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5"/>
              <a:gd name="T64" fmla="*/ 0 h 1067"/>
              <a:gd name="T65" fmla="*/ 745 w 745"/>
              <a:gd name="T66" fmla="*/ 1067 h 10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5" h="1067">
                <a:moveTo>
                  <a:pt x="269" y="0"/>
                </a:moveTo>
                <a:lnTo>
                  <a:pt x="269" y="331"/>
                </a:lnTo>
                <a:lnTo>
                  <a:pt x="0" y="447"/>
                </a:lnTo>
                <a:lnTo>
                  <a:pt x="34" y="480"/>
                </a:lnTo>
                <a:lnTo>
                  <a:pt x="82" y="519"/>
                </a:lnTo>
                <a:lnTo>
                  <a:pt x="120" y="567"/>
                </a:lnTo>
                <a:lnTo>
                  <a:pt x="187" y="677"/>
                </a:lnTo>
                <a:lnTo>
                  <a:pt x="226" y="787"/>
                </a:lnTo>
                <a:lnTo>
                  <a:pt x="245" y="884"/>
                </a:lnTo>
                <a:lnTo>
                  <a:pt x="235" y="927"/>
                </a:lnTo>
                <a:lnTo>
                  <a:pt x="461" y="1066"/>
                </a:lnTo>
                <a:lnTo>
                  <a:pt x="744" y="936"/>
                </a:lnTo>
                <a:lnTo>
                  <a:pt x="734" y="812"/>
                </a:lnTo>
                <a:lnTo>
                  <a:pt x="730" y="701"/>
                </a:lnTo>
                <a:lnTo>
                  <a:pt x="686" y="557"/>
                </a:lnTo>
                <a:lnTo>
                  <a:pt x="600" y="360"/>
                </a:lnTo>
                <a:lnTo>
                  <a:pt x="499" y="216"/>
                </a:lnTo>
                <a:lnTo>
                  <a:pt x="427" y="130"/>
                </a:lnTo>
                <a:lnTo>
                  <a:pt x="379" y="91"/>
                </a:lnTo>
                <a:lnTo>
                  <a:pt x="322" y="38"/>
                </a:lnTo>
                <a:lnTo>
                  <a:pt x="269" y="0"/>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sz="700"/>
          </a:p>
        </p:txBody>
      </p:sp>
      <p:sp>
        <p:nvSpPr>
          <p:cNvPr id="12" name="Freeform 5"/>
          <p:cNvSpPr>
            <a:spLocks noChangeAspect="1"/>
          </p:cNvSpPr>
          <p:nvPr/>
        </p:nvSpPr>
        <p:spPr bwMode="auto">
          <a:xfrm>
            <a:off x="7455438" y="1193057"/>
            <a:ext cx="1032828" cy="549309"/>
          </a:xfrm>
          <a:custGeom>
            <a:avLst/>
            <a:gdLst>
              <a:gd name="T0" fmla="*/ 0 w 1086"/>
              <a:gd name="T1" fmla="*/ 125 h 601"/>
              <a:gd name="T2" fmla="*/ 134 w 1086"/>
              <a:gd name="T3" fmla="*/ 58 h 601"/>
              <a:gd name="T4" fmla="*/ 379 w 1086"/>
              <a:gd name="T5" fmla="*/ 5 h 601"/>
              <a:gd name="T6" fmla="*/ 600 w 1086"/>
              <a:gd name="T7" fmla="*/ 0 h 601"/>
              <a:gd name="T8" fmla="*/ 778 w 1086"/>
              <a:gd name="T9" fmla="*/ 29 h 601"/>
              <a:gd name="T10" fmla="*/ 970 w 1086"/>
              <a:gd name="T11" fmla="*/ 96 h 601"/>
              <a:gd name="T12" fmla="*/ 1080 w 1086"/>
              <a:gd name="T13" fmla="*/ 158 h 601"/>
              <a:gd name="T14" fmla="*/ 1085 w 1086"/>
              <a:gd name="T15" fmla="*/ 470 h 601"/>
              <a:gd name="T16" fmla="*/ 816 w 1086"/>
              <a:gd name="T17" fmla="*/ 600 h 601"/>
              <a:gd name="T18" fmla="*/ 744 w 1086"/>
              <a:gd name="T19" fmla="*/ 562 h 601"/>
              <a:gd name="T20" fmla="*/ 648 w 1086"/>
              <a:gd name="T21" fmla="*/ 538 h 601"/>
              <a:gd name="T22" fmla="*/ 547 w 1086"/>
              <a:gd name="T23" fmla="*/ 518 h 601"/>
              <a:gd name="T24" fmla="*/ 461 w 1086"/>
              <a:gd name="T25" fmla="*/ 523 h 601"/>
              <a:gd name="T26" fmla="*/ 326 w 1086"/>
              <a:gd name="T27" fmla="*/ 547 h 601"/>
              <a:gd name="T28" fmla="*/ 240 w 1086"/>
              <a:gd name="T29" fmla="*/ 586 h 601"/>
              <a:gd name="T30" fmla="*/ 245 w 1086"/>
              <a:gd name="T31" fmla="*/ 293 h 601"/>
              <a:gd name="T32" fmla="*/ 0 w 1086"/>
              <a:gd name="T33" fmla="*/ 125 h 6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6"/>
              <a:gd name="T52" fmla="*/ 0 h 601"/>
              <a:gd name="T53" fmla="*/ 1086 w 1086"/>
              <a:gd name="T54" fmla="*/ 601 h 6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6" h="601">
                <a:moveTo>
                  <a:pt x="0" y="125"/>
                </a:moveTo>
                <a:lnTo>
                  <a:pt x="134" y="58"/>
                </a:lnTo>
                <a:lnTo>
                  <a:pt x="379" y="5"/>
                </a:lnTo>
                <a:lnTo>
                  <a:pt x="600" y="0"/>
                </a:lnTo>
                <a:lnTo>
                  <a:pt x="778" y="29"/>
                </a:lnTo>
                <a:lnTo>
                  <a:pt x="970" y="96"/>
                </a:lnTo>
                <a:lnTo>
                  <a:pt x="1080" y="158"/>
                </a:lnTo>
                <a:lnTo>
                  <a:pt x="1085" y="470"/>
                </a:lnTo>
                <a:lnTo>
                  <a:pt x="816" y="600"/>
                </a:lnTo>
                <a:lnTo>
                  <a:pt x="744" y="562"/>
                </a:lnTo>
                <a:lnTo>
                  <a:pt x="648" y="538"/>
                </a:lnTo>
                <a:lnTo>
                  <a:pt x="547" y="518"/>
                </a:lnTo>
                <a:lnTo>
                  <a:pt x="461" y="523"/>
                </a:lnTo>
                <a:lnTo>
                  <a:pt x="326" y="547"/>
                </a:lnTo>
                <a:lnTo>
                  <a:pt x="240" y="586"/>
                </a:lnTo>
                <a:lnTo>
                  <a:pt x="245" y="293"/>
                </a:lnTo>
                <a:lnTo>
                  <a:pt x="0" y="125"/>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sz="700"/>
          </a:p>
        </p:txBody>
      </p:sp>
      <p:sp>
        <p:nvSpPr>
          <p:cNvPr id="13" name="Freeform 6"/>
          <p:cNvSpPr>
            <a:spLocks noChangeAspect="1"/>
          </p:cNvSpPr>
          <p:nvPr/>
        </p:nvSpPr>
        <p:spPr bwMode="auto">
          <a:xfrm>
            <a:off x="6884012" y="1331670"/>
            <a:ext cx="764635" cy="803397"/>
          </a:xfrm>
          <a:custGeom>
            <a:avLst/>
            <a:gdLst>
              <a:gd name="T0" fmla="*/ 509 w 804"/>
              <a:gd name="T1" fmla="*/ 878 h 879"/>
              <a:gd name="T2" fmla="*/ 513 w 804"/>
              <a:gd name="T3" fmla="*/ 835 h 879"/>
              <a:gd name="T4" fmla="*/ 523 w 804"/>
              <a:gd name="T5" fmla="*/ 787 h 879"/>
              <a:gd name="T6" fmla="*/ 542 w 804"/>
              <a:gd name="T7" fmla="*/ 734 h 879"/>
              <a:gd name="T8" fmla="*/ 581 w 804"/>
              <a:gd name="T9" fmla="*/ 662 h 879"/>
              <a:gd name="T10" fmla="*/ 638 w 804"/>
              <a:gd name="T11" fmla="*/ 581 h 879"/>
              <a:gd name="T12" fmla="*/ 686 w 804"/>
              <a:gd name="T13" fmla="*/ 533 h 879"/>
              <a:gd name="T14" fmla="*/ 749 w 804"/>
              <a:gd name="T15" fmla="*/ 485 h 879"/>
              <a:gd name="T16" fmla="*/ 803 w 804"/>
              <a:gd name="T17" fmla="*/ 442 h 879"/>
              <a:gd name="T18" fmla="*/ 803 w 804"/>
              <a:gd name="T19" fmla="*/ 158 h 879"/>
              <a:gd name="T20" fmla="*/ 576 w 804"/>
              <a:gd name="T21" fmla="*/ 0 h 879"/>
              <a:gd name="T22" fmla="*/ 489 w 804"/>
              <a:gd name="T23" fmla="*/ 58 h 879"/>
              <a:gd name="T24" fmla="*/ 398 w 804"/>
              <a:gd name="T25" fmla="*/ 125 h 879"/>
              <a:gd name="T26" fmla="*/ 288 w 804"/>
              <a:gd name="T27" fmla="*/ 225 h 879"/>
              <a:gd name="T28" fmla="*/ 206 w 804"/>
              <a:gd name="T29" fmla="*/ 326 h 879"/>
              <a:gd name="T30" fmla="*/ 120 w 804"/>
              <a:gd name="T31" fmla="*/ 465 h 879"/>
              <a:gd name="T32" fmla="*/ 67 w 804"/>
              <a:gd name="T33" fmla="*/ 581 h 879"/>
              <a:gd name="T34" fmla="*/ 19 w 804"/>
              <a:gd name="T35" fmla="*/ 734 h 879"/>
              <a:gd name="T36" fmla="*/ 0 w 804"/>
              <a:gd name="T37" fmla="*/ 868 h 879"/>
              <a:gd name="T38" fmla="*/ 278 w 804"/>
              <a:gd name="T39" fmla="*/ 739 h 879"/>
              <a:gd name="T40" fmla="*/ 509 w 804"/>
              <a:gd name="T41" fmla="*/ 878 h 8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4"/>
              <a:gd name="T64" fmla="*/ 0 h 879"/>
              <a:gd name="T65" fmla="*/ 804 w 804"/>
              <a:gd name="T66" fmla="*/ 879 h 8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4" h="879">
                <a:moveTo>
                  <a:pt x="509" y="878"/>
                </a:moveTo>
                <a:lnTo>
                  <a:pt x="513" y="835"/>
                </a:lnTo>
                <a:lnTo>
                  <a:pt x="523" y="787"/>
                </a:lnTo>
                <a:lnTo>
                  <a:pt x="542" y="734"/>
                </a:lnTo>
                <a:lnTo>
                  <a:pt x="581" y="662"/>
                </a:lnTo>
                <a:lnTo>
                  <a:pt x="638" y="581"/>
                </a:lnTo>
                <a:lnTo>
                  <a:pt x="686" y="533"/>
                </a:lnTo>
                <a:lnTo>
                  <a:pt x="749" y="485"/>
                </a:lnTo>
                <a:lnTo>
                  <a:pt x="803" y="442"/>
                </a:lnTo>
                <a:lnTo>
                  <a:pt x="803" y="158"/>
                </a:lnTo>
                <a:lnTo>
                  <a:pt x="576" y="0"/>
                </a:lnTo>
                <a:lnTo>
                  <a:pt x="489" y="58"/>
                </a:lnTo>
                <a:lnTo>
                  <a:pt x="398" y="125"/>
                </a:lnTo>
                <a:lnTo>
                  <a:pt x="288" y="225"/>
                </a:lnTo>
                <a:lnTo>
                  <a:pt x="206" y="326"/>
                </a:lnTo>
                <a:lnTo>
                  <a:pt x="120" y="465"/>
                </a:lnTo>
                <a:lnTo>
                  <a:pt x="67" y="581"/>
                </a:lnTo>
                <a:lnTo>
                  <a:pt x="19" y="734"/>
                </a:lnTo>
                <a:lnTo>
                  <a:pt x="0" y="868"/>
                </a:lnTo>
                <a:lnTo>
                  <a:pt x="278" y="739"/>
                </a:lnTo>
                <a:lnTo>
                  <a:pt x="509" y="878"/>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sz="700"/>
          </a:p>
        </p:txBody>
      </p:sp>
      <p:sp>
        <p:nvSpPr>
          <p:cNvPr id="14" name="Freeform 7"/>
          <p:cNvSpPr>
            <a:spLocks noChangeAspect="1"/>
          </p:cNvSpPr>
          <p:nvPr/>
        </p:nvSpPr>
        <p:spPr bwMode="auto">
          <a:xfrm>
            <a:off x="6883225" y="2061348"/>
            <a:ext cx="716020" cy="985545"/>
          </a:xfrm>
          <a:custGeom>
            <a:avLst/>
            <a:gdLst>
              <a:gd name="T0" fmla="*/ 475 w 745"/>
              <a:gd name="T1" fmla="*/ 1066 h 1067"/>
              <a:gd name="T2" fmla="*/ 475 w 745"/>
              <a:gd name="T3" fmla="*/ 735 h 1067"/>
              <a:gd name="T4" fmla="*/ 744 w 745"/>
              <a:gd name="T5" fmla="*/ 619 h 1067"/>
              <a:gd name="T6" fmla="*/ 710 w 745"/>
              <a:gd name="T7" fmla="*/ 586 h 1067"/>
              <a:gd name="T8" fmla="*/ 662 w 745"/>
              <a:gd name="T9" fmla="*/ 547 h 1067"/>
              <a:gd name="T10" fmla="*/ 624 w 745"/>
              <a:gd name="T11" fmla="*/ 499 h 1067"/>
              <a:gd name="T12" fmla="*/ 557 w 745"/>
              <a:gd name="T13" fmla="*/ 389 h 1067"/>
              <a:gd name="T14" fmla="*/ 518 w 745"/>
              <a:gd name="T15" fmla="*/ 279 h 1067"/>
              <a:gd name="T16" fmla="*/ 499 w 745"/>
              <a:gd name="T17" fmla="*/ 182 h 1067"/>
              <a:gd name="T18" fmla="*/ 509 w 745"/>
              <a:gd name="T19" fmla="*/ 139 h 1067"/>
              <a:gd name="T20" fmla="*/ 283 w 745"/>
              <a:gd name="T21" fmla="*/ 0 h 1067"/>
              <a:gd name="T22" fmla="*/ 0 w 745"/>
              <a:gd name="T23" fmla="*/ 130 h 1067"/>
              <a:gd name="T24" fmla="*/ 10 w 745"/>
              <a:gd name="T25" fmla="*/ 254 h 1067"/>
              <a:gd name="T26" fmla="*/ 14 w 745"/>
              <a:gd name="T27" fmla="*/ 365 h 1067"/>
              <a:gd name="T28" fmla="*/ 58 w 745"/>
              <a:gd name="T29" fmla="*/ 509 h 1067"/>
              <a:gd name="T30" fmla="*/ 144 w 745"/>
              <a:gd name="T31" fmla="*/ 706 h 1067"/>
              <a:gd name="T32" fmla="*/ 245 w 745"/>
              <a:gd name="T33" fmla="*/ 850 h 1067"/>
              <a:gd name="T34" fmla="*/ 317 w 745"/>
              <a:gd name="T35" fmla="*/ 936 h 1067"/>
              <a:gd name="T36" fmla="*/ 365 w 745"/>
              <a:gd name="T37" fmla="*/ 975 h 1067"/>
              <a:gd name="T38" fmla="*/ 422 w 745"/>
              <a:gd name="T39" fmla="*/ 1028 h 1067"/>
              <a:gd name="T40" fmla="*/ 475 w 745"/>
              <a:gd name="T41" fmla="*/ 1066 h 10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5"/>
              <a:gd name="T64" fmla="*/ 0 h 1067"/>
              <a:gd name="T65" fmla="*/ 745 w 745"/>
              <a:gd name="T66" fmla="*/ 1067 h 10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5" h="1067">
                <a:moveTo>
                  <a:pt x="475" y="1066"/>
                </a:moveTo>
                <a:lnTo>
                  <a:pt x="475" y="735"/>
                </a:lnTo>
                <a:lnTo>
                  <a:pt x="744" y="619"/>
                </a:lnTo>
                <a:lnTo>
                  <a:pt x="710" y="586"/>
                </a:lnTo>
                <a:lnTo>
                  <a:pt x="662" y="547"/>
                </a:lnTo>
                <a:lnTo>
                  <a:pt x="624" y="499"/>
                </a:lnTo>
                <a:lnTo>
                  <a:pt x="557" y="389"/>
                </a:lnTo>
                <a:lnTo>
                  <a:pt x="518" y="279"/>
                </a:lnTo>
                <a:lnTo>
                  <a:pt x="499" y="182"/>
                </a:lnTo>
                <a:lnTo>
                  <a:pt x="509" y="139"/>
                </a:lnTo>
                <a:lnTo>
                  <a:pt x="283" y="0"/>
                </a:lnTo>
                <a:lnTo>
                  <a:pt x="0" y="130"/>
                </a:lnTo>
                <a:lnTo>
                  <a:pt x="10" y="254"/>
                </a:lnTo>
                <a:lnTo>
                  <a:pt x="14" y="365"/>
                </a:lnTo>
                <a:lnTo>
                  <a:pt x="58" y="509"/>
                </a:lnTo>
                <a:lnTo>
                  <a:pt x="144" y="706"/>
                </a:lnTo>
                <a:lnTo>
                  <a:pt x="245" y="850"/>
                </a:lnTo>
                <a:lnTo>
                  <a:pt x="317" y="936"/>
                </a:lnTo>
                <a:lnTo>
                  <a:pt x="365" y="975"/>
                </a:lnTo>
                <a:lnTo>
                  <a:pt x="422" y="1028"/>
                </a:lnTo>
                <a:lnTo>
                  <a:pt x="475" y="1066"/>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GB" sz="700" dirty="0"/>
          </a:p>
        </p:txBody>
      </p:sp>
      <p:sp>
        <p:nvSpPr>
          <p:cNvPr id="15" name="Freeform 8"/>
          <p:cNvSpPr>
            <a:spLocks noChangeAspect="1"/>
          </p:cNvSpPr>
          <p:nvPr/>
        </p:nvSpPr>
        <p:spPr bwMode="auto">
          <a:xfrm>
            <a:off x="7376503" y="2662754"/>
            <a:ext cx="1039485" cy="549309"/>
          </a:xfrm>
          <a:custGeom>
            <a:avLst/>
            <a:gdLst>
              <a:gd name="T0" fmla="*/ 1092 w 1093"/>
              <a:gd name="T1" fmla="*/ 475 h 601"/>
              <a:gd name="T2" fmla="*/ 958 w 1093"/>
              <a:gd name="T3" fmla="*/ 542 h 601"/>
              <a:gd name="T4" fmla="*/ 713 w 1093"/>
              <a:gd name="T5" fmla="*/ 595 h 601"/>
              <a:gd name="T6" fmla="*/ 492 w 1093"/>
              <a:gd name="T7" fmla="*/ 600 h 601"/>
              <a:gd name="T8" fmla="*/ 314 w 1093"/>
              <a:gd name="T9" fmla="*/ 571 h 601"/>
              <a:gd name="T10" fmla="*/ 122 w 1093"/>
              <a:gd name="T11" fmla="*/ 504 h 601"/>
              <a:gd name="T12" fmla="*/ 0 w 1093"/>
              <a:gd name="T13" fmla="*/ 438 h 601"/>
              <a:gd name="T14" fmla="*/ 3 w 1093"/>
              <a:gd name="T15" fmla="*/ 114 h 601"/>
              <a:gd name="T16" fmla="*/ 276 w 1093"/>
              <a:gd name="T17" fmla="*/ 0 h 601"/>
              <a:gd name="T18" fmla="*/ 348 w 1093"/>
              <a:gd name="T19" fmla="*/ 38 h 601"/>
              <a:gd name="T20" fmla="*/ 444 w 1093"/>
              <a:gd name="T21" fmla="*/ 62 h 601"/>
              <a:gd name="T22" fmla="*/ 545 w 1093"/>
              <a:gd name="T23" fmla="*/ 82 h 601"/>
              <a:gd name="T24" fmla="*/ 631 w 1093"/>
              <a:gd name="T25" fmla="*/ 77 h 601"/>
              <a:gd name="T26" fmla="*/ 766 w 1093"/>
              <a:gd name="T27" fmla="*/ 53 h 601"/>
              <a:gd name="T28" fmla="*/ 844 w 1093"/>
              <a:gd name="T29" fmla="*/ 26 h 601"/>
              <a:gd name="T30" fmla="*/ 847 w 1093"/>
              <a:gd name="T31" fmla="*/ 307 h 601"/>
              <a:gd name="T32" fmla="*/ 1092 w 1093"/>
              <a:gd name="T33" fmla="*/ 475 h 6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3"/>
              <a:gd name="T52" fmla="*/ 0 h 601"/>
              <a:gd name="T53" fmla="*/ 1093 w 1093"/>
              <a:gd name="T54" fmla="*/ 601 h 6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3" h="601">
                <a:moveTo>
                  <a:pt x="1092" y="475"/>
                </a:moveTo>
                <a:lnTo>
                  <a:pt x="958" y="542"/>
                </a:lnTo>
                <a:lnTo>
                  <a:pt x="713" y="595"/>
                </a:lnTo>
                <a:lnTo>
                  <a:pt x="492" y="600"/>
                </a:lnTo>
                <a:lnTo>
                  <a:pt x="314" y="571"/>
                </a:lnTo>
                <a:lnTo>
                  <a:pt x="122" y="504"/>
                </a:lnTo>
                <a:lnTo>
                  <a:pt x="0" y="438"/>
                </a:lnTo>
                <a:lnTo>
                  <a:pt x="3" y="114"/>
                </a:lnTo>
                <a:lnTo>
                  <a:pt x="276" y="0"/>
                </a:lnTo>
                <a:lnTo>
                  <a:pt x="348" y="38"/>
                </a:lnTo>
                <a:lnTo>
                  <a:pt x="444" y="62"/>
                </a:lnTo>
                <a:lnTo>
                  <a:pt x="545" y="82"/>
                </a:lnTo>
                <a:lnTo>
                  <a:pt x="631" y="77"/>
                </a:lnTo>
                <a:lnTo>
                  <a:pt x="766" y="53"/>
                </a:lnTo>
                <a:lnTo>
                  <a:pt x="844" y="26"/>
                </a:lnTo>
                <a:lnTo>
                  <a:pt x="847" y="307"/>
                </a:lnTo>
                <a:lnTo>
                  <a:pt x="1092" y="475"/>
                </a:lnTo>
              </a:path>
            </a:pathLst>
          </a:custGeom>
          <a:solidFill>
            <a:schemeClr val="accent1"/>
          </a:solidFill>
          <a:ln w="12700" cap="rnd" cmpd="sng">
            <a:solidFill>
              <a:schemeClr val="accent1">
                <a:lumMod val="75000"/>
              </a:schemeClr>
            </a:solidFill>
            <a:prstDash val="solid"/>
            <a:round/>
            <a:headEnd type="none" w="med" len="med"/>
            <a:tailEnd type="none" w="med" len="med"/>
          </a:ln>
        </p:spPr>
        <p:txBody>
          <a:bodyPr/>
          <a:lstStyle/>
          <a:p>
            <a:endParaRPr lang="en-US" sz="700"/>
          </a:p>
        </p:txBody>
      </p:sp>
      <p:sp>
        <p:nvSpPr>
          <p:cNvPr id="16" name="Arc 9"/>
          <p:cNvSpPr>
            <a:spLocks noChangeAspect="1"/>
          </p:cNvSpPr>
          <p:nvPr/>
        </p:nvSpPr>
        <p:spPr bwMode="auto">
          <a:xfrm>
            <a:off x="7454488" y="1193057"/>
            <a:ext cx="1042339" cy="1019100"/>
          </a:xfrm>
          <a:custGeom>
            <a:avLst/>
            <a:gdLst>
              <a:gd name="T0" fmla="*/ 0 w 21245"/>
              <a:gd name="T1" fmla="*/ 193232 h 21600"/>
              <a:gd name="T2" fmla="*/ 1739900 w 21245"/>
              <a:gd name="T3" fmla="*/ 268132 h 21600"/>
              <a:gd name="T4" fmla="*/ 803736 w 21245"/>
              <a:gd name="T5" fmla="*/ 1770063 h 21600"/>
              <a:gd name="T6" fmla="*/ 0 60000 65536"/>
              <a:gd name="T7" fmla="*/ 0 60000 65536"/>
              <a:gd name="T8" fmla="*/ 0 60000 65536"/>
              <a:gd name="T9" fmla="*/ 0 w 21245"/>
              <a:gd name="T10" fmla="*/ 0 h 21600"/>
              <a:gd name="T11" fmla="*/ 21245 w 21245"/>
              <a:gd name="T12" fmla="*/ 21600 h 21600"/>
            </a:gdLst>
            <a:ahLst/>
            <a:cxnLst>
              <a:cxn ang="T6">
                <a:pos x="T0" y="T1"/>
              </a:cxn>
              <a:cxn ang="T7">
                <a:pos x="T2" y="T3"/>
              </a:cxn>
              <a:cxn ang="T8">
                <a:pos x="T4" y="T5"/>
              </a:cxn>
            </a:cxnLst>
            <a:rect l="T9" t="T10" r="T11" b="T12"/>
            <a:pathLst>
              <a:path w="21245" h="21600" fill="none" extrusionOk="0">
                <a:moveTo>
                  <a:pt x="0" y="2358"/>
                </a:moveTo>
                <a:cubicBezTo>
                  <a:pt x="3039" y="808"/>
                  <a:pt x="6402" y="-1"/>
                  <a:pt x="9814" y="0"/>
                </a:cubicBezTo>
                <a:cubicBezTo>
                  <a:pt x="13855" y="0"/>
                  <a:pt x="17815" y="1133"/>
                  <a:pt x="21244" y="3272"/>
                </a:cubicBezTo>
              </a:path>
              <a:path w="21245" h="21600" stroke="0" extrusionOk="0">
                <a:moveTo>
                  <a:pt x="0" y="2358"/>
                </a:moveTo>
                <a:cubicBezTo>
                  <a:pt x="3039" y="808"/>
                  <a:pt x="6402" y="-1"/>
                  <a:pt x="9814" y="0"/>
                </a:cubicBezTo>
                <a:cubicBezTo>
                  <a:pt x="13855" y="0"/>
                  <a:pt x="17815" y="1133"/>
                  <a:pt x="21244" y="3272"/>
                </a:cubicBezTo>
                <a:lnTo>
                  <a:pt x="9814" y="21600"/>
                </a:lnTo>
                <a:close/>
              </a:path>
            </a:pathLst>
          </a:custGeom>
          <a:noFill/>
          <a:ln w="12700" cap="rnd">
            <a:solidFill>
              <a:schemeClr val="tx1"/>
            </a:solidFill>
            <a:round/>
            <a:headEnd/>
            <a:tailEnd/>
          </a:ln>
        </p:spPr>
        <p:txBody>
          <a:bodyPr wrap="none" anchor="ctr"/>
          <a:lstStyle/>
          <a:p>
            <a:endParaRPr lang="en-US" sz="700"/>
          </a:p>
        </p:txBody>
      </p:sp>
      <p:sp>
        <p:nvSpPr>
          <p:cNvPr id="17" name="Freeform 10"/>
          <p:cNvSpPr>
            <a:spLocks noChangeAspect="1"/>
          </p:cNvSpPr>
          <p:nvPr/>
        </p:nvSpPr>
        <p:spPr bwMode="auto">
          <a:xfrm>
            <a:off x="7460194" y="1307306"/>
            <a:ext cx="229200" cy="413124"/>
          </a:xfrm>
          <a:custGeom>
            <a:avLst/>
            <a:gdLst>
              <a:gd name="T0" fmla="*/ 0 w 241"/>
              <a:gd name="T1" fmla="*/ 0 h 452"/>
              <a:gd name="T2" fmla="*/ 240 w 241"/>
              <a:gd name="T3" fmla="*/ 163 h 452"/>
              <a:gd name="T4" fmla="*/ 240 w 241"/>
              <a:gd name="T5" fmla="*/ 451 h 452"/>
              <a:gd name="T6" fmla="*/ 0 60000 65536"/>
              <a:gd name="T7" fmla="*/ 0 60000 65536"/>
              <a:gd name="T8" fmla="*/ 0 60000 65536"/>
              <a:gd name="T9" fmla="*/ 0 w 241"/>
              <a:gd name="T10" fmla="*/ 0 h 452"/>
              <a:gd name="T11" fmla="*/ 241 w 241"/>
              <a:gd name="T12" fmla="*/ 452 h 452"/>
            </a:gdLst>
            <a:ahLst/>
            <a:cxnLst>
              <a:cxn ang="T6">
                <a:pos x="T0" y="T1"/>
              </a:cxn>
              <a:cxn ang="T7">
                <a:pos x="T2" y="T3"/>
              </a:cxn>
              <a:cxn ang="T8">
                <a:pos x="T4" y="T5"/>
              </a:cxn>
            </a:cxnLst>
            <a:rect l="T9" t="T10" r="T11" b="T12"/>
            <a:pathLst>
              <a:path w="241" h="452">
                <a:moveTo>
                  <a:pt x="0" y="0"/>
                </a:moveTo>
                <a:lnTo>
                  <a:pt x="240" y="163"/>
                </a:lnTo>
                <a:lnTo>
                  <a:pt x="240" y="451"/>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18" name="Freeform 11"/>
          <p:cNvSpPr>
            <a:spLocks noChangeAspect="1"/>
          </p:cNvSpPr>
          <p:nvPr/>
        </p:nvSpPr>
        <p:spPr bwMode="auto">
          <a:xfrm>
            <a:off x="8232438" y="1346607"/>
            <a:ext cx="260585" cy="400328"/>
          </a:xfrm>
          <a:custGeom>
            <a:avLst/>
            <a:gdLst>
              <a:gd name="T0" fmla="*/ 273 w 274"/>
              <a:gd name="T1" fmla="*/ 0 h 438"/>
              <a:gd name="T2" fmla="*/ 273 w 274"/>
              <a:gd name="T3" fmla="*/ 312 h 438"/>
              <a:gd name="T4" fmla="*/ 0 w 274"/>
              <a:gd name="T5" fmla="*/ 437 h 438"/>
              <a:gd name="T6" fmla="*/ 0 60000 65536"/>
              <a:gd name="T7" fmla="*/ 0 60000 65536"/>
              <a:gd name="T8" fmla="*/ 0 60000 65536"/>
              <a:gd name="T9" fmla="*/ 0 w 274"/>
              <a:gd name="T10" fmla="*/ 0 h 438"/>
              <a:gd name="T11" fmla="*/ 274 w 274"/>
              <a:gd name="T12" fmla="*/ 438 h 438"/>
            </a:gdLst>
            <a:ahLst/>
            <a:cxnLst>
              <a:cxn ang="T6">
                <a:pos x="T0" y="T1"/>
              </a:cxn>
              <a:cxn ang="T7">
                <a:pos x="T2" y="T3"/>
              </a:cxn>
              <a:cxn ang="T8">
                <a:pos x="T4" y="T5"/>
              </a:cxn>
            </a:cxnLst>
            <a:rect l="T9" t="T10" r="T11" b="T12"/>
            <a:pathLst>
              <a:path w="274" h="438">
                <a:moveTo>
                  <a:pt x="273" y="0"/>
                </a:moveTo>
                <a:lnTo>
                  <a:pt x="273" y="312"/>
                </a:lnTo>
                <a:lnTo>
                  <a:pt x="0" y="437"/>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19" name="Arc 12"/>
          <p:cNvSpPr>
            <a:spLocks noChangeAspect="1"/>
          </p:cNvSpPr>
          <p:nvPr/>
        </p:nvSpPr>
        <p:spPr bwMode="auto">
          <a:xfrm>
            <a:off x="7944273" y="1373113"/>
            <a:ext cx="1046143" cy="847269"/>
          </a:xfrm>
          <a:custGeom>
            <a:avLst/>
            <a:gdLst>
              <a:gd name="T0" fmla="*/ 1000294 w 21600"/>
              <a:gd name="T1" fmla="*/ 0 h 18076"/>
              <a:gd name="T2" fmla="*/ 1746007 w 21600"/>
              <a:gd name="T3" fmla="*/ 1471612 h 18076"/>
              <a:gd name="T4" fmla="*/ 0 w 21600"/>
              <a:gd name="T5" fmla="*/ 1441408 h 18076"/>
              <a:gd name="T6" fmla="*/ 0 60000 65536"/>
              <a:gd name="T7" fmla="*/ 0 60000 65536"/>
              <a:gd name="T8" fmla="*/ 0 60000 65536"/>
              <a:gd name="T9" fmla="*/ 0 w 21600"/>
              <a:gd name="T10" fmla="*/ 0 h 18076"/>
              <a:gd name="T11" fmla="*/ 21600 w 21600"/>
              <a:gd name="T12" fmla="*/ 18076 h 18076"/>
            </a:gdLst>
            <a:ahLst/>
            <a:cxnLst>
              <a:cxn ang="T6">
                <a:pos x="T0" y="T1"/>
              </a:cxn>
              <a:cxn ang="T7">
                <a:pos x="T2" y="T3"/>
              </a:cxn>
              <a:cxn ang="T8">
                <a:pos x="T4" y="T5"/>
              </a:cxn>
            </a:cxnLst>
            <a:rect l="T9" t="T10" r="T11" b="T12"/>
            <a:pathLst>
              <a:path w="21600" h="18076" fill="none" extrusionOk="0">
                <a:moveTo>
                  <a:pt x="12373" y="-1"/>
                </a:moveTo>
                <a:cubicBezTo>
                  <a:pt x="18155" y="4040"/>
                  <a:pt x="21600" y="10650"/>
                  <a:pt x="21600" y="17705"/>
                </a:cubicBezTo>
                <a:cubicBezTo>
                  <a:pt x="21600" y="17828"/>
                  <a:pt x="21598" y="17952"/>
                  <a:pt x="21596" y="18075"/>
                </a:cubicBezTo>
              </a:path>
              <a:path w="21600" h="18076" stroke="0" extrusionOk="0">
                <a:moveTo>
                  <a:pt x="12373" y="-1"/>
                </a:moveTo>
                <a:cubicBezTo>
                  <a:pt x="18155" y="4040"/>
                  <a:pt x="21600" y="10650"/>
                  <a:pt x="21600" y="17705"/>
                </a:cubicBezTo>
                <a:cubicBezTo>
                  <a:pt x="21600" y="17828"/>
                  <a:pt x="21598" y="17952"/>
                  <a:pt x="21596" y="18075"/>
                </a:cubicBezTo>
                <a:lnTo>
                  <a:pt x="0" y="17705"/>
                </a:lnTo>
                <a:close/>
              </a:path>
            </a:pathLst>
          </a:custGeom>
          <a:noFill/>
          <a:ln w="12700" cap="rnd">
            <a:solidFill>
              <a:schemeClr val="tx1"/>
            </a:solidFill>
            <a:round/>
            <a:headEnd/>
            <a:tailEnd/>
          </a:ln>
        </p:spPr>
        <p:txBody>
          <a:bodyPr wrap="none" anchor="ctr"/>
          <a:lstStyle/>
          <a:p>
            <a:endParaRPr lang="en-US" sz="700"/>
          </a:p>
        </p:txBody>
      </p:sp>
      <p:sp>
        <p:nvSpPr>
          <p:cNvPr id="20" name="Arc 13"/>
          <p:cNvSpPr>
            <a:spLocks noChangeAspect="1"/>
          </p:cNvSpPr>
          <p:nvPr/>
        </p:nvSpPr>
        <p:spPr bwMode="auto">
          <a:xfrm>
            <a:off x="7691296" y="1675644"/>
            <a:ext cx="553505" cy="540169"/>
          </a:xfrm>
          <a:custGeom>
            <a:avLst/>
            <a:gdLst>
              <a:gd name="T0" fmla="*/ 0 w 21237"/>
              <a:gd name="T1" fmla="*/ 103073 h 21600"/>
              <a:gd name="T2" fmla="*/ 923925 w 21237"/>
              <a:gd name="T3" fmla="*/ 141166 h 21600"/>
              <a:gd name="T4" fmla="*/ 428181 w 21237"/>
              <a:gd name="T5" fmla="*/ 938213 h 21600"/>
              <a:gd name="T6" fmla="*/ 0 60000 65536"/>
              <a:gd name="T7" fmla="*/ 0 60000 65536"/>
              <a:gd name="T8" fmla="*/ 0 60000 65536"/>
              <a:gd name="T9" fmla="*/ 0 w 21237"/>
              <a:gd name="T10" fmla="*/ 0 h 21600"/>
              <a:gd name="T11" fmla="*/ 21237 w 21237"/>
              <a:gd name="T12" fmla="*/ 21600 h 21600"/>
            </a:gdLst>
            <a:ahLst/>
            <a:cxnLst>
              <a:cxn ang="T6">
                <a:pos x="T0" y="T1"/>
              </a:cxn>
              <a:cxn ang="T7">
                <a:pos x="T2" y="T3"/>
              </a:cxn>
              <a:cxn ang="T8">
                <a:pos x="T4" y="T5"/>
              </a:cxn>
            </a:cxnLst>
            <a:rect l="T9" t="T10" r="T11" b="T12"/>
            <a:pathLst>
              <a:path w="21237" h="21600" fill="none" extrusionOk="0">
                <a:moveTo>
                  <a:pt x="-1" y="2372"/>
                </a:moveTo>
                <a:cubicBezTo>
                  <a:pt x="3046" y="813"/>
                  <a:pt x="6419" y="-1"/>
                  <a:pt x="9842" y="0"/>
                </a:cubicBezTo>
                <a:cubicBezTo>
                  <a:pt x="13869" y="0"/>
                  <a:pt x="17815" y="1125"/>
                  <a:pt x="21236" y="3250"/>
                </a:cubicBezTo>
              </a:path>
              <a:path w="21237" h="21600" stroke="0" extrusionOk="0">
                <a:moveTo>
                  <a:pt x="-1" y="2372"/>
                </a:moveTo>
                <a:cubicBezTo>
                  <a:pt x="3046" y="813"/>
                  <a:pt x="6419" y="-1"/>
                  <a:pt x="9842" y="0"/>
                </a:cubicBezTo>
                <a:cubicBezTo>
                  <a:pt x="13869" y="0"/>
                  <a:pt x="17815" y="1125"/>
                  <a:pt x="21236" y="3250"/>
                </a:cubicBezTo>
                <a:lnTo>
                  <a:pt x="9842" y="21600"/>
                </a:lnTo>
                <a:close/>
              </a:path>
            </a:pathLst>
          </a:custGeom>
          <a:noFill/>
          <a:ln w="12700" cap="rnd">
            <a:solidFill>
              <a:schemeClr val="tx1"/>
            </a:solidFill>
            <a:round/>
            <a:headEnd/>
            <a:tailEnd/>
          </a:ln>
        </p:spPr>
        <p:txBody>
          <a:bodyPr wrap="none" anchor="ctr"/>
          <a:lstStyle/>
          <a:p>
            <a:endParaRPr lang="en-US" sz="700"/>
          </a:p>
        </p:txBody>
      </p:sp>
      <p:sp>
        <p:nvSpPr>
          <p:cNvPr id="21" name="Arc 14"/>
          <p:cNvSpPr>
            <a:spLocks noChangeAspect="1"/>
          </p:cNvSpPr>
          <p:nvPr/>
        </p:nvSpPr>
        <p:spPr bwMode="auto">
          <a:xfrm>
            <a:off x="7942370" y="1784409"/>
            <a:ext cx="563015" cy="431404"/>
          </a:xfrm>
          <a:custGeom>
            <a:avLst/>
            <a:gdLst>
              <a:gd name="T0" fmla="*/ 564576 w 21600"/>
              <a:gd name="T1" fmla="*/ 0 h 17268"/>
              <a:gd name="T2" fmla="*/ 939800 w 21600"/>
              <a:gd name="T3" fmla="*/ 749300 h 17268"/>
              <a:gd name="T4" fmla="*/ 0 w 21600"/>
              <a:gd name="T5" fmla="*/ 749300 h 17268"/>
              <a:gd name="T6" fmla="*/ 0 60000 65536"/>
              <a:gd name="T7" fmla="*/ 0 60000 65536"/>
              <a:gd name="T8" fmla="*/ 0 60000 65536"/>
              <a:gd name="T9" fmla="*/ 0 w 21600"/>
              <a:gd name="T10" fmla="*/ 0 h 17268"/>
              <a:gd name="T11" fmla="*/ 21600 w 21600"/>
              <a:gd name="T12" fmla="*/ 17268 h 17268"/>
            </a:gdLst>
            <a:ahLst/>
            <a:cxnLst>
              <a:cxn ang="T6">
                <a:pos x="T0" y="T1"/>
              </a:cxn>
              <a:cxn ang="T7">
                <a:pos x="T2" y="T3"/>
              </a:cxn>
              <a:cxn ang="T8">
                <a:pos x="T4" y="T5"/>
              </a:cxn>
            </a:cxnLst>
            <a:rect l="T9" t="T10" r="T11" b="T12"/>
            <a:pathLst>
              <a:path w="21600" h="17268" fill="none" extrusionOk="0">
                <a:moveTo>
                  <a:pt x="12975" y="0"/>
                </a:moveTo>
                <a:cubicBezTo>
                  <a:pt x="18405" y="4080"/>
                  <a:pt x="21600" y="10476"/>
                  <a:pt x="21600" y="17268"/>
                </a:cubicBezTo>
              </a:path>
              <a:path w="21600" h="17268" stroke="0" extrusionOk="0">
                <a:moveTo>
                  <a:pt x="12975" y="0"/>
                </a:moveTo>
                <a:cubicBezTo>
                  <a:pt x="18405" y="4080"/>
                  <a:pt x="21600" y="10476"/>
                  <a:pt x="21600" y="17268"/>
                </a:cubicBezTo>
                <a:lnTo>
                  <a:pt x="0" y="17268"/>
                </a:lnTo>
                <a:close/>
              </a:path>
            </a:pathLst>
          </a:custGeom>
          <a:noFill/>
          <a:ln w="12700" cap="rnd">
            <a:solidFill>
              <a:schemeClr val="tx1"/>
            </a:solidFill>
            <a:round/>
            <a:headEnd/>
            <a:tailEnd/>
          </a:ln>
        </p:spPr>
        <p:txBody>
          <a:bodyPr wrap="none" anchor="ctr"/>
          <a:lstStyle/>
          <a:p>
            <a:endParaRPr lang="en-US" sz="700"/>
          </a:p>
        </p:txBody>
      </p:sp>
      <p:sp>
        <p:nvSpPr>
          <p:cNvPr id="22" name="Freeform 15"/>
          <p:cNvSpPr>
            <a:spLocks noChangeAspect="1"/>
          </p:cNvSpPr>
          <p:nvPr/>
        </p:nvSpPr>
        <p:spPr bwMode="auto">
          <a:xfrm>
            <a:off x="8510141" y="2214898"/>
            <a:ext cx="485030" cy="132529"/>
          </a:xfrm>
          <a:custGeom>
            <a:avLst/>
            <a:gdLst>
              <a:gd name="T0" fmla="*/ 509 w 510"/>
              <a:gd name="T1" fmla="*/ 10 h 145"/>
              <a:gd name="T2" fmla="*/ 230 w 510"/>
              <a:gd name="T3" fmla="*/ 144 h 145"/>
              <a:gd name="T4" fmla="*/ 0 w 510"/>
              <a:gd name="T5" fmla="*/ 0 h 145"/>
              <a:gd name="T6" fmla="*/ 0 60000 65536"/>
              <a:gd name="T7" fmla="*/ 0 60000 65536"/>
              <a:gd name="T8" fmla="*/ 0 60000 65536"/>
              <a:gd name="T9" fmla="*/ 0 w 510"/>
              <a:gd name="T10" fmla="*/ 0 h 145"/>
              <a:gd name="T11" fmla="*/ 510 w 510"/>
              <a:gd name="T12" fmla="*/ 145 h 145"/>
            </a:gdLst>
            <a:ahLst/>
            <a:cxnLst>
              <a:cxn ang="T6">
                <a:pos x="T0" y="T1"/>
              </a:cxn>
              <a:cxn ang="T7">
                <a:pos x="T2" y="T3"/>
              </a:cxn>
              <a:cxn ang="T8">
                <a:pos x="T4" y="T5"/>
              </a:cxn>
            </a:cxnLst>
            <a:rect l="T9" t="T10" r="T11" b="T12"/>
            <a:pathLst>
              <a:path w="510" h="145">
                <a:moveTo>
                  <a:pt x="509" y="10"/>
                </a:moveTo>
                <a:lnTo>
                  <a:pt x="230" y="144"/>
                </a:lnTo>
                <a:lnTo>
                  <a:pt x="0" y="0"/>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23" name="Freeform 16"/>
          <p:cNvSpPr>
            <a:spLocks noChangeAspect="1"/>
          </p:cNvSpPr>
          <p:nvPr/>
        </p:nvSpPr>
        <p:spPr bwMode="auto">
          <a:xfrm>
            <a:off x="8278088" y="1368543"/>
            <a:ext cx="265340" cy="413124"/>
          </a:xfrm>
          <a:custGeom>
            <a:avLst/>
            <a:gdLst>
              <a:gd name="T0" fmla="*/ 278 w 279"/>
              <a:gd name="T1" fmla="*/ 0 h 452"/>
              <a:gd name="T2" fmla="*/ 278 w 279"/>
              <a:gd name="T3" fmla="*/ 326 h 452"/>
              <a:gd name="T4" fmla="*/ 0 w 279"/>
              <a:gd name="T5" fmla="*/ 451 h 452"/>
              <a:gd name="T6" fmla="*/ 0 60000 65536"/>
              <a:gd name="T7" fmla="*/ 0 60000 65536"/>
              <a:gd name="T8" fmla="*/ 0 60000 65536"/>
              <a:gd name="T9" fmla="*/ 0 w 279"/>
              <a:gd name="T10" fmla="*/ 0 h 452"/>
              <a:gd name="T11" fmla="*/ 279 w 279"/>
              <a:gd name="T12" fmla="*/ 452 h 452"/>
            </a:gdLst>
            <a:ahLst/>
            <a:cxnLst>
              <a:cxn ang="T6">
                <a:pos x="T0" y="T1"/>
              </a:cxn>
              <a:cxn ang="T7">
                <a:pos x="T2" y="T3"/>
              </a:cxn>
              <a:cxn ang="T8">
                <a:pos x="T4" y="T5"/>
              </a:cxn>
            </a:cxnLst>
            <a:rect l="T9" t="T10" r="T11" b="T12"/>
            <a:pathLst>
              <a:path w="279" h="452">
                <a:moveTo>
                  <a:pt x="278" y="0"/>
                </a:moveTo>
                <a:lnTo>
                  <a:pt x="278" y="326"/>
                </a:lnTo>
                <a:lnTo>
                  <a:pt x="0" y="451"/>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24" name="Arc 17"/>
          <p:cNvSpPr>
            <a:spLocks noChangeAspect="1"/>
          </p:cNvSpPr>
          <p:nvPr/>
        </p:nvSpPr>
        <p:spPr bwMode="auto">
          <a:xfrm>
            <a:off x="7949028" y="2175597"/>
            <a:ext cx="1042339" cy="893883"/>
          </a:xfrm>
          <a:custGeom>
            <a:avLst/>
            <a:gdLst>
              <a:gd name="T0" fmla="*/ 1739900 w 21519"/>
              <a:gd name="T1" fmla="*/ 152457 h 19074"/>
              <a:gd name="T2" fmla="*/ 819618 w 21519"/>
              <a:gd name="T3" fmla="*/ 1552575 h 19074"/>
              <a:gd name="T4" fmla="*/ 0 w 21519"/>
              <a:gd name="T5" fmla="*/ 0 h 19074"/>
              <a:gd name="T6" fmla="*/ 0 60000 65536"/>
              <a:gd name="T7" fmla="*/ 0 60000 65536"/>
              <a:gd name="T8" fmla="*/ 0 60000 65536"/>
              <a:gd name="T9" fmla="*/ 0 w 21519"/>
              <a:gd name="T10" fmla="*/ 0 h 19074"/>
              <a:gd name="T11" fmla="*/ 21519 w 21519"/>
              <a:gd name="T12" fmla="*/ 19074 h 19074"/>
            </a:gdLst>
            <a:ahLst/>
            <a:cxnLst>
              <a:cxn ang="T6">
                <a:pos x="T0" y="T1"/>
              </a:cxn>
              <a:cxn ang="T7">
                <a:pos x="T2" y="T3"/>
              </a:cxn>
              <a:cxn ang="T8">
                <a:pos x="T4" y="T5"/>
              </a:cxn>
            </a:cxnLst>
            <a:rect l="T9" t="T10" r="T11" b="T12"/>
            <a:pathLst>
              <a:path w="21519" h="19074" fill="none" extrusionOk="0">
                <a:moveTo>
                  <a:pt x="21518" y="1872"/>
                </a:moveTo>
                <a:cubicBezTo>
                  <a:pt x="20883" y="9164"/>
                  <a:pt x="16599" y="15638"/>
                  <a:pt x="10136" y="19073"/>
                </a:cubicBezTo>
              </a:path>
              <a:path w="21519" h="19074" stroke="0" extrusionOk="0">
                <a:moveTo>
                  <a:pt x="21518" y="1872"/>
                </a:moveTo>
                <a:cubicBezTo>
                  <a:pt x="20883" y="9164"/>
                  <a:pt x="16599" y="15638"/>
                  <a:pt x="10136" y="19073"/>
                </a:cubicBezTo>
                <a:lnTo>
                  <a:pt x="0" y="0"/>
                </a:lnTo>
                <a:close/>
              </a:path>
            </a:pathLst>
          </a:custGeom>
          <a:noFill/>
          <a:ln w="12700" cap="rnd">
            <a:solidFill>
              <a:schemeClr val="tx1"/>
            </a:solidFill>
            <a:round/>
            <a:headEnd/>
            <a:tailEnd/>
          </a:ln>
        </p:spPr>
        <p:txBody>
          <a:bodyPr wrap="none" anchor="ctr"/>
          <a:lstStyle/>
          <a:p>
            <a:endParaRPr lang="en-US" sz="700"/>
          </a:p>
        </p:txBody>
      </p:sp>
      <p:sp>
        <p:nvSpPr>
          <p:cNvPr id="25" name="Arc 18"/>
          <p:cNvSpPr>
            <a:spLocks noChangeAspect="1"/>
          </p:cNvSpPr>
          <p:nvPr/>
        </p:nvSpPr>
        <p:spPr bwMode="auto">
          <a:xfrm>
            <a:off x="7947126" y="2189307"/>
            <a:ext cx="555407" cy="472533"/>
          </a:xfrm>
          <a:custGeom>
            <a:avLst/>
            <a:gdLst>
              <a:gd name="T0" fmla="*/ 927100 w 21336"/>
              <a:gd name="T1" fmla="*/ 146374 h 18896"/>
              <a:gd name="T2" fmla="*/ 454686 w 21336"/>
              <a:gd name="T3" fmla="*/ 820738 h 18896"/>
              <a:gd name="T4" fmla="*/ 0 w 21336"/>
              <a:gd name="T5" fmla="*/ 0 h 18896"/>
              <a:gd name="T6" fmla="*/ 0 60000 65536"/>
              <a:gd name="T7" fmla="*/ 0 60000 65536"/>
              <a:gd name="T8" fmla="*/ 0 60000 65536"/>
              <a:gd name="T9" fmla="*/ 0 w 21336"/>
              <a:gd name="T10" fmla="*/ 0 h 18896"/>
              <a:gd name="T11" fmla="*/ 21336 w 21336"/>
              <a:gd name="T12" fmla="*/ 18896 h 18896"/>
            </a:gdLst>
            <a:ahLst/>
            <a:cxnLst>
              <a:cxn ang="T6">
                <a:pos x="T0" y="T1"/>
              </a:cxn>
              <a:cxn ang="T7">
                <a:pos x="T2" y="T3"/>
              </a:cxn>
              <a:cxn ang="T8">
                <a:pos x="T4" y="T5"/>
              </a:cxn>
            </a:cxnLst>
            <a:rect l="T9" t="T10" r="T11" b="T12"/>
            <a:pathLst>
              <a:path w="21336" h="18896" fill="none" extrusionOk="0">
                <a:moveTo>
                  <a:pt x="21335" y="3369"/>
                </a:moveTo>
                <a:cubicBezTo>
                  <a:pt x="20297" y="9943"/>
                  <a:pt x="16286" y="15671"/>
                  <a:pt x="10464" y="18896"/>
                </a:cubicBezTo>
              </a:path>
              <a:path w="21336" h="18896" stroke="0" extrusionOk="0">
                <a:moveTo>
                  <a:pt x="21335" y="3369"/>
                </a:moveTo>
                <a:cubicBezTo>
                  <a:pt x="20297" y="9943"/>
                  <a:pt x="16286" y="15671"/>
                  <a:pt x="10464" y="18896"/>
                </a:cubicBezTo>
                <a:lnTo>
                  <a:pt x="0" y="0"/>
                </a:lnTo>
                <a:close/>
              </a:path>
            </a:pathLst>
          </a:custGeom>
          <a:noFill/>
          <a:ln w="12700" cap="rnd">
            <a:solidFill>
              <a:schemeClr val="tx1"/>
            </a:solidFill>
            <a:round/>
            <a:headEnd/>
            <a:tailEnd/>
          </a:ln>
        </p:spPr>
        <p:txBody>
          <a:bodyPr wrap="none" anchor="ctr"/>
          <a:lstStyle/>
          <a:p>
            <a:endParaRPr lang="en-US" sz="700"/>
          </a:p>
        </p:txBody>
      </p:sp>
      <p:sp>
        <p:nvSpPr>
          <p:cNvPr id="26" name="Freeform 19"/>
          <p:cNvSpPr>
            <a:spLocks noChangeAspect="1"/>
          </p:cNvSpPr>
          <p:nvPr/>
        </p:nvSpPr>
        <p:spPr bwMode="auto">
          <a:xfrm>
            <a:off x="8506337" y="2267910"/>
            <a:ext cx="484079" cy="132529"/>
          </a:xfrm>
          <a:custGeom>
            <a:avLst/>
            <a:gdLst>
              <a:gd name="T0" fmla="*/ 508 w 509"/>
              <a:gd name="T1" fmla="*/ 10 h 145"/>
              <a:gd name="T2" fmla="*/ 230 w 509"/>
              <a:gd name="T3" fmla="*/ 144 h 145"/>
              <a:gd name="T4" fmla="*/ 0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508" y="10"/>
                </a:moveTo>
                <a:lnTo>
                  <a:pt x="230" y="144"/>
                </a:lnTo>
                <a:lnTo>
                  <a:pt x="0" y="0"/>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27" name="Freeform 20"/>
          <p:cNvSpPr>
            <a:spLocks noChangeAspect="1"/>
          </p:cNvSpPr>
          <p:nvPr/>
        </p:nvSpPr>
        <p:spPr bwMode="auto">
          <a:xfrm>
            <a:off x="8218172" y="2662754"/>
            <a:ext cx="220641" cy="408554"/>
          </a:xfrm>
          <a:custGeom>
            <a:avLst/>
            <a:gdLst>
              <a:gd name="T0" fmla="*/ 231 w 232"/>
              <a:gd name="T1" fmla="*/ 446 h 447"/>
              <a:gd name="T2" fmla="*/ 0 w 232"/>
              <a:gd name="T3" fmla="*/ 269 h 447"/>
              <a:gd name="T4" fmla="*/ 0 w 232"/>
              <a:gd name="T5" fmla="*/ 0 h 447"/>
              <a:gd name="T6" fmla="*/ 0 60000 65536"/>
              <a:gd name="T7" fmla="*/ 0 60000 65536"/>
              <a:gd name="T8" fmla="*/ 0 60000 65536"/>
              <a:gd name="T9" fmla="*/ 0 w 232"/>
              <a:gd name="T10" fmla="*/ 0 h 447"/>
              <a:gd name="T11" fmla="*/ 232 w 232"/>
              <a:gd name="T12" fmla="*/ 447 h 447"/>
            </a:gdLst>
            <a:ahLst/>
            <a:cxnLst>
              <a:cxn ang="T6">
                <a:pos x="T0" y="T1"/>
              </a:cxn>
              <a:cxn ang="T7">
                <a:pos x="T2" y="T3"/>
              </a:cxn>
              <a:cxn ang="T8">
                <a:pos x="T4" y="T5"/>
              </a:cxn>
            </a:cxnLst>
            <a:rect l="T9" t="T10" r="T11" b="T12"/>
            <a:pathLst>
              <a:path w="232" h="447">
                <a:moveTo>
                  <a:pt x="231" y="446"/>
                </a:moveTo>
                <a:lnTo>
                  <a:pt x="0" y="269"/>
                </a:lnTo>
                <a:lnTo>
                  <a:pt x="0" y="0"/>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28" name="Arc 21"/>
          <p:cNvSpPr>
            <a:spLocks noChangeAspect="1"/>
          </p:cNvSpPr>
          <p:nvPr/>
        </p:nvSpPr>
        <p:spPr bwMode="auto">
          <a:xfrm>
            <a:off x="7372698" y="2193877"/>
            <a:ext cx="1044241" cy="1019099"/>
          </a:xfrm>
          <a:custGeom>
            <a:avLst/>
            <a:gdLst>
              <a:gd name="T0" fmla="*/ 1743075 w 21275"/>
              <a:gd name="T1" fmla="*/ 1577404 h 21600"/>
              <a:gd name="T2" fmla="*/ 0 w 21275"/>
              <a:gd name="T3" fmla="*/ 1499554 h 21600"/>
              <a:gd name="T4" fmla="*/ 940236 w 21275"/>
              <a:gd name="T5" fmla="*/ 0 h 21600"/>
              <a:gd name="T6" fmla="*/ 0 60000 65536"/>
              <a:gd name="T7" fmla="*/ 0 60000 65536"/>
              <a:gd name="T8" fmla="*/ 0 60000 65536"/>
              <a:gd name="T9" fmla="*/ 0 w 21275"/>
              <a:gd name="T10" fmla="*/ 0 h 21600"/>
              <a:gd name="T11" fmla="*/ 21275 w 21275"/>
              <a:gd name="T12" fmla="*/ 21600 h 21600"/>
            </a:gdLst>
            <a:ahLst/>
            <a:cxnLst>
              <a:cxn ang="T6">
                <a:pos x="T0" y="T1"/>
              </a:cxn>
              <a:cxn ang="T7">
                <a:pos x="T2" y="T3"/>
              </a:cxn>
              <a:cxn ang="T8">
                <a:pos x="T4" y="T5"/>
              </a:cxn>
            </a:cxnLst>
            <a:rect l="T9" t="T10" r="T11" b="T12"/>
            <a:pathLst>
              <a:path w="21275" h="21600" fill="none" extrusionOk="0">
                <a:moveTo>
                  <a:pt x="21275" y="19249"/>
                </a:moveTo>
                <a:cubicBezTo>
                  <a:pt x="18239" y="20794"/>
                  <a:pt x="14882" y="21599"/>
                  <a:pt x="11476" y="21600"/>
                </a:cubicBezTo>
                <a:cubicBezTo>
                  <a:pt x="7416" y="21600"/>
                  <a:pt x="3439" y="20455"/>
                  <a:pt x="-1" y="18299"/>
                </a:cubicBezTo>
              </a:path>
              <a:path w="21275" h="21600" stroke="0" extrusionOk="0">
                <a:moveTo>
                  <a:pt x="21275" y="19249"/>
                </a:moveTo>
                <a:cubicBezTo>
                  <a:pt x="18239" y="20794"/>
                  <a:pt x="14882" y="21599"/>
                  <a:pt x="11476" y="21600"/>
                </a:cubicBezTo>
                <a:cubicBezTo>
                  <a:pt x="7416" y="21600"/>
                  <a:pt x="3439" y="20455"/>
                  <a:pt x="-1" y="18299"/>
                </a:cubicBezTo>
                <a:lnTo>
                  <a:pt x="11476" y="0"/>
                </a:lnTo>
                <a:close/>
              </a:path>
            </a:pathLst>
          </a:custGeom>
          <a:noFill/>
          <a:ln w="12700" cap="rnd">
            <a:solidFill>
              <a:schemeClr val="tx1"/>
            </a:solidFill>
            <a:round/>
            <a:headEnd/>
            <a:tailEnd/>
          </a:ln>
        </p:spPr>
        <p:txBody>
          <a:bodyPr wrap="none" anchor="ctr"/>
          <a:lstStyle/>
          <a:p>
            <a:endParaRPr lang="en-US" sz="700"/>
          </a:p>
        </p:txBody>
      </p:sp>
      <p:sp>
        <p:nvSpPr>
          <p:cNvPr id="29" name="Freeform 22"/>
          <p:cNvSpPr>
            <a:spLocks noChangeAspect="1"/>
          </p:cNvSpPr>
          <p:nvPr/>
        </p:nvSpPr>
        <p:spPr bwMode="auto">
          <a:xfrm>
            <a:off x="8182032" y="2684689"/>
            <a:ext cx="229201" cy="413124"/>
          </a:xfrm>
          <a:custGeom>
            <a:avLst/>
            <a:gdLst>
              <a:gd name="T0" fmla="*/ 240 w 241"/>
              <a:gd name="T1" fmla="*/ 451 h 452"/>
              <a:gd name="T2" fmla="*/ 0 w 241"/>
              <a:gd name="T3" fmla="*/ 288 h 452"/>
              <a:gd name="T4" fmla="*/ 0 w 241"/>
              <a:gd name="T5" fmla="*/ 0 h 452"/>
              <a:gd name="T6" fmla="*/ 0 60000 65536"/>
              <a:gd name="T7" fmla="*/ 0 60000 65536"/>
              <a:gd name="T8" fmla="*/ 0 60000 65536"/>
              <a:gd name="T9" fmla="*/ 0 w 241"/>
              <a:gd name="T10" fmla="*/ 0 h 452"/>
              <a:gd name="T11" fmla="*/ 241 w 241"/>
              <a:gd name="T12" fmla="*/ 452 h 452"/>
            </a:gdLst>
            <a:ahLst/>
            <a:cxnLst>
              <a:cxn ang="T6">
                <a:pos x="T0" y="T1"/>
              </a:cxn>
              <a:cxn ang="T7">
                <a:pos x="T2" y="T3"/>
              </a:cxn>
              <a:cxn ang="T8">
                <a:pos x="T4" y="T5"/>
              </a:cxn>
            </a:cxnLst>
            <a:rect l="T9" t="T10" r="T11" b="T12"/>
            <a:pathLst>
              <a:path w="241" h="452">
                <a:moveTo>
                  <a:pt x="240" y="451"/>
                </a:moveTo>
                <a:lnTo>
                  <a:pt x="0" y="288"/>
                </a:lnTo>
                <a:lnTo>
                  <a:pt x="0" y="0"/>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30" name="Freeform 23"/>
          <p:cNvSpPr>
            <a:spLocks noChangeAspect="1"/>
          </p:cNvSpPr>
          <p:nvPr/>
        </p:nvSpPr>
        <p:spPr bwMode="auto">
          <a:xfrm>
            <a:off x="7378405" y="2658184"/>
            <a:ext cx="260585" cy="400328"/>
          </a:xfrm>
          <a:custGeom>
            <a:avLst/>
            <a:gdLst>
              <a:gd name="T0" fmla="*/ 0 w 274"/>
              <a:gd name="T1" fmla="*/ 437 h 438"/>
              <a:gd name="T2" fmla="*/ 0 w 274"/>
              <a:gd name="T3" fmla="*/ 125 h 438"/>
              <a:gd name="T4" fmla="*/ 273 w 274"/>
              <a:gd name="T5" fmla="*/ 0 h 438"/>
              <a:gd name="T6" fmla="*/ 0 60000 65536"/>
              <a:gd name="T7" fmla="*/ 0 60000 65536"/>
              <a:gd name="T8" fmla="*/ 0 60000 65536"/>
              <a:gd name="T9" fmla="*/ 0 w 274"/>
              <a:gd name="T10" fmla="*/ 0 h 438"/>
              <a:gd name="T11" fmla="*/ 274 w 274"/>
              <a:gd name="T12" fmla="*/ 438 h 438"/>
            </a:gdLst>
            <a:ahLst/>
            <a:cxnLst>
              <a:cxn ang="T6">
                <a:pos x="T0" y="T1"/>
              </a:cxn>
              <a:cxn ang="T7">
                <a:pos x="T2" y="T3"/>
              </a:cxn>
              <a:cxn ang="T8">
                <a:pos x="T4" y="T5"/>
              </a:cxn>
            </a:cxnLst>
            <a:rect l="T9" t="T10" r="T11" b="T12"/>
            <a:pathLst>
              <a:path w="274" h="438">
                <a:moveTo>
                  <a:pt x="0" y="437"/>
                </a:moveTo>
                <a:lnTo>
                  <a:pt x="0" y="125"/>
                </a:lnTo>
                <a:lnTo>
                  <a:pt x="273" y="0"/>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31" name="Arc 24"/>
          <p:cNvSpPr>
            <a:spLocks noChangeAspect="1"/>
          </p:cNvSpPr>
          <p:nvPr/>
        </p:nvSpPr>
        <p:spPr bwMode="auto">
          <a:xfrm>
            <a:off x="6881011" y="2184737"/>
            <a:ext cx="1046143" cy="847269"/>
          </a:xfrm>
          <a:custGeom>
            <a:avLst/>
            <a:gdLst>
              <a:gd name="T0" fmla="*/ 744097 w 21600"/>
              <a:gd name="T1" fmla="*/ 1471612 h 18079"/>
              <a:gd name="T2" fmla="*/ 323 w 21600"/>
              <a:gd name="T3" fmla="*/ 0 h 18079"/>
              <a:gd name="T4" fmla="*/ 1746250 w 21600"/>
              <a:gd name="T5" fmla="*/ 31746 h 18079"/>
              <a:gd name="T6" fmla="*/ 0 60000 65536"/>
              <a:gd name="T7" fmla="*/ 0 60000 65536"/>
              <a:gd name="T8" fmla="*/ 0 60000 65536"/>
              <a:gd name="T9" fmla="*/ 0 w 21600"/>
              <a:gd name="T10" fmla="*/ 0 h 18079"/>
              <a:gd name="T11" fmla="*/ 21600 w 21600"/>
              <a:gd name="T12" fmla="*/ 18079 h 18079"/>
            </a:gdLst>
            <a:ahLst/>
            <a:cxnLst>
              <a:cxn ang="T6">
                <a:pos x="T0" y="T1"/>
              </a:cxn>
              <a:cxn ang="T7">
                <a:pos x="T2" y="T3"/>
              </a:cxn>
              <a:cxn ang="T8">
                <a:pos x="T4" y="T5"/>
              </a:cxn>
            </a:cxnLst>
            <a:rect l="T9" t="T10" r="T11" b="T12"/>
            <a:pathLst>
              <a:path w="21600" h="18079" fill="none" extrusionOk="0">
                <a:moveTo>
                  <a:pt x="9204" y="18078"/>
                </a:moveTo>
                <a:cubicBezTo>
                  <a:pt x="3435" y="14036"/>
                  <a:pt x="0" y="7434"/>
                  <a:pt x="0" y="390"/>
                </a:cubicBezTo>
                <a:cubicBezTo>
                  <a:pt x="-1" y="259"/>
                  <a:pt x="1" y="129"/>
                  <a:pt x="3" y="-1"/>
                </a:cubicBezTo>
              </a:path>
              <a:path w="21600" h="18079" stroke="0" extrusionOk="0">
                <a:moveTo>
                  <a:pt x="9204" y="18078"/>
                </a:moveTo>
                <a:cubicBezTo>
                  <a:pt x="3435" y="14036"/>
                  <a:pt x="0" y="7434"/>
                  <a:pt x="0" y="390"/>
                </a:cubicBezTo>
                <a:cubicBezTo>
                  <a:pt x="-1" y="259"/>
                  <a:pt x="1" y="129"/>
                  <a:pt x="3" y="-1"/>
                </a:cubicBezTo>
                <a:lnTo>
                  <a:pt x="21600" y="390"/>
                </a:lnTo>
                <a:close/>
              </a:path>
            </a:pathLst>
          </a:custGeom>
          <a:noFill/>
          <a:ln w="12700" cap="rnd">
            <a:solidFill>
              <a:schemeClr val="tx1"/>
            </a:solidFill>
            <a:round/>
            <a:headEnd/>
            <a:tailEnd/>
          </a:ln>
        </p:spPr>
        <p:txBody>
          <a:bodyPr wrap="none" anchor="ctr"/>
          <a:lstStyle/>
          <a:p>
            <a:endParaRPr lang="en-US" sz="700"/>
          </a:p>
        </p:txBody>
      </p:sp>
      <p:sp>
        <p:nvSpPr>
          <p:cNvPr id="32" name="Arc 25"/>
          <p:cNvSpPr>
            <a:spLocks noChangeAspect="1"/>
          </p:cNvSpPr>
          <p:nvPr/>
        </p:nvSpPr>
        <p:spPr bwMode="auto">
          <a:xfrm>
            <a:off x="7638853" y="2192079"/>
            <a:ext cx="553505" cy="540169"/>
          </a:xfrm>
          <a:custGeom>
            <a:avLst/>
            <a:gdLst>
              <a:gd name="T0" fmla="*/ 923925 w 21263"/>
              <a:gd name="T1" fmla="*/ 836096 h 21600"/>
              <a:gd name="T2" fmla="*/ 0 w 21263"/>
              <a:gd name="T3" fmla="*/ 795179 h 21600"/>
              <a:gd name="T4" fmla="*/ 498136 w 21263"/>
              <a:gd name="T5" fmla="*/ 0 h 21600"/>
              <a:gd name="T6" fmla="*/ 0 60000 65536"/>
              <a:gd name="T7" fmla="*/ 0 60000 65536"/>
              <a:gd name="T8" fmla="*/ 0 60000 65536"/>
              <a:gd name="T9" fmla="*/ 0 w 21263"/>
              <a:gd name="T10" fmla="*/ 0 h 21600"/>
              <a:gd name="T11" fmla="*/ 21263 w 21263"/>
              <a:gd name="T12" fmla="*/ 21600 h 21600"/>
            </a:gdLst>
            <a:ahLst/>
            <a:cxnLst>
              <a:cxn ang="T6">
                <a:pos x="T0" y="T1"/>
              </a:cxn>
              <a:cxn ang="T7">
                <a:pos x="T2" y="T3"/>
              </a:cxn>
              <a:cxn ang="T8">
                <a:pos x="T4" y="T5"/>
              </a:cxn>
            </a:cxnLst>
            <a:rect l="T9" t="T10" r="T11" b="T12"/>
            <a:pathLst>
              <a:path w="21263" h="21600" fill="none" extrusionOk="0">
                <a:moveTo>
                  <a:pt x="21263" y="19249"/>
                </a:moveTo>
                <a:cubicBezTo>
                  <a:pt x="18227" y="20794"/>
                  <a:pt x="14870" y="21599"/>
                  <a:pt x="11464" y="21600"/>
                </a:cubicBezTo>
                <a:cubicBezTo>
                  <a:pt x="7409" y="21600"/>
                  <a:pt x="3436" y="20458"/>
                  <a:pt x="0" y="18306"/>
                </a:cubicBezTo>
              </a:path>
              <a:path w="21263" h="21600" stroke="0" extrusionOk="0">
                <a:moveTo>
                  <a:pt x="21263" y="19249"/>
                </a:moveTo>
                <a:cubicBezTo>
                  <a:pt x="18227" y="20794"/>
                  <a:pt x="14870" y="21599"/>
                  <a:pt x="11464" y="21600"/>
                </a:cubicBezTo>
                <a:cubicBezTo>
                  <a:pt x="7409" y="21600"/>
                  <a:pt x="3436" y="20458"/>
                  <a:pt x="0" y="18306"/>
                </a:cubicBezTo>
                <a:lnTo>
                  <a:pt x="11464" y="0"/>
                </a:lnTo>
                <a:close/>
              </a:path>
            </a:pathLst>
          </a:custGeom>
          <a:noFill/>
          <a:ln w="12700" cap="rnd">
            <a:solidFill>
              <a:schemeClr val="tx1"/>
            </a:solidFill>
            <a:round/>
            <a:headEnd/>
            <a:tailEnd/>
          </a:ln>
        </p:spPr>
        <p:txBody>
          <a:bodyPr wrap="none" anchor="ctr"/>
          <a:lstStyle/>
          <a:p>
            <a:endParaRPr lang="en-US" sz="700"/>
          </a:p>
        </p:txBody>
      </p:sp>
      <p:sp>
        <p:nvSpPr>
          <p:cNvPr id="33" name="Arc 26"/>
          <p:cNvSpPr>
            <a:spLocks noChangeAspect="1"/>
          </p:cNvSpPr>
          <p:nvPr/>
        </p:nvSpPr>
        <p:spPr bwMode="auto">
          <a:xfrm>
            <a:off x="7366992" y="2189307"/>
            <a:ext cx="563015" cy="430490"/>
          </a:xfrm>
          <a:custGeom>
            <a:avLst/>
            <a:gdLst>
              <a:gd name="T0" fmla="*/ 372396 w 21600"/>
              <a:gd name="T1" fmla="*/ 747713 h 17219"/>
              <a:gd name="T2" fmla="*/ 0 w 21600"/>
              <a:gd name="T3" fmla="*/ 0 h 17219"/>
              <a:gd name="T4" fmla="*/ 939800 w 21600"/>
              <a:gd name="T5" fmla="*/ 0 h 17219"/>
              <a:gd name="T6" fmla="*/ 0 60000 65536"/>
              <a:gd name="T7" fmla="*/ 0 60000 65536"/>
              <a:gd name="T8" fmla="*/ 0 60000 65536"/>
              <a:gd name="T9" fmla="*/ 0 w 21600"/>
              <a:gd name="T10" fmla="*/ 0 h 17219"/>
              <a:gd name="T11" fmla="*/ 21600 w 21600"/>
              <a:gd name="T12" fmla="*/ 17219 h 17219"/>
            </a:gdLst>
            <a:ahLst/>
            <a:cxnLst>
              <a:cxn ang="T6">
                <a:pos x="T0" y="T1"/>
              </a:cxn>
              <a:cxn ang="T7">
                <a:pos x="T2" y="T3"/>
              </a:cxn>
              <a:cxn ang="T8">
                <a:pos x="T4" y="T5"/>
              </a:cxn>
            </a:cxnLst>
            <a:rect l="T9" t="T10" r="T11" b="T12"/>
            <a:pathLst>
              <a:path w="21600" h="17219" fill="none" extrusionOk="0">
                <a:moveTo>
                  <a:pt x="8559" y="17218"/>
                </a:moveTo>
                <a:cubicBezTo>
                  <a:pt x="3167" y="13135"/>
                  <a:pt x="0" y="6763"/>
                  <a:pt x="0" y="0"/>
                </a:cubicBezTo>
              </a:path>
              <a:path w="21600" h="17219" stroke="0" extrusionOk="0">
                <a:moveTo>
                  <a:pt x="8559" y="17218"/>
                </a:moveTo>
                <a:cubicBezTo>
                  <a:pt x="3167" y="13135"/>
                  <a:pt x="0" y="6763"/>
                  <a:pt x="0" y="0"/>
                </a:cubicBezTo>
                <a:lnTo>
                  <a:pt x="21600" y="0"/>
                </a:lnTo>
                <a:close/>
              </a:path>
            </a:pathLst>
          </a:custGeom>
          <a:noFill/>
          <a:ln w="12700" cap="rnd">
            <a:solidFill>
              <a:schemeClr val="tx1"/>
            </a:solidFill>
            <a:round/>
            <a:headEnd/>
            <a:tailEnd/>
          </a:ln>
        </p:spPr>
        <p:txBody>
          <a:bodyPr wrap="none" anchor="ctr"/>
          <a:lstStyle/>
          <a:p>
            <a:endParaRPr lang="en-US" sz="700"/>
          </a:p>
        </p:txBody>
      </p:sp>
      <p:sp>
        <p:nvSpPr>
          <p:cNvPr id="34" name="Freeform 27"/>
          <p:cNvSpPr>
            <a:spLocks noChangeAspect="1"/>
          </p:cNvSpPr>
          <p:nvPr/>
        </p:nvSpPr>
        <p:spPr bwMode="auto">
          <a:xfrm>
            <a:off x="6876256" y="2057692"/>
            <a:ext cx="485030" cy="132529"/>
          </a:xfrm>
          <a:custGeom>
            <a:avLst/>
            <a:gdLst>
              <a:gd name="T0" fmla="*/ 0 w 510"/>
              <a:gd name="T1" fmla="*/ 134 h 145"/>
              <a:gd name="T2" fmla="*/ 279 w 510"/>
              <a:gd name="T3" fmla="*/ 0 h 145"/>
              <a:gd name="T4" fmla="*/ 509 w 510"/>
              <a:gd name="T5" fmla="*/ 144 h 145"/>
              <a:gd name="T6" fmla="*/ 0 60000 65536"/>
              <a:gd name="T7" fmla="*/ 0 60000 65536"/>
              <a:gd name="T8" fmla="*/ 0 60000 65536"/>
              <a:gd name="T9" fmla="*/ 0 w 510"/>
              <a:gd name="T10" fmla="*/ 0 h 145"/>
              <a:gd name="T11" fmla="*/ 510 w 510"/>
              <a:gd name="T12" fmla="*/ 145 h 145"/>
            </a:gdLst>
            <a:ahLst/>
            <a:cxnLst>
              <a:cxn ang="T6">
                <a:pos x="T0" y="T1"/>
              </a:cxn>
              <a:cxn ang="T7">
                <a:pos x="T2" y="T3"/>
              </a:cxn>
              <a:cxn ang="T8">
                <a:pos x="T4" y="T5"/>
              </a:cxn>
            </a:cxnLst>
            <a:rect l="T9" t="T10" r="T11" b="T12"/>
            <a:pathLst>
              <a:path w="510" h="145">
                <a:moveTo>
                  <a:pt x="0" y="134"/>
                </a:moveTo>
                <a:lnTo>
                  <a:pt x="279" y="0"/>
                </a:lnTo>
                <a:lnTo>
                  <a:pt x="509" y="144"/>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35" name="Freeform 28"/>
          <p:cNvSpPr>
            <a:spLocks noChangeAspect="1"/>
          </p:cNvSpPr>
          <p:nvPr/>
        </p:nvSpPr>
        <p:spPr bwMode="auto">
          <a:xfrm>
            <a:off x="7327999" y="2623452"/>
            <a:ext cx="265340" cy="413124"/>
          </a:xfrm>
          <a:custGeom>
            <a:avLst/>
            <a:gdLst>
              <a:gd name="T0" fmla="*/ 0 w 279"/>
              <a:gd name="T1" fmla="*/ 451 h 452"/>
              <a:gd name="T2" fmla="*/ 0 w 279"/>
              <a:gd name="T3" fmla="*/ 125 h 452"/>
              <a:gd name="T4" fmla="*/ 278 w 279"/>
              <a:gd name="T5" fmla="*/ 0 h 452"/>
              <a:gd name="T6" fmla="*/ 0 60000 65536"/>
              <a:gd name="T7" fmla="*/ 0 60000 65536"/>
              <a:gd name="T8" fmla="*/ 0 60000 65536"/>
              <a:gd name="T9" fmla="*/ 0 w 279"/>
              <a:gd name="T10" fmla="*/ 0 h 452"/>
              <a:gd name="T11" fmla="*/ 279 w 279"/>
              <a:gd name="T12" fmla="*/ 452 h 452"/>
            </a:gdLst>
            <a:ahLst/>
            <a:cxnLst>
              <a:cxn ang="T6">
                <a:pos x="T0" y="T1"/>
              </a:cxn>
              <a:cxn ang="T7">
                <a:pos x="T2" y="T3"/>
              </a:cxn>
              <a:cxn ang="T8">
                <a:pos x="T4" y="T5"/>
              </a:cxn>
            </a:cxnLst>
            <a:rect l="T9" t="T10" r="T11" b="T12"/>
            <a:pathLst>
              <a:path w="279" h="452">
                <a:moveTo>
                  <a:pt x="0" y="451"/>
                </a:moveTo>
                <a:lnTo>
                  <a:pt x="0" y="125"/>
                </a:lnTo>
                <a:lnTo>
                  <a:pt x="278" y="0"/>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36" name="Arc 29"/>
          <p:cNvSpPr>
            <a:spLocks noChangeAspect="1"/>
          </p:cNvSpPr>
          <p:nvPr/>
        </p:nvSpPr>
        <p:spPr bwMode="auto">
          <a:xfrm>
            <a:off x="6887624" y="1324100"/>
            <a:ext cx="1042339" cy="893883"/>
          </a:xfrm>
          <a:custGeom>
            <a:avLst/>
            <a:gdLst>
              <a:gd name="T0" fmla="*/ 0 w 21517"/>
              <a:gd name="T1" fmla="*/ 1398620 h 19070"/>
              <a:gd name="T2" fmla="*/ 919639 w 21517"/>
              <a:gd name="T3" fmla="*/ 0 h 19070"/>
              <a:gd name="T4" fmla="*/ 1739900 w 21517"/>
              <a:gd name="T5" fmla="*/ 1552575 h 19070"/>
              <a:gd name="T6" fmla="*/ 0 60000 65536"/>
              <a:gd name="T7" fmla="*/ 0 60000 65536"/>
              <a:gd name="T8" fmla="*/ 0 60000 65536"/>
              <a:gd name="T9" fmla="*/ 0 w 21517"/>
              <a:gd name="T10" fmla="*/ 0 h 19070"/>
              <a:gd name="T11" fmla="*/ 21517 w 21517"/>
              <a:gd name="T12" fmla="*/ 19070 h 19070"/>
            </a:gdLst>
            <a:ahLst/>
            <a:cxnLst>
              <a:cxn ang="T6">
                <a:pos x="T0" y="T1"/>
              </a:cxn>
              <a:cxn ang="T7">
                <a:pos x="T2" y="T3"/>
              </a:cxn>
              <a:cxn ang="T8">
                <a:pos x="T4" y="T5"/>
              </a:cxn>
            </a:cxnLst>
            <a:rect l="T9" t="T10" r="T11" b="T12"/>
            <a:pathLst>
              <a:path w="21517" h="19070" fill="none" extrusionOk="0">
                <a:moveTo>
                  <a:pt x="-1" y="17178"/>
                </a:moveTo>
                <a:cubicBezTo>
                  <a:pt x="639" y="9897"/>
                  <a:pt x="4919" y="3433"/>
                  <a:pt x="11373" y="0"/>
                </a:cubicBezTo>
              </a:path>
              <a:path w="21517" h="19070" stroke="0" extrusionOk="0">
                <a:moveTo>
                  <a:pt x="-1" y="17178"/>
                </a:moveTo>
                <a:cubicBezTo>
                  <a:pt x="639" y="9897"/>
                  <a:pt x="4919" y="3433"/>
                  <a:pt x="11373" y="0"/>
                </a:cubicBezTo>
                <a:lnTo>
                  <a:pt x="21517" y="19070"/>
                </a:lnTo>
                <a:close/>
              </a:path>
            </a:pathLst>
          </a:custGeom>
          <a:noFill/>
          <a:ln w="12700" cap="rnd">
            <a:solidFill>
              <a:schemeClr val="tx1"/>
            </a:solidFill>
            <a:round/>
            <a:headEnd/>
            <a:tailEnd/>
          </a:ln>
        </p:spPr>
        <p:txBody>
          <a:bodyPr wrap="none" anchor="ctr"/>
          <a:lstStyle/>
          <a:p>
            <a:endParaRPr lang="en-US" sz="700"/>
          </a:p>
        </p:txBody>
      </p:sp>
      <p:sp>
        <p:nvSpPr>
          <p:cNvPr id="37" name="Arc 30"/>
          <p:cNvSpPr>
            <a:spLocks noChangeAspect="1"/>
          </p:cNvSpPr>
          <p:nvPr/>
        </p:nvSpPr>
        <p:spPr bwMode="auto">
          <a:xfrm>
            <a:off x="7369845" y="1744193"/>
            <a:ext cx="555407" cy="471619"/>
          </a:xfrm>
          <a:custGeom>
            <a:avLst/>
            <a:gdLst>
              <a:gd name="T0" fmla="*/ 0 w 21332"/>
              <a:gd name="T1" fmla="*/ 671847 h 18874"/>
              <a:gd name="T2" fmla="*/ 470547 w 21332"/>
              <a:gd name="T3" fmla="*/ 0 h 18874"/>
              <a:gd name="T4" fmla="*/ 927100 w 21332"/>
              <a:gd name="T5" fmla="*/ 819150 h 18874"/>
              <a:gd name="T6" fmla="*/ 0 60000 65536"/>
              <a:gd name="T7" fmla="*/ 0 60000 65536"/>
              <a:gd name="T8" fmla="*/ 0 60000 65536"/>
              <a:gd name="T9" fmla="*/ 0 w 21332"/>
              <a:gd name="T10" fmla="*/ 0 h 18874"/>
              <a:gd name="T11" fmla="*/ 21332 w 21332"/>
              <a:gd name="T12" fmla="*/ 18874 h 18874"/>
            </a:gdLst>
            <a:ahLst/>
            <a:cxnLst>
              <a:cxn ang="T6">
                <a:pos x="T0" y="T1"/>
              </a:cxn>
              <a:cxn ang="T7">
                <a:pos x="T2" y="T3"/>
              </a:cxn>
              <a:cxn ang="T8">
                <a:pos x="T4" y="T5"/>
              </a:cxn>
            </a:cxnLst>
            <a:rect l="T9" t="T10" r="T11" b="T12"/>
            <a:pathLst>
              <a:path w="21332" h="18874" fill="none" extrusionOk="0">
                <a:moveTo>
                  <a:pt x="0" y="15480"/>
                </a:moveTo>
                <a:cubicBezTo>
                  <a:pt x="1042" y="8931"/>
                  <a:pt x="5033" y="3225"/>
                  <a:pt x="10827" y="0"/>
                </a:cubicBezTo>
              </a:path>
              <a:path w="21332" h="18874" stroke="0" extrusionOk="0">
                <a:moveTo>
                  <a:pt x="0" y="15480"/>
                </a:moveTo>
                <a:cubicBezTo>
                  <a:pt x="1042" y="8931"/>
                  <a:pt x="5033" y="3225"/>
                  <a:pt x="10827" y="0"/>
                </a:cubicBezTo>
                <a:lnTo>
                  <a:pt x="21332" y="18874"/>
                </a:lnTo>
                <a:close/>
              </a:path>
            </a:pathLst>
          </a:custGeom>
          <a:noFill/>
          <a:ln w="12700" cap="rnd">
            <a:solidFill>
              <a:schemeClr val="tx1"/>
            </a:solidFill>
            <a:round/>
            <a:headEnd/>
            <a:tailEnd/>
          </a:ln>
        </p:spPr>
        <p:txBody>
          <a:bodyPr wrap="none" anchor="ctr"/>
          <a:lstStyle/>
          <a:p>
            <a:endParaRPr lang="en-US" sz="700"/>
          </a:p>
        </p:txBody>
      </p:sp>
      <p:sp>
        <p:nvSpPr>
          <p:cNvPr id="38" name="Freeform 31"/>
          <p:cNvSpPr>
            <a:spLocks noChangeAspect="1"/>
          </p:cNvSpPr>
          <p:nvPr/>
        </p:nvSpPr>
        <p:spPr bwMode="auto">
          <a:xfrm>
            <a:off x="6881011" y="2004681"/>
            <a:ext cx="484079" cy="132529"/>
          </a:xfrm>
          <a:custGeom>
            <a:avLst/>
            <a:gdLst>
              <a:gd name="T0" fmla="*/ 0 w 509"/>
              <a:gd name="T1" fmla="*/ 134 h 145"/>
              <a:gd name="T2" fmla="*/ 278 w 509"/>
              <a:gd name="T3" fmla="*/ 0 h 145"/>
              <a:gd name="T4" fmla="*/ 508 w 509"/>
              <a:gd name="T5" fmla="*/ 144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34"/>
                </a:moveTo>
                <a:lnTo>
                  <a:pt x="278" y="0"/>
                </a:lnTo>
                <a:lnTo>
                  <a:pt x="508" y="144"/>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39" name="Freeform 32"/>
          <p:cNvSpPr>
            <a:spLocks noChangeAspect="1"/>
          </p:cNvSpPr>
          <p:nvPr/>
        </p:nvSpPr>
        <p:spPr bwMode="auto">
          <a:xfrm>
            <a:off x="7432614" y="1333811"/>
            <a:ext cx="216837" cy="408554"/>
          </a:xfrm>
          <a:custGeom>
            <a:avLst/>
            <a:gdLst>
              <a:gd name="T0" fmla="*/ 0 w 228"/>
              <a:gd name="T1" fmla="*/ 0 h 447"/>
              <a:gd name="T2" fmla="*/ 227 w 228"/>
              <a:gd name="T3" fmla="*/ 157 h 447"/>
              <a:gd name="T4" fmla="*/ 227 w 228"/>
              <a:gd name="T5" fmla="*/ 446 h 447"/>
              <a:gd name="T6" fmla="*/ 0 60000 65536"/>
              <a:gd name="T7" fmla="*/ 0 60000 65536"/>
              <a:gd name="T8" fmla="*/ 0 60000 65536"/>
              <a:gd name="T9" fmla="*/ 0 w 228"/>
              <a:gd name="T10" fmla="*/ 0 h 447"/>
              <a:gd name="T11" fmla="*/ 228 w 228"/>
              <a:gd name="T12" fmla="*/ 447 h 447"/>
            </a:gdLst>
            <a:ahLst/>
            <a:cxnLst>
              <a:cxn ang="T6">
                <a:pos x="T0" y="T1"/>
              </a:cxn>
              <a:cxn ang="T7">
                <a:pos x="T2" y="T3"/>
              </a:cxn>
              <a:cxn ang="T8">
                <a:pos x="T4" y="T5"/>
              </a:cxn>
            </a:cxnLst>
            <a:rect l="T9" t="T10" r="T11" b="T12"/>
            <a:pathLst>
              <a:path w="228" h="447">
                <a:moveTo>
                  <a:pt x="0" y="0"/>
                </a:moveTo>
                <a:lnTo>
                  <a:pt x="227" y="157"/>
                </a:lnTo>
                <a:lnTo>
                  <a:pt x="227" y="446"/>
                </a:lnTo>
              </a:path>
            </a:pathLst>
          </a:custGeom>
          <a:noFill/>
          <a:ln w="12700" cap="rnd" cmpd="sng">
            <a:solidFill>
              <a:schemeClr val="tx1"/>
            </a:solidFill>
            <a:prstDash val="solid"/>
            <a:round/>
            <a:headEnd type="none" w="med" len="med"/>
            <a:tailEnd type="none" w="med" len="med"/>
          </a:ln>
        </p:spPr>
        <p:txBody>
          <a:bodyPr/>
          <a:lstStyle/>
          <a:p>
            <a:endParaRPr lang="en-US" sz="700"/>
          </a:p>
        </p:txBody>
      </p:sp>
      <p:sp>
        <p:nvSpPr>
          <p:cNvPr id="40" name="Rectangle 35"/>
          <p:cNvSpPr>
            <a:spLocks noChangeArrowheads="1"/>
          </p:cNvSpPr>
          <p:nvPr/>
        </p:nvSpPr>
        <p:spPr bwMode="auto">
          <a:xfrm>
            <a:off x="8538752" y="1717344"/>
            <a:ext cx="327117" cy="404773"/>
          </a:xfrm>
          <a:prstGeom prst="rect">
            <a:avLst/>
          </a:prstGeom>
          <a:noFill/>
          <a:ln w="25400">
            <a:noFill/>
            <a:miter lim="800000"/>
            <a:headEnd/>
            <a:tailEnd/>
          </a:ln>
        </p:spPr>
        <p:txBody>
          <a:bodyPr wrap="none" lIns="0" tIns="0" rIns="0" bIns="0">
            <a:spAutoFit/>
          </a:bodyPr>
          <a:lstStyle/>
          <a:p>
            <a:pPr lvl="0" algn="ctr"/>
            <a:r>
              <a:rPr kumimoji="0" lang="en-GB" sz="700" b="1" smtClean="0">
                <a:solidFill>
                  <a:schemeClr val="tx1"/>
                </a:solidFill>
              </a:rPr>
              <a:t>Project </a:t>
            </a:r>
          </a:p>
          <a:p>
            <a:pPr lvl="0" algn="ctr"/>
            <a:r>
              <a:rPr lang="en-GB" sz="700" b="1" smtClean="0"/>
              <a:t>d</a:t>
            </a:r>
            <a:r>
              <a:rPr kumimoji="0" lang="en-GB" sz="700" b="1" smtClean="0">
                <a:solidFill>
                  <a:schemeClr val="tx1"/>
                </a:solidFill>
              </a:rPr>
              <a:t>evelop</a:t>
            </a:r>
          </a:p>
          <a:p>
            <a:pPr lvl="0" algn="ctr"/>
            <a:r>
              <a:rPr kumimoji="0" lang="en-GB" sz="700" b="1" smtClean="0">
                <a:solidFill>
                  <a:schemeClr val="tx1"/>
                </a:solidFill>
              </a:rPr>
              <a:t>ment</a:t>
            </a:r>
          </a:p>
          <a:p>
            <a:pPr lvl="0" algn="ctr"/>
            <a:r>
              <a:rPr kumimoji="0" lang="en-GB" sz="700" b="1" smtClean="0">
                <a:solidFill>
                  <a:schemeClr val="tx1"/>
                </a:solidFill>
              </a:rPr>
              <a:t> phase</a:t>
            </a:r>
          </a:p>
        </p:txBody>
      </p:sp>
      <p:sp>
        <p:nvSpPr>
          <p:cNvPr id="41" name="Oval 33"/>
          <p:cNvSpPr>
            <a:spLocks noChangeArrowheads="1"/>
          </p:cNvSpPr>
          <p:nvPr/>
        </p:nvSpPr>
        <p:spPr bwMode="auto">
          <a:xfrm>
            <a:off x="7369267" y="1665993"/>
            <a:ext cx="1145201" cy="1057062"/>
          </a:xfrm>
          <a:prstGeom prst="ellipse">
            <a:avLst/>
          </a:prstGeom>
          <a:solidFill>
            <a:schemeClr val="bg1"/>
          </a:solidFill>
          <a:ln w="12700">
            <a:solidFill>
              <a:schemeClr val="tx1"/>
            </a:solidFill>
            <a:round/>
            <a:headEnd/>
            <a:tailEnd/>
          </a:ln>
        </p:spPr>
        <p:txBody>
          <a:bodyPr wrap="none" lIns="111125" tIns="55562" rIns="111125" bIns="55562" anchor="t"/>
          <a:lstStyle/>
          <a:p>
            <a:pPr algn="ctr" defTabSz="1096963">
              <a:lnSpc>
                <a:spcPct val="90000"/>
              </a:lnSpc>
            </a:pPr>
            <a:endParaRPr lang="en-GB" sz="700" b="1" dirty="0" smtClean="0"/>
          </a:p>
          <a:p>
            <a:pPr algn="ctr" defTabSz="1096963">
              <a:lnSpc>
                <a:spcPct val="90000"/>
              </a:lnSpc>
            </a:pPr>
            <a:r>
              <a:rPr lang="en-GB" sz="700" b="1" dirty="0" smtClean="0"/>
              <a:t>  </a:t>
            </a:r>
            <a:r>
              <a:rPr kumimoji="0" lang="en-GB" sz="700" b="1" dirty="0" smtClean="0">
                <a:solidFill>
                  <a:schemeClr val="tx1"/>
                </a:solidFill>
              </a:rPr>
              <a:t>Energy </a:t>
            </a:r>
          </a:p>
          <a:p>
            <a:pPr algn="ctr" defTabSz="1096963">
              <a:lnSpc>
                <a:spcPct val="90000"/>
              </a:lnSpc>
            </a:pPr>
            <a:r>
              <a:rPr kumimoji="0" lang="en-GB" sz="700" b="1" dirty="0" smtClean="0">
                <a:solidFill>
                  <a:schemeClr val="tx1"/>
                </a:solidFill>
              </a:rPr>
              <a:t>  efficiency</a:t>
            </a:r>
          </a:p>
          <a:p>
            <a:pPr algn="ctr" defTabSz="1096963">
              <a:lnSpc>
                <a:spcPct val="90000"/>
              </a:lnSpc>
            </a:pPr>
            <a:r>
              <a:rPr lang="en-GB" sz="700" b="1" dirty="0" smtClean="0"/>
              <a:t>investment</a:t>
            </a:r>
            <a:r>
              <a:rPr kumimoji="0" lang="en-GB" sz="700" b="1" dirty="0" smtClean="0">
                <a:solidFill>
                  <a:schemeClr val="tx1"/>
                </a:solidFill>
              </a:rPr>
              <a:t> </a:t>
            </a:r>
          </a:p>
          <a:p>
            <a:pPr algn="ctr" defTabSz="1096963">
              <a:lnSpc>
                <a:spcPct val="90000"/>
              </a:lnSpc>
            </a:pPr>
            <a:r>
              <a:rPr kumimoji="0" lang="en-GB" sz="700" b="1" dirty="0" smtClean="0">
                <a:solidFill>
                  <a:schemeClr val="tx1"/>
                </a:solidFill>
              </a:rPr>
              <a:t>  circle</a:t>
            </a:r>
          </a:p>
          <a:p>
            <a:pPr algn="ctr" defTabSz="1096963">
              <a:lnSpc>
                <a:spcPct val="90000"/>
              </a:lnSpc>
            </a:pPr>
            <a:endParaRPr kumimoji="0" lang="en-GB" sz="700" b="1" dirty="0">
              <a:solidFill>
                <a:schemeClr val="tx1"/>
              </a:solidFill>
            </a:endParaRPr>
          </a:p>
        </p:txBody>
      </p:sp>
      <p:sp>
        <p:nvSpPr>
          <p:cNvPr id="42" name="Rectangle 39"/>
          <p:cNvSpPr>
            <a:spLocks noChangeAspect="1" noChangeArrowheads="1"/>
          </p:cNvSpPr>
          <p:nvPr/>
        </p:nvSpPr>
        <p:spPr bwMode="auto">
          <a:xfrm>
            <a:off x="7123031" y="1564284"/>
            <a:ext cx="406184" cy="273222"/>
          </a:xfrm>
          <a:prstGeom prst="rect">
            <a:avLst/>
          </a:prstGeom>
          <a:noFill/>
          <a:ln w="25400">
            <a:noFill/>
            <a:miter lim="800000"/>
            <a:headEnd/>
            <a:tailEnd/>
          </a:ln>
        </p:spPr>
        <p:txBody>
          <a:bodyPr wrap="none" lIns="0" tIns="0" rIns="0" bIns="0">
            <a:spAutoFit/>
          </a:bodyPr>
          <a:lstStyle/>
          <a:p>
            <a:pPr algn="ctr" defTabSz="762000">
              <a:lnSpc>
                <a:spcPct val="90000"/>
              </a:lnSpc>
            </a:pPr>
            <a:r>
              <a:rPr lang="en-GB" sz="700" b="1" dirty="0" smtClean="0">
                <a:solidFill>
                  <a:schemeClr val="dk1"/>
                </a:solidFill>
              </a:rPr>
              <a:t>CO</a:t>
            </a:r>
            <a:r>
              <a:rPr lang="en-GB" sz="700" b="1" baseline="-25000" dirty="0" smtClean="0">
                <a:solidFill>
                  <a:schemeClr val="dk1"/>
                </a:solidFill>
              </a:rPr>
              <a:t>2</a:t>
            </a:r>
            <a:r>
              <a:rPr lang="en-GB" sz="700" b="1" dirty="0" smtClean="0"/>
              <a:t> and </a:t>
            </a:r>
          </a:p>
          <a:p>
            <a:pPr algn="ctr" defTabSz="762000">
              <a:lnSpc>
                <a:spcPct val="90000"/>
              </a:lnSpc>
            </a:pPr>
            <a:r>
              <a:rPr lang="en-GB" sz="700" b="1" dirty="0" smtClean="0"/>
              <a:t>energy</a:t>
            </a:r>
          </a:p>
          <a:p>
            <a:pPr algn="ctr" defTabSz="762000">
              <a:lnSpc>
                <a:spcPct val="90000"/>
              </a:lnSpc>
            </a:pPr>
            <a:r>
              <a:rPr lang="en-GB" sz="700" b="1" dirty="0" smtClean="0"/>
              <a:t> reporting</a:t>
            </a:r>
          </a:p>
        </p:txBody>
      </p:sp>
      <p:sp>
        <p:nvSpPr>
          <p:cNvPr id="43" name="Rectangle 38"/>
          <p:cNvSpPr>
            <a:spLocks noChangeAspect="1" noChangeArrowheads="1"/>
          </p:cNvSpPr>
          <p:nvPr/>
        </p:nvSpPr>
        <p:spPr bwMode="auto">
          <a:xfrm>
            <a:off x="7003931" y="2191567"/>
            <a:ext cx="370526" cy="455369"/>
          </a:xfrm>
          <a:prstGeom prst="rect">
            <a:avLst/>
          </a:prstGeom>
          <a:noFill/>
          <a:ln w="25400">
            <a:noFill/>
            <a:miter lim="800000"/>
            <a:headEnd/>
            <a:tailEnd/>
          </a:ln>
        </p:spPr>
        <p:txBody>
          <a:bodyPr wrap="none" lIns="0" tIns="0" rIns="0" bIns="0">
            <a:spAutoFit/>
          </a:bodyPr>
          <a:lstStyle/>
          <a:p>
            <a:pPr algn="ctr" defTabSz="762000">
              <a:lnSpc>
                <a:spcPct val="90000"/>
              </a:lnSpc>
            </a:pPr>
            <a:r>
              <a:rPr lang="en-US" sz="700" b="1" dirty="0" smtClean="0">
                <a:solidFill>
                  <a:schemeClr val="dk1"/>
                </a:solidFill>
              </a:rPr>
              <a:t>Primary</a:t>
            </a:r>
          </a:p>
          <a:p>
            <a:pPr algn="ctr" defTabSz="762000">
              <a:lnSpc>
                <a:spcPct val="90000"/>
              </a:lnSpc>
            </a:pPr>
            <a:r>
              <a:rPr lang="en-US" sz="700" b="1" dirty="0" smtClean="0">
                <a:solidFill>
                  <a:schemeClr val="dk1"/>
                </a:solidFill>
              </a:rPr>
              <a:t> energy</a:t>
            </a:r>
          </a:p>
          <a:p>
            <a:pPr algn="ctr" defTabSz="762000">
              <a:lnSpc>
                <a:spcPct val="90000"/>
              </a:lnSpc>
            </a:pPr>
            <a:r>
              <a:rPr lang="en-US" sz="700" b="1" dirty="0" smtClean="0">
                <a:solidFill>
                  <a:schemeClr val="dk1"/>
                </a:solidFill>
              </a:rPr>
              <a:t> savings</a:t>
            </a:r>
          </a:p>
          <a:p>
            <a:pPr algn="ctr" defTabSz="762000">
              <a:lnSpc>
                <a:spcPct val="90000"/>
              </a:lnSpc>
            </a:pPr>
            <a:r>
              <a:rPr kumimoji="0" lang="de-DE" sz="700" b="1" dirty="0" smtClean="0">
                <a:solidFill>
                  <a:schemeClr val="tx1"/>
                </a:solidFill>
              </a:rPr>
              <a:t> </a:t>
            </a:r>
            <a:r>
              <a:rPr kumimoji="0" lang="de-DE" sz="700" b="1" dirty="0" err="1" smtClean="0">
                <a:solidFill>
                  <a:schemeClr val="tx1"/>
                </a:solidFill>
              </a:rPr>
              <a:t>targets</a:t>
            </a:r>
            <a:r>
              <a:rPr kumimoji="0" lang="de-DE" sz="700" b="1" dirty="0" smtClean="0">
                <a:solidFill>
                  <a:schemeClr val="tx1"/>
                </a:solidFill>
              </a:rPr>
              <a:t> </a:t>
            </a:r>
          </a:p>
          <a:p>
            <a:pPr algn="ctr" defTabSz="762000">
              <a:lnSpc>
                <a:spcPct val="90000"/>
              </a:lnSpc>
            </a:pPr>
            <a:r>
              <a:rPr kumimoji="0" lang="en-GB" sz="700" b="1" dirty="0" smtClean="0">
                <a:solidFill>
                  <a:schemeClr val="tx1"/>
                </a:solidFill>
              </a:rPr>
              <a:t>achieved</a:t>
            </a:r>
          </a:p>
        </p:txBody>
      </p:sp>
      <p:sp>
        <p:nvSpPr>
          <p:cNvPr id="44" name="Rectangle 37"/>
          <p:cNvSpPr>
            <a:spLocks noChangeAspect="1" noChangeArrowheads="1"/>
          </p:cNvSpPr>
          <p:nvPr/>
        </p:nvSpPr>
        <p:spPr bwMode="auto">
          <a:xfrm>
            <a:off x="7608629" y="2836711"/>
            <a:ext cx="474397" cy="182148"/>
          </a:xfrm>
          <a:prstGeom prst="rect">
            <a:avLst/>
          </a:prstGeom>
          <a:noFill/>
          <a:ln w="25400">
            <a:noFill/>
            <a:miter lim="800000"/>
            <a:headEnd/>
            <a:tailEnd/>
          </a:ln>
        </p:spPr>
        <p:txBody>
          <a:bodyPr wrap="none" lIns="0" tIns="0" rIns="0" bIns="0">
            <a:spAutoFit/>
          </a:bodyPr>
          <a:lstStyle/>
          <a:p>
            <a:pPr algn="ctr" defTabSz="762000">
              <a:lnSpc>
                <a:spcPct val="90000"/>
              </a:lnSpc>
            </a:pPr>
            <a:r>
              <a:rPr kumimoji="0" lang="en-GB" sz="700" b="1" dirty="0" smtClean="0">
                <a:solidFill>
                  <a:schemeClr val="tx1"/>
                </a:solidFill>
              </a:rPr>
              <a:t>Financing</a:t>
            </a:r>
          </a:p>
          <a:p>
            <a:pPr algn="ctr" defTabSz="762000">
              <a:lnSpc>
                <a:spcPct val="90000"/>
              </a:lnSpc>
            </a:pPr>
            <a:r>
              <a:rPr kumimoji="0" lang="en-GB" sz="700" b="1" dirty="0" smtClean="0">
                <a:solidFill>
                  <a:schemeClr val="tx1"/>
                </a:solidFill>
              </a:rPr>
              <a:t> Instrument</a:t>
            </a:r>
          </a:p>
        </p:txBody>
      </p:sp>
      <p:sp>
        <p:nvSpPr>
          <p:cNvPr id="45" name="Rectangle 36"/>
          <p:cNvSpPr>
            <a:spLocks noChangeArrowheads="1"/>
          </p:cNvSpPr>
          <p:nvPr/>
        </p:nvSpPr>
        <p:spPr bwMode="auto">
          <a:xfrm>
            <a:off x="8293681" y="2587963"/>
            <a:ext cx="483699" cy="182148"/>
          </a:xfrm>
          <a:prstGeom prst="rect">
            <a:avLst/>
          </a:prstGeom>
          <a:noFill/>
          <a:ln w="25400">
            <a:noFill/>
            <a:miter lim="800000"/>
            <a:headEnd/>
            <a:tailEnd/>
          </a:ln>
        </p:spPr>
        <p:txBody>
          <a:bodyPr wrap="none" lIns="0" tIns="0" rIns="0" bIns="0">
            <a:spAutoFit/>
          </a:bodyPr>
          <a:lstStyle/>
          <a:p>
            <a:pPr algn="ctr" defTabSz="762000">
              <a:lnSpc>
                <a:spcPct val="90000"/>
              </a:lnSpc>
            </a:pPr>
            <a:r>
              <a:rPr kumimoji="0" lang="en-GB" sz="700" smtClean="0">
                <a:solidFill>
                  <a:schemeClr val="tx1"/>
                </a:solidFill>
              </a:rPr>
              <a:t> </a:t>
            </a:r>
            <a:r>
              <a:rPr kumimoji="0" lang="en-GB" sz="700" b="1" smtClean="0">
                <a:solidFill>
                  <a:schemeClr val="tx1"/>
                </a:solidFill>
              </a:rPr>
              <a:t> Access to </a:t>
            </a:r>
          </a:p>
          <a:p>
            <a:pPr algn="ctr" defTabSz="762000">
              <a:lnSpc>
                <a:spcPct val="90000"/>
              </a:lnSpc>
            </a:pPr>
            <a:r>
              <a:rPr kumimoji="0" lang="en-GB" sz="700" b="1" smtClean="0">
                <a:solidFill>
                  <a:schemeClr val="tx1"/>
                </a:solidFill>
              </a:rPr>
              <a:t>financing</a:t>
            </a:r>
            <a:endParaRPr kumimoji="0" lang="en-GB" sz="700">
              <a:solidFill>
                <a:schemeClr val="tx1"/>
              </a:solidFill>
            </a:endParaRPr>
          </a:p>
        </p:txBody>
      </p:sp>
      <p:sp>
        <p:nvSpPr>
          <p:cNvPr id="46" name="Rectangle 34"/>
          <p:cNvSpPr>
            <a:spLocks noChangeAspect="1" noChangeArrowheads="1"/>
          </p:cNvSpPr>
          <p:nvPr/>
        </p:nvSpPr>
        <p:spPr bwMode="auto">
          <a:xfrm>
            <a:off x="7793351" y="1338872"/>
            <a:ext cx="598423" cy="202387"/>
          </a:xfrm>
          <a:prstGeom prst="rect">
            <a:avLst/>
          </a:prstGeom>
          <a:noFill/>
          <a:ln w="25400">
            <a:noFill/>
            <a:miter lim="800000"/>
            <a:headEnd/>
            <a:tailEnd/>
          </a:ln>
        </p:spPr>
        <p:txBody>
          <a:bodyPr wrap="none" lIns="0" tIns="0" rIns="0" bIns="0">
            <a:spAutoFit/>
          </a:bodyPr>
          <a:lstStyle/>
          <a:p>
            <a:pPr lvl="0" algn="ctr"/>
            <a:r>
              <a:rPr lang="en-GB" sz="700" b="1" smtClean="0"/>
              <a:t>EU </a:t>
            </a:r>
            <a:r>
              <a:rPr lang="en-GB" sz="700" b="1" smtClean="0">
                <a:solidFill>
                  <a:schemeClr val="dk1"/>
                </a:solidFill>
              </a:rPr>
              <a:t>CO</a:t>
            </a:r>
            <a:r>
              <a:rPr lang="en-GB" sz="700" b="1" baseline="-25000" smtClean="0">
                <a:solidFill>
                  <a:schemeClr val="dk1"/>
                </a:solidFill>
              </a:rPr>
              <a:t>2</a:t>
            </a:r>
            <a:r>
              <a:rPr lang="en-GB" sz="700" b="1" smtClean="0"/>
              <a:t> and</a:t>
            </a:r>
          </a:p>
          <a:p>
            <a:pPr lvl="0" algn="ctr"/>
            <a:r>
              <a:rPr lang="en-GB" sz="700" b="1" smtClean="0"/>
              <a:t>energy targets</a:t>
            </a:r>
          </a:p>
        </p:txBody>
      </p:sp>
      <p:sp>
        <p:nvSpPr>
          <p:cNvPr id="47" name="Circular Arrow 46"/>
          <p:cNvSpPr>
            <a:spLocks noChangeAspect="1"/>
          </p:cNvSpPr>
          <p:nvPr/>
        </p:nvSpPr>
        <p:spPr>
          <a:xfrm rot="5400000">
            <a:off x="7447880" y="1606797"/>
            <a:ext cx="1008261" cy="1165698"/>
          </a:xfrm>
          <a:prstGeom prst="circularArrow">
            <a:avLst>
              <a:gd name="adj1" fmla="val 12500"/>
              <a:gd name="adj2" fmla="val 1142319"/>
              <a:gd name="adj3" fmla="val 20457681"/>
              <a:gd name="adj4" fmla="val 14699712"/>
              <a:gd name="adj5" fmla="val 1064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48" name="TextBox 47"/>
          <p:cNvSpPr txBox="1"/>
          <p:nvPr/>
        </p:nvSpPr>
        <p:spPr>
          <a:xfrm rot="18856466">
            <a:off x="7987097" y="2238347"/>
            <a:ext cx="717595" cy="158643"/>
          </a:xfrm>
          <a:prstGeom prst="rect">
            <a:avLst/>
          </a:prstGeom>
          <a:noFill/>
        </p:spPr>
        <p:txBody>
          <a:bodyPr wrap="square" rtlCol="0">
            <a:prstTxWarp prst="textArchDown">
              <a:avLst/>
            </a:prstTxWarp>
            <a:spAutoFit/>
          </a:bodyPr>
          <a:lstStyle/>
          <a:p>
            <a:r>
              <a:rPr lang="de-DE" sz="700" dirty="0" smtClean="0"/>
              <a:t>   </a:t>
            </a:r>
            <a:r>
              <a:rPr lang="de-DE" sz="700" dirty="0" err="1" smtClean="0">
                <a:solidFill>
                  <a:schemeClr val="bg1"/>
                </a:solidFill>
              </a:rPr>
              <a:t>eeef</a:t>
            </a:r>
            <a:endParaRPr lang="en-US" sz="700" dirty="0">
              <a:solidFill>
                <a:schemeClr val="bg1"/>
              </a:solidFill>
            </a:endParaRPr>
          </a:p>
        </p:txBody>
      </p:sp>
      <p:sp>
        <p:nvSpPr>
          <p:cNvPr id="49" name="TextBox 48"/>
          <p:cNvSpPr txBox="1"/>
          <p:nvPr/>
        </p:nvSpPr>
        <p:spPr>
          <a:xfrm rot="16430714">
            <a:off x="7987664" y="2001125"/>
            <a:ext cx="717595" cy="158643"/>
          </a:xfrm>
          <a:prstGeom prst="rect">
            <a:avLst/>
          </a:prstGeom>
          <a:noFill/>
        </p:spPr>
        <p:txBody>
          <a:bodyPr wrap="square" rtlCol="0">
            <a:prstTxWarp prst="textArchDown">
              <a:avLst/>
            </a:prstTxWarp>
            <a:spAutoFit/>
          </a:bodyPr>
          <a:lstStyle/>
          <a:p>
            <a:r>
              <a:rPr lang="de-DE" sz="700" dirty="0" smtClean="0"/>
              <a:t> </a:t>
            </a:r>
            <a:r>
              <a:rPr lang="de-DE" sz="700" dirty="0" err="1" smtClean="0">
                <a:solidFill>
                  <a:schemeClr val="bg1"/>
                </a:solidFill>
              </a:rPr>
              <a:t>support</a:t>
            </a:r>
            <a:endParaRPr lang="en-US" sz="700" dirty="0">
              <a:solidFill>
                <a:schemeClr val="bg1"/>
              </a:solidFill>
            </a:endParaRPr>
          </a:p>
        </p:txBody>
      </p:sp>
      <p:sp>
        <p:nvSpPr>
          <p:cNvPr id="54" name="Isosceles Triangle 53"/>
          <p:cNvSpPr/>
          <p:nvPr/>
        </p:nvSpPr>
        <p:spPr>
          <a:xfrm rot="14109949" flipH="1">
            <a:off x="8848010" y="1445768"/>
            <a:ext cx="158770" cy="150041"/>
          </a:xfrm>
          <a:prstGeom prst="triangle">
            <a:avLst/>
          </a:prstGeom>
          <a:solidFill>
            <a:srgbClr val="001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488950" y="404664"/>
            <a:ext cx="7107386" cy="684212"/>
          </a:xfrm>
        </p:spPr>
        <p:txBody>
          <a:bodyPr/>
          <a:lstStyle/>
          <a:p>
            <a:pPr>
              <a:defRPr/>
            </a:pPr>
            <a:r>
              <a:rPr lang="en-US" sz="2200" dirty="0" smtClean="0"/>
              <a:t>ESCO investment - for larger investments, experienced counterparties are crucial </a:t>
            </a:r>
            <a:endParaRPr lang="de-DE" sz="2200" dirty="0">
              <a:solidFill>
                <a:srgbClr val="FF0000"/>
              </a:solidFill>
            </a:endParaRPr>
          </a:p>
        </p:txBody>
      </p:sp>
      <p:sp>
        <p:nvSpPr>
          <p:cNvPr id="13" name="Text Placeholder 23"/>
          <p:cNvSpPr txBox="1">
            <a:spLocks/>
          </p:cNvSpPr>
          <p:nvPr/>
        </p:nvSpPr>
        <p:spPr bwMode="auto">
          <a:xfrm>
            <a:off x="467953" y="1196752"/>
            <a:ext cx="7920000" cy="419100"/>
          </a:xfrm>
          <a:prstGeom prst="rect">
            <a:avLst/>
          </a:prstGeom>
          <a:noFill/>
          <a:ln w="9525">
            <a:noFill/>
            <a:miter lim="800000"/>
            <a:headEnd/>
            <a:tailEnd/>
          </a:ln>
        </p:spPr>
        <p:txBody>
          <a:bodyPr lIns="0" tIns="35995" rIns="0" bIns="0"/>
          <a:lstStyle/>
          <a:p>
            <a:pPr algn="ctr" defTabSz="914273" eaLnBrk="0" hangingPunct="0">
              <a:spcBef>
                <a:spcPts val="300"/>
              </a:spcBef>
              <a:spcAft>
                <a:spcPts val="300"/>
              </a:spcAft>
              <a:defRPr/>
            </a:pPr>
            <a:r>
              <a:rPr lang="en-US" sz="1600" dirty="0" smtClean="0">
                <a:solidFill>
                  <a:srgbClr val="D9AA00"/>
                </a:solidFill>
                <a:latin typeface="+mn-lt"/>
                <a:ea typeface="ＭＳ Ｐゴシック" pitchFamily="34" charset="-128"/>
                <a:cs typeface="ＭＳ Ｐゴシック" pitchFamily="-109" charset="-128"/>
              </a:rPr>
              <a:t>Typical SPV structure overview</a:t>
            </a:r>
            <a:endParaRPr lang="en-US" sz="1600" dirty="0">
              <a:solidFill>
                <a:srgbClr val="D9AA00"/>
              </a:solidFill>
              <a:latin typeface="+mn-lt"/>
              <a:ea typeface="ＭＳ Ｐゴシック" pitchFamily="34" charset="-128"/>
              <a:cs typeface="ＭＳ Ｐゴシック" pitchFamily="-109" charset="-128"/>
            </a:endParaRPr>
          </a:p>
        </p:txBody>
      </p:sp>
      <p:cxnSp>
        <p:nvCxnSpPr>
          <p:cNvPr id="15" name="Straight Connector 15"/>
          <p:cNvCxnSpPr>
            <a:cxnSpLocks noChangeShapeType="1"/>
          </p:cNvCxnSpPr>
          <p:nvPr/>
        </p:nvCxnSpPr>
        <p:spPr bwMode="auto">
          <a:xfrm>
            <a:off x="467953" y="1549177"/>
            <a:ext cx="7920000" cy="0"/>
          </a:xfrm>
          <a:prstGeom prst="line">
            <a:avLst/>
          </a:prstGeom>
          <a:noFill/>
          <a:ln w="19050">
            <a:solidFill>
              <a:srgbClr val="B1CB19"/>
            </a:solidFill>
            <a:round/>
            <a:headEnd/>
            <a:tailEnd/>
          </a:ln>
        </p:spPr>
      </p:cxnSp>
      <p:grpSp>
        <p:nvGrpSpPr>
          <p:cNvPr id="16" name="Group 32"/>
          <p:cNvGrpSpPr/>
          <p:nvPr/>
        </p:nvGrpSpPr>
        <p:grpSpPr>
          <a:xfrm>
            <a:off x="452704" y="1628800"/>
            <a:ext cx="7719698" cy="2565348"/>
            <a:chOff x="1030848" y="1700808"/>
            <a:chExt cx="6637496" cy="4051485"/>
          </a:xfrm>
        </p:grpSpPr>
        <p:sp>
          <p:nvSpPr>
            <p:cNvPr id="17" name="Rectangle 16"/>
            <p:cNvSpPr/>
            <p:nvPr/>
          </p:nvSpPr>
          <p:spPr>
            <a:xfrm>
              <a:off x="3334404" y="2636912"/>
              <a:ext cx="1555911" cy="7200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Special Purpose Vehicle (SPV or ESCO)</a:t>
              </a:r>
              <a:endParaRPr lang="en-US" sz="1100" b="1" dirty="0"/>
            </a:p>
          </p:txBody>
        </p:sp>
        <p:sp>
          <p:nvSpPr>
            <p:cNvPr id="18" name="Rectangle 17"/>
            <p:cNvSpPr/>
            <p:nvPr/>
          </p:nvSpPr>
          <p:spPr>
            <a:xfrm>
              <a:off x="4139277" y="5013175"/>
              <a:ext cx="1547663" cy="73911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O&amp;M partner/s</a:t>
              </a:r>
              <a:endParaRPr lang="en-US" sz="1100" b="1" dirty="0"/>
            </a:p>
          </p:txBody>
        </p:sp>
        <p:sp>
          <p:nvSpPr>
            <p:cNvPr id="19" name="Rectangle 18"/>
            <p:cNvSpPr/>
            <p:nvPr/>
          </p:nvSpPr>
          <p:spPr>
            <a:xfrm>
              <a:off x="2529701" y="5013175"/>
              <a:ext cx="1547663" cy="7391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EPC partner</a:t>
              </a:r>
              <a:endParaRPr lang="en-US" sz="1100" b="1" dirty="0"/>
            </a:p>
          </p:txBody>
        </p:sp>
        <p:sp>
          <p:nvSpPr>
            <p:cNvPr id="20" name="Rectangle 19"/>
            <p:cNvSpPr/>
            <p:nvPr/>
          </p:nvSpPr>
          <p:spPr>
            <a:xfrm>
              <a:off x="1403648" y="3717032"/>
              <a:ext cx="1440160" cy="7200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eeef</a:t>
              </a:r>
              <a:endParaRPr lang="en-US" sz="1100" b="1" dirty="0"/>
            </a:p>
          </p:txBody>
        </p:sp>
        <p:sp>
          <p:nvSpPr>
            <p:cNvPr id="21" name="Rectangle 20"/>
            <p:cNvSpPr/>
            <p:nvPr/>
          </p:nvSpPr>
          <p:spPr>
            <a:xfrm>
              <a:off x="1403648" y="1700808"/>
              <a:ext cx="1440160"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ESCO Partner</a:t>
              </a:r>
              <a:endParaRPr lang="en-US" sz="1100" b="1" dirty="0"/>
            </a:p>
          </p:txBody>
        </p:sp>
        <p:sp>
          <p:nvSpPr>
            <p:cNvPr id="22" name="Rectangle 21"/>
            <p:cNvSpPr/>
            <p:nvPr/>
          </p:nvSpPr>
          <p:spPr>
            <a:xfrm>
              <a:off x="6084168" y="1700808"/>
              <a:ext cx="1584176" cy="2729354"/>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Municipality</a:t>
              </a:r>
              <a:endParaRPr lang="en-US" sz="1100" b="1" dirty="0"/>
            </a:p>
          </p:txBody>
        </p:sp>
        <p:cxnSp>
          <p:nvCxnSpPr>
            <p:cNvPr id="23" name="Shape 22"/>
            <p:cNvCxnSpPr>
              <a:stCxn id="21" idx="2"/>
              <a:endCxn id="17" idx="1"/>
            </p:cNvCxnSpPr>
            <p:nvPr/>
          </p:nvCxnSpPr>
          <p:spPr>
            <a:xfrm rot="16200000" flipH="1">
              <a:off x="2441033" y="2103580"/>
              <a:ext cx="576065" cy="1210676"/>
            </a:xfrm>
            <a:prstGeom prst="bentConnector2">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hape 23"/>
            <p:cNvCxnSpPr>
              <a:stCxn id="20" idx="0"/>
              <a:endCxn id="17" idx="1"/>
            </p:cNvCxnSpPr>
            <p:nvPr/>
          </p:nvCxnSpPr>
          <p:spPr>
            <a:xfrm rot="5400000" flipH="1" flipV="1">
              <a:off x="2369026" y="2751656"/>
              <a:ext cx="720079" cy="1210676"/>
            </a:xfrm>
            <a:prstGeom prst="bentConnector2">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flipH="1" flipV="1">
              <a:off x="2807804" y="4041068"/>
              <a:ext cx="1656184" cy="288032"/>
            </a:xfrm>
            <a:prstGeom prst="bentConnector3">
              <a:avLst>
                <a:gd name="adj1" fmla="val 50000"/>
              </a:avLst>
            </a:prstGeom>
            <a:ln w="19050">
              <a:solidFill>
                <a:schemeClr val="tx1"/>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8" idx="0"/>
            </p:cNvCxnSpPr>
            <p:nvPr/>
          </p:nvCxnSpPr>
          <p:spPr>
            <a:xfrm rot="16200000" flipV="1">
              <a:off x="3939633" y="4039699"/>
              <a:ext cx="1606517" cy="340434"/>
            </a:xfrm>
            <a:prstGeom prst="bentConnector3">
              <a:avLst>
                <a:gd name="adj1" fmla="val 50000"/>
              </a:avLst>
            </a:prstGeom>
            <a:ln w="19050">
              <a:solidFill>
                <a:schemeClr val="tx1"/>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925868" y="3284984"/>
              <a:ext cx="1145271" cy="0"/>
            </a:xfrm>
            <a:prstGeom prst="straightConnector1">
              <a:avLst/>
            </a:prstGeom>
            <a:ln w="19050">
              <a:solidFill>
                <a:schemeClr val="tx1"/>
              </a:solidFill>
              <a:prstDash val="lg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900524" y="2708921"/>
              <a:ext cx="1145271" cy="0"/>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16598" y="2610593"/>
              <a:ext cx="1179719" cy="388860"/>
            </a:xfrm>
            <a:prstGeom prst="rect">
              <a:avLst/>
            </a:prstGeom>
            <a:noFill/>
          </p:spPr>
          <p:txBody>
            <a:bodyPr wrap="square" rtlCol="0">
              <a:spAutoFit/>
            </a:bodyPr>
            <a:lstStyle/>
            <a:p>
              <a:pPr algn="ctr"/>
              <a:r>
                <a:rPr lang="en-US" sz="1000" dirty="0" smtClean="0"/>
                <a:t>Capital injection</a:t>
              </a:r>
              <a:endParaRPr lang="en-US" sz="1000" dirty="0"/>
            </a:p>
          </p:txBody>
        </p:sp>
        <p:sp>
          <p:nvSpPr>
            <p:cNvPr id="30" name="TextBox 29"/>
            <p:cNvSpPr txBox="1"/>
            <p:nvPr/>
          </p:nvSpPr>
          <p:spPr>
            <a:xfrm>
              <a:off x="4945849" y="2384865"/>
              <a:ext cx="1210327" cy="388860"/>
            </a:xfrm>
            <a:prstGeom prst="rect">
              <a:avLst/>
            </a:prstGeom>
            <a:noFill/>
          </p:spPr>
          <p:txBody>
            <a:bodyPr wrap="square" rtlCol="0">
              <a:spAutoFit/>
            </a:bodyPr>
            <a:lstStyle/>
            <a:p>
              <a:pPr algn="ctr"/>
              <a:r>
                <a:rPr lang="en-US" sz="1000" dirty="0" smtClean="0"/>
                <a:t>Repayments</a:t>
              </a:r>
              <a:endParaRPr lang="en-US" sz="1000" dirty="0"/>
            </a:p>
          </p:txBody>
        </p:sp>
        <p:sp>
          <p:nvSpPr>
            <p:cNvPr id="31" name="TextBox 30"/>
            <p:cNvSpPr txBox="1"/>
            <p:nvPr/>
          </p:nvSpPr>
          <p:spPr>
            <a:xfrm>
              <a:off x="4944152" y="3212794"/>
              <a:ext cx="1152128" cy="874936"/>
            </a:xfrm>
            <a:prstGeom prst="rect">
              <a:avLst/>
            </a:prstGeom>
            <a:noFill/>
          </p:spPr>
          <p:txBody>
            <a:bodyPr wrap="square" rtlCol="0">
              <a:spAutoFit/>
            </a:bodyPr>
            <a:lstStyle/>
            <a:p>
              <a:pPr algn="ctr"/>
              <a:r>
                <a:rPr lang="en-US" sz="1000" dirty="0" smtClean="0"/>
                <a:t>Construction and O&amp;M</a:t>
              </a:r>
            </a:p>
            <a:p>
              <a:pPr algn="ctr"/>
              <a:r>
                <a:rPr lang="en-US" sz="1000" dirty="0" smtClean="0"/>
                <a:t>contracts</a:t>
              </a:r>
              <a:endParaRPr lang="en-US" sz="1000" dirty="0"/>
            </a:p>
          </p:txBody>
        </p:sp>
        <p:sp>
          <p:nvSpPr>
            <p:cNvPr id="32" name="TextBox 31"/>
            <p:cNvSpPr txBox="1"/>
            <p:nvPr/>
          </p:nvSpPr>
          <p:spPr>
            <a:xfrm>
              <a:off x="3579297" y="3793850"/>
              <a:ext cx="1203944" cy="388860"/>
            </a:xfrm>
            <a:prstGeom prst="rect">
              <a:avLst/>
            </a:prstGeom>
            <a:noFill/>
          </p:spPr>
          <p:txBody>
            <a:bodyPr wrap="square" rtlCol="0">
              <a:spAutoFit/>
            </a:bodyPr>
            <a:lstStyle/>
            <a:p>
              <a:pPr algn="ctr"/>
              <a:r>
                <a:rPr lang="en-US" sz="1000" dirty="0" smtClean="0"/>
                <a:t>Sub-contracts</a:t>
              </a:r>
              <a:endParaRPr lang="en-US" sz="1000" dirty="0"/>
            </a:p>
          </p:txBody>
        </p:sp>
        <p:sp>
          <p:nvSpPr>
            <p:cNvPr id="33" name="TextBox 32"/>
            <p:cNvSpPr txBox="1"/>
            <p:nvPr/>
          </p:nvSpPr>
          <p:spPr>
            <a:xfrm>
              <a:off x="1030848" y="2413823"/>
              <a:ext cx="1080121" cy="388860"/>
            </a:xfrm>
            <a:prstGeom prst="rect">
              <a:avLst/>
            </a:prstGeom>
            <a:noFill/>
          </p:spPr>
          <p:txBody>
            <a:bodyPr wrap="square" rtlCol="0">
              <a:spAutoFit/>
            </a:bodyPr>
            <a:lstStyle/>
            <a:p>
              <a:pPr algn="r"/>
              <a:r>
                <a:rPr lang="en-US" sz="1000" dirty="0" smtClean="0"/>
                <a:t>Junior funds</a:t>
              </a:r>
            </a:p>
          </p:txBody>
        </p:sp>
        <p:sp>
          <p:nvSpPr>
            <p:cNvPr id="34" name="TextBox 33"/>
            <p:cNvSpPr txBox="1"/>
            <p:nvPr/>
          </p:nvSpPr>
          <p:spPr>
            <a:xfrm>
              <a:off x="1043608" y="3322667"/>
              <a:ext cx="1080121" cy="388860"/>
            </a:xfrm>
            <a:prstGeom prst="rect">
              <a:avLst/>
            </a:prstGeom>
            <a:noFill/>
          </p:spPr>
          <p:txBody>
            <a:bodyPr wrap="square" rtlCol="0">
              <a:spAutoFit/>
            </a:bodyPr>
            <a:lstStyle/>
            <a:p>
              <a:pPr algn="r"/>
              <a:r>
                <a:rPr lang="en-US" sz="1000" dirty="0" smtClean="0"/>
                <a:t>Senior debt</a:t>
              </a:r>
              <a:endParaRPr lang="en-US" sz="1000" dirty="0"/>
            </a:p>
          </p:txBody>
        </p:sp>
      </p:grpSp>
      <p:sp>
        <p:nvSpPr>
          <p:cNvPr id="35" name="Pentagon 34"/>
          <p:cNvSpPr/>
          <p:nvPr/>
        </p:nvSpPr>
        <p:spPr>
          <a:xfrm>
            <a:off x="487560" y="4293096"/>
            <a:ext cx="2412000" cy="2016000"/>
          </a:xfrm>
          <a:prstGeom prst="homePlate">
            <a:avLst>
              <a:gd name="adj" fmla="val 2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smtClean="0"/>
              <a:t>Advantages of off-balance sheet solutions</a:t>
            </a:r>
            <a:endParaRPr lang="en-GB" sz="1400" b="1" dirty="0"/>
          </a:p>
        </p:txBody>
      </p:sp>
      <p:sp>
        <p:nvSpPr>
          <p:cNvPr id="36" name="Rectangle 35"/>
          <p:cNvSpPr/>
          <p:nvPr/>
        </p:nvSpPr>
        <p:spPr bwMode="auto">
          <a:xfrm>
            <a:off x="3045023" y="4293096"/>
            <a:ext cx="5559425" cy="2016000"/>
          </a:xfrm>
          <a:prstGeom prst="rect">
            <a:avLst/>
          </a:prstGeom>
          <a:solidFill>
            <a:schemeClr val="bg1">
              <a:lumMod val="95000"/>
            </a:schemeClr>
          </a:solidFill>
          <a:ln w="9525" cap="flat" cmpd="sng" algn="ctr">
            <a:noFill/>
            <a:prstDash val="solid"/>
            <a:round/>
            <a:headEnd type="none" w="med" len="med"/>
            <a:tailEnd type="none" w="med" len="med"/>
          </a:ln>
          <a:effectLst/>
        </p:spPr>
        <p:txBody>
          <a:bodyPr lIns="32616" tIns="32616" rIns="32616" bIns="36307" anchor="ctr" anchorCtr="0"/>
          <a:lstStyle/>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Procurement process on overall performance and economic benefits to the City</a:t>
            </a: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Private sector expertise to design, implement and optimize operation</a:t>
            </a: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Off balance sheet financing requires no own upfront investments by the municipality</a:t>
            </a:r>
          </a:p>
          <a:p>
            <a:pPr marL="355600" lvl="2" indent="-273050" defTabSz="827088">
              <a:lnSpc>
                <a:spcPct val="95000"/>
              </a:lnSpc>
              <a:spcBef>
                <a:spcPts val="1000"/>
              </a:spcBef>
              <a:buClr>
                <a:srgbClr val="76B828"/>
              </a:buClr>
              <a:buFont typeface="Wingdings" pitchFamily="2" charset="2"/>
              <a:buChar char="§"/>
              <a:defRPr/>
            </a:pPr>
            <a:r>
              <a:rPr lang="en-US" sz="1400" dirty="0" smtClean="0">
                <a:ea typeface="ＭＳ Ｐゴシック" pitchFamily="34" charset="-128"/>
              </a:rPr>
              <a:t>Financial savings from the beginning possible to release funds for other purposes or investments of the municipality</a:t>
            </a:r>
          </a:p>
        </p:txBody>
      </p:sp>
      <p:sp>
        <p:nvSpPr>
          <p:cNvPr id="37" name="Slide Number Placeholder 3"/>
          <p:cNvSpPr>
            <a:spLocks noGrp="1"/>
          </p:cNvSpPr>
          <p:nvPr>
            <p:ph type="sldNum" sz="quarter" idx="18"/>
          </p:nvPr>
        </p:nvSpPr>
        <p:spPr>
          <a:xfrm>
            <a:off x="7451725" y="6597650"/>
            <a:ext cx="1019175" cy="268288"/>
          </a:xfrm>
        </p:spPr>
        <p:txBody>
          <a:bodyPr/>
          <a:lstStyle/>
          <a:p>
            <a:pPr>
              <a:defRPr/>
            </a:pPr>
            <a:fld id="{E1EE143F-7789-4924-9B82-195029087C4D}" type="slidenum">
              <a:rPr lang="en-US" smtClean="0"/>
              <a:pPr>
                <a:defRPr/>
              </a:pPr>
              <a:t>7</a:t>
            </a:fld>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0" name="Slide Number Placeholder 5"/>
          <p:cNvSpPr>
            <a:spLocks noGrp="1"/>
          </p:cNvSpPr>
          <p:nvPr>
            <p:ph type="sldNum" sz="quarter" idx="12"/>
          </p:nvPr>
        </p:nvSpPr>
        <p:spPr/>
        <p:txBody>
          <a:bodyPr/>
          <a:lstStyle/>
          <a:p>
            <a:pPr>
              <a:defRPr/>
            </a:pPr>
            <a:fld id="{C947F7E6-6F5A-4236-B2C7-AE1D4B2E6F42}" type="slidenum">
              <a:rPr lang="de-DE" smtClean="0"/>
              <a:pPr>
                <a:defRPr/>
              </a:pPr>
              <a:t>8</a:t>
            </a:fld>
            <a:endParaRPr lang="de-DE" smtClean="0"/>
          </a:p>
        </p:txBody>
      </p:sp>
      <p:sp>
        <p:nvSpPr>
          <p:cNvPr id="33811" name="TextBox 163"/>
          <p:cNvSpPr txBox="1">
            <a:spLocks noChangeArrowheads="1"/>
          </p:cNvSpPr>
          <p:nvPr/>
        </p:nvSpPr>
        <p:spPr bwMode="auto">
          <a:xfrm>
            <a:off x="179512" y="242064"/>
            <a:ext cx="7306808" cy="738664"/>
          </a:xfrm>
          <a:prstGeom prst="rect">
            <a:avLst/>
          </a:prstGeom>
          <a:noFill/>
          <a:ln w="9525">
            <a:noFill/>
            <a:miter lim="800000"/>
            <a:headEnd/>
            <a:tailEnd/>
          </a:ln>
        </p:spPr>
        <p:txBody>
          <a:bodyPr wrap="none">
            <a:spAutoFit/>
          </a:bodyPr>
          <a:lstStyle/>
          <a:p>
            <a:r>
              <a:rPr lang="en-US" sz="2100" b="1" dirty="0" smtClean="0"/>
              <a:t>Example: energy </a:t>
            </a:r>
            <a:r>
              <a:rPr lang="en-US" sz="2100" b="1" dirty="0"/>
              <a:t>efficiency upgrade </a:t>
            </a:r>
            <a:r>
              <a:rPr lang="en-US" sz="2100" b="1" dirty="0" smtClean="0"/>
              <a:t>of </a:t>
            </a:r>
            <a:r>
              <a:rPr lang="en-US" sz="2100" b="1" dirty="0"/>
              <a:t>the </a:t>
            </a:r>
            <a:r>
              <a:rPr lang="en-US" sz="2100" b="1" dirty="0" smtClean="0"/>
              <a:t>University </a:t>
            </a:r>
          </a:p>
          <a:p>
            <a:r>
              <a:rPr lang="en-US" sz="2100" b="1" dirty="0" smtClean="0"/>
              <a:t>Hospital </a:t>
            </a:r>
            <a:r>
              <a:rPr lang="en-US" sz="2100" b="1" dirty="0"/>
              <a:t>S. </a:t>
            </a:r>
            <a:r>
              <a:rPr lang="en-US" sz="2100" b="1" dirty="0" err="1"/>
              <a:t>Orsola</a:t>
            </a:r>
            <a:r>
              <a:rPr lang="en-US" sz="2100" b="1" dirty="0"/>
              <a:t> Malpighi </a:t>
            </a:r>
            <a:r>
              <a:rPr lang="en-US" sz="2000" b="1" dirty="0"/>
              <a:t>-</a:t>
            </a:r>
            <a:r>
              <a:rPr lang="en-US" sz="2100" b="1" dirty="0"/>
              <a:t> Bologna, Italy</a:t>
            </a:r>
          </a:p>
        </p:txBody>
      </p:sp>
      <p:graphicFrame>
        <p:nvGraphicFramePr>
          <p:cNvPr id="10" name="Content Placeholder 8"/>
          <p:cNvGraphicFramePr>
            <a:graphicFrameLocks/>
          </p:cNvGraphicFramePr>
          <p:nvPr/>
        </p:nvGraphicFramePr>
        <p:xfrm>
          <a:off x="4572000" y="1068388"/>
          <a:ext cx="4186808" cy="2376000"/>
        </p:xfrm>
        <a:graphic>
          <a:graphicData uri="http://schemas.openxmlformats.org/drawingml/2006/table">
            <a:tbl>
              <a:tblPr firstRow="1" bandRow="1">
                <a:tableStyleId>{5C22544A-7EE6-4342-B048-85BDC9FD1C3A}</a:tableStyleId>
              </a:tblPr>
              <a:tblGrid>
                <a:gridCol w="4186808"/>
              </a:tblGrid>
              <a:tr h="359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Location</a:t>
                      </a:r>
                      <a:endParaRPr lang="en-GB" sz="1800" b="1" u="none" kern="0" dirty="0" smtClean="0">
                        <a:solidFill>
                          <a:schemeClr val="bg1"/>
                        </a:solidFill>
                        <a:latin typeface="+mn-lt"/>
                        <a:ea typeface="ＭＳ Ｐゴシック" pitchFamily="34" charset="-128"/>
                      </a:endParaRPr>
                    </a:p>
                  </a:txBody>
                  <a:tcPr/>
                </a:tc>
              </a:tr>
              <a:tr h="2016701">
                <a:tc>
                  <a:txBody>
                    <a:bodyPr/>
                    <a:lstStyle/>
                    <a:p>
                      <a:endParaRPr lang="de-DE" dirty="0"/>
                    </a:p>
                  </a:txBody>
                  <a:tcPr>
                    <a:solidFill>
                      <a:schemeClr val="bg2">
                        <a:lumMod val="20000"/>
                        <a:lumOff val="80000"/>
                      </a:schemeClr>
                    </a:solidFill>
                  </a:tcPr>
                </a:tc>
              </a:tr>
            </a:tbl>
          </a:graphicData>
        </a:graphic>
      </p:graphicFrame>
      <p:graphicFrame>
        <p:nvGraphicFramePr>
          <p:cNvPr id="12" name="Content Placeholder 8"/>
          <p:cNvGraphicFramePr>
            <a:graphicFrameLocks/>
          </p:cNvGraphicFramePr>
          <p:nvPr/>
        </p:nvGraphicFramePr>
        <p:xfrm>
          <a:off x="250825" y="3487738"/>
          <a:ext cx="4186808" cy="2808000"/>
        </p:xfrm>
        <a:graphic>
          <a:graphicData uri="http://schemas.openxmlformats.org/drawingml/2006/table">
            <a:tbl>
              <a:tblPr firstRow="1" bandRow="1">
                <a:tableStyleId>{5C22544A-7EE6-4342-B048-85BDC9FD1C3A}</a:tableStyleId>
              </a:tblPr>
              <a:tblGrid>
                <a:gridCol w="4186808"/>
              </a:tblGrid>
              <a:tr h="360480">
                <a:tc>
                  <a:txBody>
                    <a:bodyPr/>
                    <a:lstStyle/>
                    <a:p>
                      <a:pPr eaLnBrk="0" hangingPunct="0">
                        <a:spcBef>
                          <a:spcPts val="300"/>
                        </a:spcBef>
                        <a:spcAft>
                          <a:spcPts val="300"/>
                        </a:spcAft>
                        <a:defRPr/>
                      </a:pPr>
                      <a:r>
                        <a:rPr lang="en-GB" sz="1600" b="1" u="none" dirty="0" smtClean="0">
                          <a:solidFill>
                            <a:schemeClr val="bg1"/>
                          </a:solidFill>
                          <a:ea typeface="ＭＳ Ｐゴシック" pitchFamily="34" charset="-128"/>
                          <a:cs typeface="Arial Unicode MS" pitchFamily="34" charset="-128"/>
                        </a:rPr>
                        <a:t>Project structure</a:t>
                      </a:r>
                      <a:endParaRPr lang="en-GB" sz="1600" b="1" u="none" dirty="0">
                        <a:solidFill>
                          <a:schemeClr val="bg1"/>
                        </a:solidFill>
                        <a:ea typeface="ＭＳ Ｐゴシック" pitchFamily="34" charset="-128"/>
                        <a:cs typeface="Arial Unicode MS" pitchFamily="34" charset="-128"/>
                      </a:endParaRPr>
                    </a:p>
                  </a:txBody>
                  <a:tcPr/>
                </a:tc>
              </a:tr>
              <a:tr h="2447520">
                <a:tc>
                  <a:txBody>
                    <a:bodyPr/>
                    <a:lstStyle/>
                    <a:p>
                      <a:endParaRPr lang="de-DE" dirty="0"/>
                    </a:p>
                  </a:txBody>
                  <a:tcPr>
                    <a:solidFill>
                      <a:schemeClr val="bg2">
                        <a:lumMod val="20000"/>
                        <a:lumOff val="80000"/>
                      </a:schemeClr>
                    </a:solidFill>
                  </a:tcPr>
                </a:tc>
              </a:tr>
            </a:tbl>
          </a:graphicData>
        </a:graphic>
      </p:graphicFrame>
      <p:grpSp>
        <p:nvGrpSpPr>
          <p:cNvPr id="2" name="Group 320"/>
          <p:cNvGrpSpPr>
            <a:grpSpLocks/>
          </p:cNvGrpSpPr>
          <p:nvPr/>
        </p:nvGrpSpPr>
        <p:grpSpPr bwMode="auto">
          <a:xfrm>
            <a:off x="5322888" y="1571625"/>
            <a:ext cx="1579745" cy="1800225"/>
            <a:chOff x="2560977" y="1429416"/>
            <a:chExt cx="4509477" cy="5346000"/>
          </a:xfrm>
        </p:grpSpPr>
        <p:sp>
          <p:nvSpPr>
            <p:cNvPr id="17" name="Freeform 1747"/>
            <p:cNvSpPr>
              <a:spLocks/>
            </p:cNvSpPr>
            <p:nvPr/>
          </p:nvSpPr>
          <p:spPr bwMode="gray">
            <a:xfrm>
              <a:off x="5230096" y="3927987"/>
              <a:ext cx="915386" cy="740144"/>
            </a:xfrm>
            <a:custGeom>
              <a:avLst/>
              <a:gdLst>
                <a:gd name="T0" fmla="*/ 1480 w 624"/>
                <a:gd name="T1" fmla="*/ 10579 h 533"/>
                <a:gd name="T2" fmla="*/ 5876 w 624"/>
                <a:gd name="T3" fmla="*/ 6803 h 533"/>
                <a:gd name="T4" fmla="*/ 11799 w 624"/>
                <a:gd name="T5" fmla="*/ 2688 h 533"/>
                <a:gd name="T6" fmla="*/ 16767 w 624"/>
                <a:gd name="T7" fmla="*/ 4 h 533"/>
                <a:gd name="T8" fmla="*/ 18961 w 624"/>
                <a:gd name="T9" fmla="*/ 802 h 533"/>
                <a:gd name="T10" fmla="*/ 20468 w 624"/>
                <a:gd name="T11" fmla="*/ 3554 h 533"/>
                <a:gd name="T12" fmla="*/ 24125 w 624"/>
                <a:gd name="T13" fmla="*/ 2943 h 533"/>
                <a:gd name="T14" fmla="*/ 24125 w 624"/>
                <a:gd name="T15" fmla="*/ 3173 h 533"/>
                <a:gd name="T16" fmla="*/ 23815 w 624"/>
                <a:gd name="T17" fmla="*/ 4196 h 533"/>
                <a:gd name="T18" fmla="*/ 25450 w 624"/>
                <a:gd name="T19" fmla="*/ 2443 h 533"/>
                <a:gd name="T20" fmla="*/ 33165 w 624"/>
                <a:gd name="T21" fmla="*/ 2231 h 533"/>
                <a:gd name="T22" fmla="*/ 38323 w 624"/>
                <a:gd name="T23" fmla="*/ 1163 h 533"/>
                <a:gd name="T24" fmla="*/ 41312 w 624"/>
                <a:gd name="T25" fmla="*/ 966 h 533"/>
                <a:gd name="T26" fmla="*/ 43321 w 624"/>
                <a:gd name="T27" fmla="*/ 3554 h 533"/>
                <a:gd name="T28" fmla="*/ 46219 w 624"/>
                <a:gd name="T29" fmla="*/ 9697 h 533"/>
                <a:gd name="T30" fmla="*/ 44815 w 624"/>
                <a:gd name="T31" fmla="*/ 15439 h 533"/>
                <a:gd name="T32" fmla="*/ 45356 w 624"/>
                <a:gd name="T33" fmla="*/ 18109 h 533"/>
                <a:gd name="T34" fmla="*/ 47057 w 624"/>
                <a:gd name="T35" fmla="*/ 21695 h 533"/>
                <a:gd name="T36" fmla="*/ 47057 w 624"/>
                <a:gd name="T37" fmla="*/ 23458 h 533"/>
                <a:gd name="T38" fmla="*/ 47882 w 624"/>
                <a:gd name="T39" fmla="*/ 25465 h 533"/>
                <a:gd name="T40" fmla="*/ 51076 w 624"/>
                <a:gd name="T41" fmla="*/ 28685 h 533"/>
                <a:gd name="T42" fmla="*/ 50335 w 624"/>
                <a:gd name="T43" fmla="*/ 29634 h 533"/>
                <a:gd name="T44" fmla="*/ 50663 w 624"/>
                <a:gd name="T45" fmla="*/ 32812 h 533"/>
                <a:gd name="T46" fmla="*/ 47740 w 624"/>
                <a:gd name="T47" fmla="*/ 36350 h 533"/>
                <a:gd name="T48" fmla="*/ 45863 w 624"/>
                <a:gd name="T49" fmla="*/ 41627 h 533"/>
                <a:gd name="T50" fmla="*/ 47269 w 624"/>
                <a:gd name="T51" fmla="*/ 44516 h 533"/>
                <a:gd name="T52" fmla="*/ 45590 w 624"/>
                <a:gd name="T53" fmla="*/ 45346 h 533"/>
                <a:gd name="T54" fmla="*/ 41989 w 624"/>
                <a:gd name="T55" fmla="*/ 43290 h 533"/>
                <a:gd name="T56" fmla="*/ 37562 w 624"/>
                <a:gd name="T57" fmla="*/ 43290 h 533"/>
                <a:gd name="T58" fmla="*/ 35506 w 624"/>
                <a:gd name="T59" fmla="*/ 43788 h 533"/>
                <a:gd name="T60" fmla="*/ 32767 w 624"/>
                <a:gd name="T61" fmla="*/ 46150 h 533"/>
                <a:gd name="T62" fmla="*/ 29762 w 624"/>
                <a:gd name="T63" fmla="*/ 44446 h 533"/>
                <a:gd name="T64" fmla="*/ 27520 w 624"/>
                <a:gd name="T65" fmla="*/ 45346 h 533"/>
                <a:gd name="T66" fmla="*/ 25789 w 624"/>
                <a:gd name="T67" fmla="*/ 44446 h 533"/>
                <a:gd name="T68" fmla="*/ 24206 w 624"/>
                <a:gd name="T69" fmla="*/ 42061 h 533"/>
                <a:gd name="T70" fmla="*/ 22436 w 624"/>
                <a:gd name="T71" fmla="*/ 40869 h 533"/>
                <a:gd name="T72" fmla="*/ 19618 w 624"/>
                <a:gd name="T73" fmla="*/ 40177 h 533"/>
                <a:gd name="T74" fmla="*/ 19618 w 624"/>
                <a:gd name="T75" fmla="*/ 39355 h 533"/>
                <a:gd name="T76" fmla="*/ 17894 w 624"/>
                <a:gd name="T77" fmla="*/ 39093 h 533"/>
                <a:gd name="T78" fmla="*/ 15408 w 624"/>
                <a:gd name="T79" fmla="*/ 37805 h 533"/>
                <a:gd name="T80" fmla="*/ 14171 w 624"/>
                <a:gd name="T81" fmla="*/ 40751 h 533"/>
                <a:gd name="T82" fmla="*/ 12684 w 624"/>
                <a:gd name="T83" fmla="*/ 39093 h 533"/>
                <a:gd name="T84" fmla="*/ 12247 w 624"/>
                <a:gd name="T85" fmla="*/ 36179 h 533"/>
                <a:gd name="T86" fmla="*/ 10315 w 624"/>
                <a:gd name="T87" fmla="*/ 36179 h 533"/>
                <a:gd name="T88" fmla="*/ 6798 w 624"/>
                <a:gd name="T89" fmla="*/ 34882 h 533"/>
                <a:gd name="T90" fmla="*/ 4891 w 624"/>
                <a:gd name="T91" fmla="*/ 33926 h 533"/>
                <a:gd name="T92" fmla="*/ 3714 w 624"/>
                <a:gd name="T93" fmla="*/ 29634 h 533"/>
                <a:gd name="T94" fmla="*/ 3632 w 624"/>
                <a:gd name="T95" fmla="*/ 26408 h 533"/>
                <a:gd name="T96" fmla="*/ 2476 w 624"/>
                <a:gd name="T97" fmla="*/ 23201 h 533"/>
                <a:gd name="T98" fmla="*/ 2813 w 624"/>
                <a:gd name="T99" fmla="*/ 20983 h 533"/>
                <a:gd name="T100" fmla="*/ 0 w 624"/>
                <a:gd name="T101" fmla="*/ 17874 h 533"/>
                <a:gd name="T102" fmla="*/ 1350 w 624"/>
                <a:gd name="T103" fmla="*/ 14728 h 5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533"/>
                <a:gd name="T158" fmla="*/ 624 w 624"/>
                <a:gd name="T159" fmla="*/ 533 h 5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533">
                  <a:moveTo>
                    <a:pt x="0" y="114"/>
                  </a:moveTo>
                  <a:lnTo>
                    <a:pt x="6" y="120"/>
                  </a:lnTo>
                  <a:lnTo>
                    <a:pt x="18" y="120"/>
                  </a:lnTo>
                  <a:lnTo>
                    <a:pt x="10" y="106"/>
                  </a:lnTo>
                  <a:lnTo>
                    <a:pt x="34" y="94"/>
                  </a:lnTo>
                  <a:lnTo>
                    <a:pt x="72" y="78"/>
                  </a:lnTo>
                  <a:lnTo>
                    <a:pt x="108" y="64"/>
                  </a:lnTo>
                  <a:lnTo>
                    <a:pt x="124" y="38"/>
                  </a:lnTo>
                  <a:lnTo>
                    <a:pt x="144" y="32"/>
                  </a:lnTo>
                  <a:lnTo>
                    <a:pt x="166" y="14"/>
                  </a:lnTo>
                  <a:lnTo>
                    <a:pt x="182" y="10"/>
                  </a:lnTo>
                  <a:lnTo>
                    <a:pt x="204" y="4"/>
                  </a:lnTo>
                  <a:lnTo>
                    <a:pt x="224" y="0"/>
                  </a:lnTo>
                  <a:lnTo>
                    <a:pt x="230" y="4"/>
                  </a:lnTo>
                  <a:lnTo>
                    <a:pt x="232" y="10"/>
                  </a:lnTo>
                  <a:lnTo>
                    <a:pt x="238" y="22"/>
                  </a:lnTo>
                  <a:lnTo>
                    <a:pt x="242" y="32"/>
                  </a:lnTo>
                  <a:lnTo>
                    <a:pt x="250" y="42"/>
                  </a:lnTo>
                  <a:lnTo>
                    <a:pt x="264" y="44"/>
                  </a:lnTo>
                  <a:lnTo>
                    <a:pt x="282" y="42"/>
                  </a:lnTo>
                  <a:lnTo>
                    <a:pt x="294" y="34"/>
                  </a:lnTo>
                  <a:lnTo>
                    <a:pt x="298" y="28"/>
                  </a:lnTo>
                  <a:lnTo>
                    <a:pt x="300" y="28"/>
                  </a:lnTo>
                  <a:lnTo>
                    <a:pt x="294" y="36"/>
                  </a:lnTo>
                  <a:lnTo>
                    <a:pt x="288" y="40"/>
                  </a:lnTo>
                  <a:lnTo>
                    <a:pt x="286" y="44"/>
                  </a:lnTo>
                  <a:lnTo>
                    <a:pt x="290" y="48"/>
                  </a:lnTo>
                  <a:lnTo>
                    <a:pt x="298" y="40"/>
                  </a:lnTo>
                  <a:lnTo>
                    <a:pt x="306" y="32"/>
                  </a:lnTo>
                  <a:lnTo>
                    <a:pt x="310" y="28"/>
                  </a:lnTo>
                  <a:lnTo>
                    <a:pt x="328" y="28"/>
                  </a:lnTo>
                  <a:lnTo>
                    <a:pt x="364" y="26"/>
                  </a:lnTo>
                  <a:lnTo>
                    <a:pt x="404" y="26"/>
                  </a:lnTo>
                  <a:lnTo>
                    <a:pt x="428" y="22"/>
                  </a:lnTo>
                  <a:lnTo>
                    <a:pt x="450" y="18"/>
                  </a:lnTo>
                  <a:lnTo>
                    <a:pt x="468" y="14"/>
                  </a:lnTo>
                  <a:lnTo>
                    <a:pt x="480" y="4"/>
                  </a:lnTo>
                  <a:lnTo>
                    <a:pt x="490" y="2"/>
                  </a:lnTo>
                  <a:lnTo>
                    <a:pt x="504" y="12"/>
                  </a:lnTo>
                  <a:lnTo>
                    <a:pt x="514" y="14"/>
                  </a:lnTo>
                  <a:lnTo>
                    <a:pt x="524" y="24"/>
                  </a:lnTo>
                  <a:lnTo>
                    <a:pt x="528" y="42"/>
                  </a:lnTo>
                  <a:lnTo>
                    <a:pt x="538" y="64"/>
                  </a:lnTo>
                  <a:lnTo>
                    <a:pt x="550" y="90"/>
                  </a:lnTo>
                  <a:lnTo>
                    <a:pt x="564" y="112"/>
                  </a:lnTo>
                  <a:lnTo>
                    <a:pt x="576" y="155"/>
                  </a:lnTo>
                  <a:lnTo>
                    <a:pt x="556" y="171"/>
                  </a:lnTo>
                  <a:lnTo>
                    <a:pt x="546" y="177"/>
                  </a:lnTo>
                  <a:lnTo>
                    <a:pt x="540" y="197"/>
                  </a:lnTo>
                  <a:lnTo>
                    <a:pt x="540" y="209"/>
                  </a:lnTo>
                  <a:lnTo>
                    <a:pt x="554" y="209"/>
                  </a:lnTo>
                  <a:lnTo>
                    <a:pt x="566" y="215"/>
                  </a:lnTo>
                  <a:lnTo>
                    <a:pt x="572" y="225"/>
                  </a:lnTo>
                  <a:lnTo>
                    <a:pt x="574" y="249"/>
                  </a:lnTo>
                  <a:lnTo>
                    <a:pt x="570" y="253"/>
                  </a:lnTo>
                  <a:lnTo>
                    <a:pt x="570" y="261"/>
                  </a:lnTo>
                  <a:lnTo>
                    <a:pt x="574" y="269"/>
                  </a:lnTo>
                  <a:lnTo>
                    <a:pt x="578" y="271"/>
                  </a:lnTo>
                  <a:lnTo>
                    <a:pt x="584" y="283"/>
                  </a:lnTo>
                  <a:lnTo>
                    <a:pt x="584" y="293"/>
                  </a:lnTo>
                  <a:lnTo>
                    <a:pt x="600" y="305"/>
                  </a:lnTo>
                  <a:lnTo>
                    <a:pt x="600" y="311"/>
                  </a:lnTo>
                  <a:lnTo>
                    <a:pt x="622" y="329"/>
                  </a:lnTo>
                  <a:lnTo>
                    <a:pt x="622" y="333"/>
                  </a:lnTo>
                  <a:lnTo>
                    <a:pt x="614" y="335"/>
                  </a:lnTo>
                  <a:lnTo>
                    <a:pt x="614" y="341"/>
                  </a:lnTo>
                  <a:lnTo>
                    <a:pt x="624" y="351"/>
                  </a:lnTo>
                  <a:lnTo>
                    <a:pt x="624" y="365"/>
                  </a:lnTo>
                  <a:lnTo>
                    <a:pt x="618" y="377"/>
                  </a:lnTo>
                  <a:lnTo>
                    <a:pt x="606" y="381"/>
                  </a:lnTo>
                  <a:lnTo>
                    <a:pt x="598" y="395"/>
                  </a:lnTo>
                  <a:lnTo>
                    <a:pt x="582" y="417"/>
                  </a:lnTo>
                  <a:lnTo>
                    <a:pt x="568" y="443"/>
                  </a:lnTo>
                  <a:lnTo>
                    <a:pt x="556" y="467"/>
                  </a:lnTo>
                  <a:lnTo>
                    <a:pt x="558" y="477"/>
                  </a:lnTo>
                  <a:lnTo>
                    <a:pt x="564" y="491"/>
                  </a:lnTo>
                  <a:lnTo>
                    <a:pt x="566" y="505"/>
                  </a:lnTo>
                  <a:lnTo>
                    <a:pt x="576" y="511"/>
                  </a:lnTo>
                  <a:lnTo>
                    <a:pt x="574" y="519"/>
                  </a:lnTo>
                  <a:lnTo>
                    <a:pt x="562" y="519"/>
                  </a:lnTo>
                  <a:lnTo>
                    <a:pt x="556" y="519"/>
                  </a:lnTo>
                  <a:lnTo>
                    <a:pt x="544" y="513"/>
                  </a:lnTo>
                  <a:lnTo>
                    <a:pt x="528" y="511"/>
                  </a:lnTo>
                  <a:lnTo>
                    <a:pt x="512" y="497"/>
                  </a:lnTo>
                  <a:lnTo>
                    <a:pt x="492" y="491"/>
                  </a:lnTo>
                  <a:lnTo>
                    <a:pt x="482" y="497"/>
                  </a:lnTo>
                  <a:lnTo>
                    <a:pt x="458" y="497"/>
                  </a:lnTo>
                  <a:lnTo>
                    <a:pt x="458" y="507"/>
                  </a:lnTo>
                  <a:lnTo>
                    <a:pt x="444" y="511"/>
                  </a:lnTo>
                  <a:lnTo>
                    <a:pt x="434" y="503"/>
                  </a:lnTo>
                  <a:lnTo>
                    <a:pt x="414" y="507"/>
                  </a:lnTo>
                  <a:lnTo>
                    <a:pt x="400" y="519"/>
                  </a:lnTo>
                  <a:lnTo>
                    <a:pt x="400" y="529"/>
                  </a:lnTo>
                  <a:lnTo>
                    <a:pt x="380" y="533"/>
                  </a:lnTo>
                  <a:lnTo>
                    <a:pt x="380" y="515"/>
                  </a:lnTo>
                  <a:lnTo>
                    <a:pt x="364" y="509"/>
                  </a:lnTo>
                  <a:lnTo>
                    <a:pt x="354" y="495"/>
                  </a:lnTo>
                  <a:lnTo>
                    <a:pt x="340" y="507"/>
                  </a:lnTo>
                  <a:lnTo>
                    <a:pt x="336" y="519"/>
                  </a:lnTo>
                  <a:lnTo>
                    <a:pt x="328" y="519"/>
                  </a:lnTo>
                  <a:lnTo>
                    <a:pt x="326" y="509"/>
                  </a:lnTo>
                  <a:lnTo>
                    <a:pt x="314" y="509"/>
                  </a:lnTo>
                  <a:lnTo>
                    <a:pt x="314" y="497"/>
                  </a:lnTo>
                  <a:lnTo>
                    <a:pt x="304" y="495"/>
                  </a:lnTo>
                  <a:lnTo>
                    <a:pt x="296" y="483"/>
                  </a:lnTo>
                  <a:lnTo>
                    <a:pt x="296" y="477"/>
                  </a:lnTo>
                  <a:lnTo>
                    <a:pt x="288" y="471"/>
                  </a:lnTo>
                  <a:lnTo>
                    <a:pt x="274" y="469"/>
                  </a:lnTo>
                  <a:lnTo>
                    <a:pt x="260" y="465"/>
                  </a:lnTo>
                  <a:lnTo>
                    <a:pt x="246" y="471"/>
                  </a:lnTo>
                  <a:lnTo>
                    <a:pt x="240" y="461"/>
                  </a:lnTo>
                  <a:lnTo>
                    <a:pt x="234" y="459"/>
                  </a:lnTo>
                  <a:lnTo>
                    <a:pt x="234" y="455"/>
                  </a:lnTo>
                  <a:lnTo>
                    <a:pt x="240" y="451"/>
                  </a:lnTo>
                  <a:lnTo>
                    <a:pt x="240" y="441"/>
                  </a:lnTo>
                  <a:lnTo>
                    <a:pt x="232" y="447"/>
                  </a:lnTo>
                  <a:lnTo>
                    <a:pt x="218" y="447"/>
                  </a:lnTo>
                  <a:lnTo>
                    <a:pt x="210" y="441"/>
                  </a:lnTo>
                  <a:lnTo>
                    <a:pt x="196" y="433"/>
                  </a:lnTo>
                  <a:lnTo>
                    <a:pt x="188" y="433"/>
                  </a:lnTo>
                  <a:lnTo>
                    <a:pt x="188" y="441"/>
                  </a:lnTo>
                  <a:lnTo>
                    <a:pt x="196" y="449"/>
                  </a:lnTo>
                  <a:lnTo>
                    <a:pt x="172" y="467"/>
                  </a:lnTo>
                  <a:lnTo>
                    <a:pt x="164" y="459"/>
                  </a:lnTo>
                  <a:lnTo>
                    <a:pt x="164" y="455"/>
                  </a:lnTo>
                  <a:lnTo>
                    <a:pt x="154" y="447"/>
                  </a:lnTo>
                  <a:lnTo>
                    <a:pt x="142" y="439"/>
                  </a:lnTo>
                  <a:lnTo>
                    <a:pt x="156" y="423"/>
                  </a:lnTo>
                  <a:lnTo>
                    <a:pt x="150" y="415"/>
                  </a:lnTo>
                  <a:lnTo>
                    <a:pt x="140" y="417"/>
                  </a:lnTo>
                  <a:lnTo>
                    <a:pt x="130" y="419"/>
                  </a:lnTo>
                  <a:lnTo>
                    <a:pt x="126" y="415"/>
                  </a:lnTo>
                  <a:lnTo>
                    <a:pt x="118" y="411"/>
                  </a:lnTo>
                  <a:lnTo>
                    <a:pt x="92" y="407"/>
                  </a:lnTo>
                  <a:lnTo>
                    <a:pt x="82" y="399"/>
                  </a:lnTo>
                  <a:lnTo>
                    <a:pt x="82" y="393"/>
                  </a:lnTo>
                  <a:lnTo>
                    <a:pt x="76" y="387"/>
                  </a:lnTo>
                  <a:lnTo>
                    <a:pt x="60" y="389"/>
                  </a:lnTo>
                  <a:lnTo>
                    <a:pt x="66" y="363"/>
                  </a:lnTo>
                  <a:lnTo>
                    <a:pt x="58" y="347"/>
                  </a:lnTo>
                  <a:lnTo>
                    <a:pt x="46" y="341"/>
                  </a:lnTo>
                  <a:lnTo>
                    <a:pt x="44" y="327"/>
                  </a:lnTo>
                  <a:lnTo>
                    <a:pt x="36" y="313"/>
                  </a:lnTo>
                  <a:lnTo>
                    <a:pt x="44" y="303"/>
                  </a:lnTo>
                  <a:lnTo>
                    <a:pt x="40" y="281"/>
                  </a:lnTo>
                  <a:lnTo>
                    <a:pt x="40" y="271"/>
                  </a:lnTo>
                  <a:lnTo>
                    <a:pt x="30" y="267"/>
                  </a:lnTo>
                  <a:lnTo>
                    <a:pt x="30" y="257"/>
                  </a:lnTo>
                  <a:lnTo>
                    <a:pt x="34" y="251"/>
                  </a:lnTo>
                  <a:lnTo>
                    <a:pt x="34" y="241"/>
                  </a:lnTo>
                  <a:lnTo>
                    <a:pt x="18" y="229"/>
                  </a:lnTo>
                  <a:lnTo>
                    <a:pt x="4" y="217"/>
                  </a:lnTo>
                  <a:lnTo>
                    <a:pt x="0" y="205"/>
                  </a:lnTo>
                  <a:lnTo>
                    <a:pt x="12" y="195"/>
                  </a:lnTo>
                  <a:lnTo>
                    <a:pt x="12" y="185"/>
                  </a:lnTo>
                  <a:lnTo>
                    <a:pt x="16" y="169"/>
                  </a:lnTo>
                  <a:lnTo>
                    <a:pt x="2" y="126"/>
                  </a:lnTo>
                  <a:lnTo>
                    <a:pt x="0" y="1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860" name="Freeform 1748"/>
            <p:cNvSpPr>
              <a:spLocks/>
            </p:cNvSpPr>
            <p:nvPr/>
          </p:nvSpPr>
          <p:spPr bwMode="gray">
            <a:xfrm>
              <a:off x="4500508" y="3951560"/>
              <a:ext cx="824754" cy="1032427"/>
            </a:xfrm>
            <a:custGeom>
              <a:avLst/>
              <a:gdLst>
                <a:gd name="T0" fmla="*/ 2147483647 w 561"/>
                <a:gd name="T1" fmla="*/ 2147483647 h 743"/>
                <a:gd name="T2" fmla="*/ 2147483647 w 561"/>
                <a:gd name="T3" fmla="*/ 2147483647 h 743"/>
                <a:gd name="T4" fmla="*/ 2147483647 w 561"/>
                <a:gd name="T5" fmla="*/ 2147483647 h 743"/>
                <a:gd name="T6" fmla="*/ 2147483647 w 561"/>
                <a:gd name="T7" fmla="*/ 2147483647 h 743"/>
                <a:gd name="T8" fmla="*/ 2147483647 w 561"/>
                <a:gd name="T9" fmla="*/ 2147483647 h 743"/>
                <a:gd name="T10" fmla="*/ 2147483647 w 561"/>
                <a:gd name="T11" fmla="*/ 2147483647 h 743"/>
                <a:gd name="T12" fmla="*/ 2147483647 w 561"/>
                <a:gd name="T13" fmla="*/ 2147483647 h 743"/>
                <a:gd name="T14" fmla="*/ 2147483647 w 561"/>
                <a:gd name="T15" fmla="*/ 2147483647 h 743"/>
                <a:gd name="T16" fmla="*/ 2147483647 w 561"/>
                <a:gd name="T17" fmla="*/ 2147483647 h 743"/>
                <a:gd name="T18" fmla="*/ 2147483647 w 561"/>
                <a:gd name="T19" fmla="*/ 2147483647 h 743"/>
                <a:gd name="T20" fmla="*/ 2147483647 w 561"/>
                <a:gd name="T21" fmla="*/ 2147483647 h 743"/>
                <a:gd name="T22" fmla="*/ 2147483647 w 561"/>
                <a:gd name="T23" fmla="*/ 2147483647 h 743"/>
                <a:gd name="T24" fmla="*/ 2147483647 w 561"/>
                <a:gd name="T25" fmla="*/ 2147483647 h 743"/>
                <a:gd name="T26" fmla="*/ 2147483647 w 561"/>
                <a:gd name="T27" fmla="*/ 2147483647 h 743"/>
                <a:gd name="T28" fmla="*/ 2147483647 w 561"/>
                <a:gd name="T29" fmla="*/ 2147483647 h 743"/>
                <a:gd name="T30" fmla="*/ 2147483647 w 561"/>
                <a:gd name="T31" fmla="*/ 2147483647 h 743"/>
                <a:gd name="T32" fmla="*/ 2147483647 w 561"/>
                <a:gd name="T33" fmla="*/ 2147483647 h 743"/>
                <a:gd name="T34" fmla="*/ 2147483647 w 561"/>
                <a:gd name="T35" fmla="*/ 2147483647 h 743"/>
                <a:gd name="T36" fmla="*/ 2147483647 w 561"/>
                <a:gd name="T37" fmla="*/ 2147483647 h 743"/>
                <a:gd name="T38" fmla="*/ 2147483647 w 561"/>
                <a:gd name="T39" fmla="*/ 2147483647 h 743"/>
                <a:gd name="T40" fmla="*/ 2147483647 w 561"/>
                <a:gd name="T41" fmla="*/ 0 h 743"/>
                <a:gd name="T42" fmla="*/ 2147483647 w 561"/>
                <a:gd name="T43" fmla="*/ 2147483647 h 743"/>
                <a:gd name="T44" fmla="*/ 2147483647 w 561"/>
                <a:gd name="T45" fmla="*/ 2147483647 h 743"/>
                <a:gd name="T46" fmla="*/ 2147483647 w 561"/>
                <a:gd name="T47" fmla="*/ 2147483647 h 743"/>
                <a:gd name="T48" fmla="*/ 2147483647 w 561"/>
                <a:gd name="T49" fmla="*/ 2147483647 h 743"/>
                <a:gd name="T50" fmla="*/ 2147483647 w 561"/>
                <a:gd name="T51" fmla="*/ 2147483647 h 743"/>
                <a:gd name="T52" fmla="*/ 2147483647 w 561"/>
                <a:gd name="T53" fmla="*/ 2147483647 h 743"/>
                <a:gd name="T54" fmla="*/ 2147483647 w 561"/>
                <a:gd name="T55" fmla="*/ 2147483647 h 743"/>
                <a:gd name="T56" fmla="*/ 2147483647 w 561"/>
                <a:gd name="T57" fmla="*/ 2147483647 h 743"/>
                <a:gd name="T58" fmla="*/ 2147483647 w 561"/>
                <a:gd name="T59" fmla="*/ 2147483647 h 743"/>
                <a:gd name="T60" fmla="*/ 2147483647 w 561"/>
                <a:gd name="T61" fmla="*/ 2147483647 h 743"/>
                <a:gd name="T62" fmla="*/ 2147483647 w 561"/>
                <a:gd name="T63" fmla="*/ 2147483647 h 743"/>
                <a:gd name="T64" fmla="*/ 2147483647 w 561"/>
                <a:gd name="T65" fmla="*/ 2147483647 h 743"/>
                <a:gd name="T66" fmla="*/ 2147483647 w 561"/>
                <a:gd name="T67" fmla="*/ 2147483647 h 743"/>
                <a:gd name="T68" fmla="*/ 2147483647 w 561"/>
                <a:gd name="T69" fmla="*/ 2147483647 h 743"/>
                <a:gd name="T70" fmla="*/ 2147483647 w 561"/>
                <a:gd name="T71" fmla="*/ 2147483647 h 743"/>
                <a:gd name="T72" fmla="*/ 2147483647 w 561"/>
                <a:gd name="T73" fmla="*/ 2147483647 h 743"/>
                <a:gd name="T74" fmla="*/ 2147483647 w 561"/>
                <a:gd name="T75" fmla="*/ 2147483647 h 743"/>
                <a:gd name="T76" fmla="*/ 2147483647 w 561"/>
                <a:gd name="T77" fmla="*/ 2147483647 h 743"/>
                <a:gd name="T78" fmla="*/ 2147483647 w 561"/>
                <a:gd name="T79" fmla="*/ 2147483647 h 743"/>
                <a:gd name="T80" fmla="*/ 2147483647 w 561"/>
                <a:gd name="T81" fmla="*/ 2147483647 h 743"/>
                <a:gd name="T82" fmla="*/ 2147483647 w 561"/>
                <a:gd name="T83" fmla="*/ 2147483647 h 743"/>
                <a:gd name="T84" fmla="*/ 2147483647 w 561"/>
                <a:gd name="T85" fmla="*/ 2147483647 h 743"/>
                <a:gd name="T86" fmla="*/ 2147483647 w 561"/>
                <a:gd name="T87" fmla="*/ 2147483647 h 743"/>
                <a:gd name="T88" fmla="*/ 2147483647 w 561"/>
                <a:gd name="T89" fmla="*/ 2147483647 h 743"/>
                <a:gd name="T90" fmla="*/ 2147483647 w 561"/>
                <a:gd name="T91" fmla="*/ 2147483647 h 743"/>
                <a:gd name="T92" fmla="*/ 2147483647 w 561"/>
                <a:gd name="T93" fmla="*/ 2147483647 h 743"/>
                <a:gd name="T94" fmla="*/ 2147483647 w 561"/>
                <a:gd name="T95" fmla="*/ 2147483647 h 743"/>
                <a:gd name="T96" fmla="*/ 2147483647 w 561"/>
                <a:gd name="T97" fmla="*/ 2147483647 h 743"/>
                <a:gd name="T98" fmla="*/ 2147483647 w 561"/>
                <a:gd name="T99" fmla="*/ 2147483647 h 743"/>
                <a:gd name="T100" fmla="*/ 2147483647 w 561"/>
                <a:gd name="T101" fmla="*/ 2147483647 h 743"/>
                <a:gd name="T102" fmla="*/ 2147483647 w 561"/>
                <a:gd name="T103" fmla="*/ 2147483647 h 743"/>
                <a:gd name="T104" fmla="*/ 2147483647 w 561"/>
                <a:gd name="T105" fmla="*/ 2147483647 h 7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743"/>
                <a:gd name="T161" fmla="*/ 561 w 561"/>
                <a:gd name="T162" fmla="*/ 743 h 7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743">
                  <a:moveTo>
                    <a:pt x="92" y="707"/>
                  </a:moveTo>
                  <a:lnTo>
                    <a:pt x="90" y="685"/>
                  </a:lnTo>
                  <a:lnTo>
                    <a:pt x="98" y="671"/>
                  </a:lnTo>
                  <a:lnTo>
                    <a:pt x="94" y="661"/>
                  </a:lnTo>
                  <a:lnTo>
                    <a:pt x="104" y="637"/>
                  </a:lnTo>
                  <a:lnTo>
                    <a:pt x="110" y="611"/>
                  </a:lnTo>
                  <a:lnTo>
                    <a:pt x="138" y="579"/>
                  </a:lnTo>
                  <a:lnTo>
                    <a:pt x="120" y="571"/>
                  </a:lnTo>
                  <a:lnTo>
                    <a:pt x="98" y="569"/>
                  </a:lnTo>
                  <a:lnTo>
                    <a:pt x="90" y="561"/>
                  </a:lnTo>
                  <a:lnTo>
                    <a:pt x="74" y="563"/>
                  </a:lnTo>
                  <a:lnTo>
                    <a:pt x="62" y="561"/>
                  </a:lnTo>
                  <a:lnTo>
                    <a:pt x="60" y="555"/>
                  </a:lnTo>
                  <a:lnTo>
                    <a:pt x="50" y="551"/>
                  </a:lnTo>
                  <a:lnTo>
                    <a:pt x="48" y="557"/>
                  </a:lnTo>
                  <a:lnTo>
                    <a:pt x="34" y="541"/>
                  </a:lnTo>
                  <a:lnTo>
                    <a:pt x="32" y="529"/>
                  </a:lnTo>
                  <a:lnTo>
                    <a:pt x="20" y="523"/>
                  </a:lnTo>
                  <a:lnTo>
                    <a:pt x="22" y="513"/>
                  </a:lnTo>
                  <a:lnTo>
                    <a:pt x="26" y="507"/>
                  </a:lnTo>
                  <a:lnTo>
                    <a:pt x="32" y="501"/>
                  </a:lnTo>
                  <a:lnTo>
                    <a:pt x="30" y="495"/>
                  </a:lnTo>
                  <a:lnTo>
                    <a:pt x="24" y="491"/>
                  </a:lnTo>
                  <a:lnTo>
                    <a:pt x="16" y="485"/>
                  </a:lnTo>
                  <a:lnTo>
                    <a:pt x="10" y="477"/>
                  </a:lnTo>
                  <a:lnTo>
                    <a:pt x="10" y="457"/>
                  </a:lnTo>
                  <a:lnTo>
                    <a:pt x="26" y="445"/>
                  </a:lnTo>
                  <a:lnTo>
                    <a:pt x="26" y="429"/>
                  </a:lnTo>
                  <a:lnTo>
                    <a:pt x="14" y="423"/>
                  </a:lnTo>
                  <a:lnTo>
                    <a:pt x="18" y="413"/>
                  </a:lnTo>
                  <a:lnTo>
                    <a:pt x="6" y="399"/>
                  </a:lnTo>
                  <a:lnTo>
                    <a:pt x="10" y="385"/>
                  </a:lnTo>
                  <a:lnTo>
                    <a:pt x="4" y="379"/>
                  </a:lnTo>
                  <a:lnTo>
                    <a:pt x="0" y="373"/>
                  </a:lnTo>
                  <a:lnTo>
                    <a:pt x="14" y="363"/>
                  </a:lnTo>
                  <a:lnTo>
                    <a:pt x="12" y="355"/>
                  </a:lnTo>
                  <a:lnTo>
                    <a:pt x="22" y="343"/>
                  </a:lnTo>
                  <a:lnTo>
                    <a:pt x="22" y="325"/>
                  </a:lnTo>
                  <a:lnTo>
                    <a:pt x="12" y="315"/>
                  </a:lnTo>
                  <a:lnTo>
                    <a:pt x="10" y="293"/>
                  </a:lnTo>
                  <a:lnTo>
                    <a:pt x="20" y="291"/>
                  </a:lnTo>
                  <a:lnTo>
                    <a:pt x="44" y="293"/>
                  </a:lnTo>
                  <a:lnTo>
                    <a:pt x="56" y="291"/>
                  </a:lnTo>
                  <a:lnTo>
                    <a:pt x="60" y="285"/>
                  </a:lnTo>
                  <a:lnTo>
                    <a:pt x="54" y="275"/>
                  </a:lnTo>
                  <a:lnTo>
                    <a:pt x="62" y="271"/>
                  </a:lnTo>
                  <a:lnTo>
                    <a:pt x="72" y="259"/>
                  </a:lnTo>
                  <a:lnTo>
                    <a:pt x="74" y="243"/>
                  </a:lnTo>
                  <a:lnTo>
                    <a:pt x="56" y="235"/>
                  </a:lnTo>
                  <a:lnTo>
                    <a:pt x="60" y="219"/>
                  </a:lnTo>
                  <a:lnTo>
                    <a:pt x="78" y="219"/>
                  </a:lnTo>
                  <a:lnTo>
                    <a:pt x="78" y="203"/>
                  </a:lnTo>
                  <a:lnTo>
                    <a:pt x="86" y="191"/>
                  </a:lnTo>
                  <a:lnTo>
                    <a:pt x="86" y="163"/>
                  </a:lnTo>
                  <a:lnTo>
                    <a:pt x="92" y="159"/>
                  </a:lnTo>
                  <a:lnTo>
                    <a:pt x="90" y="153"/>
                  </a:lnTo>
                  <a:lnTo>
                    <a:pt x="86" y="153"/>
                  </a:lnTo>
                  <a:lnTo>
                    <a:pt x="80" y="151"/>
                  </a:lnTo>
                  <a:lnTo>
                    <a:pt x="80" y="141"/>
                  </a:lnTo>
                  <a:lnTo>
                    <a:pt x="82" y="133"/>
                  </a:lnTo>
                  <a:lnTo>
                    <a:pt x="86" y="127"/>
                  </a:lnTo>
                  <a:lnTo>
                    <a:pt x="92" y="121"/>
                  </a:lnTo>
                  <a:lnTo>
                    <a:pt x="100" y="119"/>
                  </a:lnTo>
                  <a:lnTo>
                    <a:pt x="112" y="121"/>
                  </a:lnTo>
                  <a:lnTo>
                    <a:pt x="122" y="119"/>
                  </a:lnTo>
                  <a:lnTo>
                    <a:pt x="136" y="119"/>
                  </a:lnTo>
                  <a:lnTo>
                    <a:pt x="140" y="127"/>
                  </a:lnTo>
                  <a:lnTo>
                    <a:pt x="142" y="135"/>
                  </a:lnTo>
                  <a:lnTo>
                    <a:pt x="138" y="143"/>
                  </a:lnTo>
                  <a:lnTo>
                    <a:pt x="146" y="149"/>
                  </a:lnTo>
                  <a:lnTo>
                    <a:pt x="152" y="145"/>
                  </a:lnTo>
                  <a:lnTo>
                    <a:pt x="152" y="137"/>
                  </a:lnTo>
                  <a:lnTo>
                    <a:pt x="150" y="133"/>
                  </a:lnTo>
                  <a:lnTo>
                    <a:pt x="152" y="129"/>
                  </a:lnTo>
                  <a:lnTo>
                    <a:pt x="156" y="131"/>
                  </a:lnTo>
                  <a:lnTo>
                    <a:pt x="162" y="135"/>
                  </a:lnTo>
                  <a:lnTo>
                    <a:pt x="168" y="139"/>
                  </a:lnTo>
                  <a:lnTo>
                    <a:pt x="166" y="123"/>
                  </a:lnTo>
                  <a:lnTo>
                    <a:pt x="166" y="115"/>
                  </a:lnTo>
                  <a:lnTo>
                    <a:pt x="170" y="104"/>
                  </a:lnTo>
                  <a:lnTo>
                    <a:pt x="174" y="100"/>
                  </a:lnTo>
                  <a:lnTo>
                    <a:pt x="180" y="106"/>
                  </a:lnTo>
                  <a:lnTo>
                    <a:pt x="186" y="108"/>
                  </a:lnTo>
                  <a:lnTo>
                    <a:pt x="192" y="111"/>
                  </a:lnTo>
                  <a:lnTo>
                    <a:pt x="194" y="106"/>
                  </a:lnTo>
                  <a:lnTo>
                    <a:pt x="198" y="104"/>
                  </a:lnTo>
                  <a:lnTo>
                    <a:pt x="194" y="100"/>
                  </a:lnTo>
                  <a:lnTo>
                    <a:pt x="190" y="98"/>
                  </a:lnTo>
                  <a:lnTo>
                    <a:pt x="186" y="94"/>
                  </a:lnTo>
                  <a:lnTo>
                    <a:pt x="186" y="88"/>
                  </a:lnTo>
                  <a:lnTo>
                    <a:pt x="190" y="88"/>
                  </a:lnTo>
                  <a:lnTo>
                    <a:pt x="194" y="86"/>
                  </a:lnTo>
                  <a:lnTo>
                    <a:pt x="194" y="78"/>
                  </a:lnTo>
                  <a:lnTo>
                    <a:pt x="184" y="76"/>
                  </a:lnTo>
                  <a:lnTo>
                    <a:pt x="184" y="64"/>
                  </a:lnTo>
                  <a:lnTo>
                    <a:pt x="172" y="62"/>
                  </a:lnTo>
                  <a:lnTo>
                    <a:pt x="172" y="54"/>
                  </a:lnTo>
                  <a:lnTo>
                    <a:pt x="178" y="50"/>
                  </a:lnTo>
                  <a:lnTo>
                    <a:pt x="190" y="50"/>
                  </a:lnTo>
                  <a:lnTo>
                    <a:pt x="192" y="40"/>
                  </a:lnTo>
                  <a:lnTo>
                    <a:pt x="188" y="30"/>
                  </a:lnTo>
                  <a:lnTo>
                    <a:pt x="180" y="20"/>
                  </a:lnTo>
                  <a:lnTo>
                    <a:pt x="174" y="14"/>
                  </a:lnTo>
                  <a:lnTo>
                    <a:pt x="172" y="6"/>
                  </a:lnTo>
                  <a:lnTo>
                    <a:pt x="174" y="0"/>
                  </a:lnTo>
                  <a:lnTo>
                    <a:pt x="190" y="2"/>
                  </a:lnTo>
                  <a:lnTo>
                    <a:pt x="202" y="6"/>
                  </a:lnTo>
                  <a:lnTo>
                    <a:pt x="211" y="12"/>
                  </a:lnTo>
                  <a:lnTo>
                    <a:pt x="221" y="12"/>
                  </a:lnTo>
                  <a:lnTo>
                    <a:pt x="227" y="2"/>
                  </a:lnTo>
                  <a:lnTo>
                    <a:pt x="237" y="10"/>
                  </a:lnTo>
                  <a:lnTo>
                    <a:pt x="247" y="12"/>
                  </a:lnTo>
                  <a:lnTo>
                    <a:pt x="251" y="14"/>
                  </a:lnTo>
                  <a:lnTo>
                    <a:pt x="253" y="24"/>
                  </a:lnTo>
                  <a:lnTo>
                    <a:pt x="253" y="40"/>
                  </a:lnTo>
                  <a:lnTo>
                    <a:pt x="253" y="44"/>
                  </a:lnTo>
                  <a:lnTo>
                    <a:pt x="261" y="44"/>
                  </a:lnTo>
                  <a:lnTo>
                    <a:pt x="265" y="52"/>
                  </a:lnTo>
                  <a:lnTo>
                    <a:pt x="275" y="50"/>
                  </a:lnTo>
                  <a:lnTo>
                    <a:pt x="289" y="60"/>
                  </a:lnTo>
                  <a:lnTo>
                    <a:pt x="303" y="56"/>
                  </a:lnTo>
                  <a:lnTo>
                    <a:pt x="313" y="50"/>
                  </a:lnTo>
                  <a:lnTo>
                    <a:pt x="311" y="46"/>
                  </a:lnTo>
                  <a:lnTo>
                    <a:pt x="311" y="42"/>
                  </a:lnTo>
                  <a:lnTo>
                    <a:pt x="315" y="38"/>
                  </a:lnTo>
                  <a:lnTo>
                    <a:pt x="319" y="40"/>
                  </a:lnTo>
                  <a:lnTo>
                    <a:pt x="323" y="44"/>
                  </a:lnTo>
                  <a:lnTo>
                    <a:pt x="325" y="50"/>
                  </a:lnTo>
                  <a:lnTo>
                    <a:pt x="323" y="52"/>
                  </a:lnTo>
                  <a:lnTo>
                    <a:pt x="315" y="52"/>
                  </a:lnTo>
                  <a:lnTo>
                    <a:pt x="313" y="70"/>
                  </a:lnTo>
                  <a:lnTo>
                    <a:pt x="305" y="80"/>
                  </a:lnTo>
                  <a:lnTo>
                    <a:pt x="295" y="84"/>
                  </a:lnTo>
                  <a:lnTo>
                    <a:pt x="299" y="90"/>
                  </a:lnTo>
                  <a:lnTo>
                    <a:pt x="305" y="94"/>
                  </a:lnTo>
                  <a:lnTo>
                    <a:pt x="319" y="92"/>
                  </a:lnTo>
                  <a:lnTo>
                    <a:pt x="325" y="96"/>
                  </a:lnTo>
                  <a:lnTo>
                    <a:pt x="337" y="96"/>
                  </a:lnTo>
                  <a:lnTo>
                    <a:pt x="341" y="82"/>
                  </a:lnTo>
                  <a:lnTo>
                    <a:pt x="349" y="74"/>
                  </a:lnTo>
                  <a:lnTo>
                    <a:pt x="369" y="72"/>
                  </a:lnTo>
                  <a:lnTo>
                    <a:pt x="385" y="62"/>
                  </a:lnTo>
                  <a:lnTo>
                    <a:pt x="391" y="52"/>
                  </a:lnTo>
                  <a:lnTo>
                    <a:pt x="395" y="44"/>
                  </a:lnTo>
                  <a:lnTo>
                    <a:pt x="409" y="46"/>
                  </a:lnTo>
                  <a:lnTo>
                    <a:pt x="421" y="50"/>
                  </a:lnTo>
                  <a:lnTo>
                    <a:pt x="429" y="52"/>
                  </a:lnTo>
                  <a:lnTo>
                    <a:pt x="431" y="60"/>
                  </a:lnTo>
                  <a:lnTo>
                    <a:pt x="443" y="64"/>
                  </a:lnTo>
                  <a:lnTo>
                    <a:pt x="443" y="70"/>
                  </a:lnTo>
                  <a:lnTo>
                    <a:pt x="451" y="76"/>
                  </a:lnTo>
                  <a:lnTo>
                    <a:pt x="467" y="68"/>
                  </a:lnTo>
                  <a:lnTo>
                    <a:pt x="471" y="72"/>
                  </a:lnTo>
                  <a:lnTo>
                    <a:pt x="473" y="82"/>
                  </a:lnTo>
                  <a:lnTo>
                    <a:pt x="473" y="90"/>
                  </a:lnTo>
                  <a:lnTo>
                    <a:pt x="485" y="90"/>
                  </a:lnTo>
                  <a:lnTo>
                    <a:pt x="491" y="88"/>
                  </a:lnTo>
                  <a:lnTo>
                    <a:pt x="495" y="96"/>
                  </a:lnTo>
                  <a:lnTo>
                    <a:pt x="497" y="108"/>
                  </a:lnTo>
                  <a:lnTo>
                    <a:pt x="501" y="123"/>
                  </a:lnTo>
                  <a:lnTo>
                    <a:pt x="511" y="151"/>
                  </a:lnTo>
                  <a:lnTo>
                    <a:pt x="507" y="169"/>
                  </a:lnTo>
                  <a:lnTo>
                    <a:pt x="507" y="177"/>
                  </a:lnTo>
                  <a:lnTo>
                    <a:pt x="495" y="187"/>
                  </a:lnTo>
                  <a:lnTo>
                    <a:pt x="499" y="199"/>
                  </a:lnTo>
                  <a:lnTo>
                    <a:pt x="513" y="211"/>
                  </a:lnTo>
                  <a:lnTo>
                    <a:pt x="529" y="223"/>
                  </a:lnTo>
                  <a:lnTo>
                    <a:pt x="529" y="233"/>
                  </a:lnTo>
                  <a:lnTo>
                    <a:pt x="525" y="239"/>
                  </a:lnTo>
                  <a:lnTo>
                    <a:pt x="525" y="249"/>
                  </a:lnTo>
                  <a:lnTo>
                    <a:pt x="535" y="253"/>
                  </a:lnTo>
                  <a:lnTo>
                    <a:pt x="535" y="271"/>
                  </a:lnTo>
                  <a:lnTo>
                    <a:pt x="539" y="285"/>
                  </a:lnTo>
                  <a:lnTo>
                    <a:pt x="531" y="295"/>
                  </a:lnTo>
                  <a:lnTo>
                    <a:pt x="539" y="309"/>
                  </a:lnTo>
                  <a:lnTo>
                    <a:pt x="541" y="323"/>
                  </a:lnTo>
                  <a:lnTo>
                    <a:pt x="553" y="329"/>
                  </a:lnTo>
                  <a:lnTo>
                    <a:pt x="561" y="345"/>
                  </a:lnTo>
                  <a:lnTo>
                    <a:pt x="557" y="357"/>
                  </a:lnTo>
                  <a:lnTo>
                    <a:pt x="555" y="369"/>
                  </a:lnTo>
                  <a:lnTo>
                    <a:pt x="553" y="379"/>
                  </a:lnTo>
                  <a:lnTo>
                    <a:pt x="547" y="389"/>
                  </a:lnTo>
                  <a:lnTo>
                    <a:pt x="541" y="391"/>
                  </a:lnTo>
                  <a:lnTo>
                    <a:pt x="537" y="385"/>
                  </a:lnTo>
                  <a:lnTo>
                    <a:pt x="533" y="373"/>
                  </a:lnTo>
                  <a:lnTo>
                    <a:pt x="527" y="369"/>
                  </a:lnTo>
                  <a:lnTo>
                    <a:pt x="513" y="373"/>
                  </a:lnTo>
                  <a:lnTo>
                    <a:pt x="521" y="383"/>
                  </a:lnTo>
                  <a:lnTo>
                    <a:pt x="517" y="385"/>
                  </a:lnTo>
                  <a:lnTo>
                    <a:pt x="507" y="393"/>
                  </a:lnTo>
                  <a:lnTo>
                    <a:pt x="495" y="395"/>
                  </a:lnTo>
                  <a:lnTo>
                    <a:pt x="491" y="403"/>
                  </a:lnTo>
                  <a:lnTo>
                    <a:pt x="475" y="403"/>
                  </a:lnTo>
                  <a:lnTo>
                    <a:pt x="467" y="415"/>
                  </a:lnTo>
                  <a:lnTo>
                    <a:pt x="455" y="415"/>
                  </a:lnTo>
                  <a:lnTo>
                    <a:pt x="445" y="425"/>
                  </a:lnTo>
                  <a:lnTo>
                    <a:pt x="437" y="433"/>
                  </a:lnTo>
                  <a:lnTo>
                    <a:pt x="425" y="433"/>
                  </a:lnTo>
                  <a:lnTo>
                    <a:pt x="411" y="437"/>
                  </a:lnTo>
                  <a:lnTo>
                    <a:pt x="405" y="445"/>
                  </a:lnTo>
                  <a:lnTo>
                    <a:pt x="399" y="459"/>
                  </a:lnTo>
                  <a:lnTo>
                    <a:pt x="393" y="449"/>
                  </a:lnTo>
                  <a:lnTo>
                    <a:pt x="385" y="447"/>
                  </a:lnTo>
                  <a:lnTo>
                    <a:pt x="387" y="455"/>
                  </a:lnTo>
                  <a:lnTo>
                    <a:pt x="389" y="467"/>
                  </a:lnTo>
                  <a:lnTo>
                    <a:pt x="397" y="475"/>
                  </a:lnTo>
                  <a:lnTo>
                    <a:pt x="409" y="481"/>
                  </a:lnTo>
                  <a:lnTo>
                    <a:pt x="411" y="493"/>
                  </a:lnTo>
                  <a:lnTo>
                    <a:pt x="405" y="503"/>
                  </a:lnTo>
                  <a:lnTo>
                    <a:pt x="413" y="509"/>
                  </a:lnTo>
                  <a:lnTo>
                    <a:pt x="417" y="521"/>
                  </a:lnTo>
                  <a:lnTo>
                    <a:pt x="431" y="541"/>
                  </a:lnTo>
                  <a:lnTo>
                    <a:pt x="443" y="541"/>
                  </a:lnTo>
                  <a:lnTo>
                    <a:pt x="453" y="553"/>
                  </a:lnTo>
                  <a:lnTo>
                    <a:pt x="459" y="561"/>
                  </a:lnTo>
                  <a:lnTo>
                    <a:pt x="463" y="561"/>
                  </a:lnTo>
                  <a:lnTo>
                    <a:pt x="471" y="567"/>
                  </a:lnTo>
                  <a:lnTo>
                    <a:pt x="469" y="571"/>
                  </a:lnTo>
                  <a:lnTo>
                    <a:pt x="469" y="573"/>
                  </a:lnTo>
                  <a:lnTo>
                    <a:pt x="471" y="573"/>
                  </a:lnTo>
                  <a:lnTo>
                    <a:pt x="483" y="575"/>
                  </a:lnTo>
                  <a:lnTo>
                    <a:pt x="495" y="583"/>
                  </a:lnTo>
                  <a:lnTo>
                    <a:pt x="499" y="591"/>
                  </a:lnTo>
                  <a:lnTo>
                    <a:pt x="497" y="611"/>
                  </a:lnTo>
                  <a:lnTo>
                    <a:pt x="475" y="611"/>
                  </a:lnTo>
                  <a:lnTo>
                    <a:pt x="477" y="629"/>
                  </a:lnTo>
                  <a:lnTo>
                    <a:pt x="469" y="637"/>
                  </a:lnTo>
                  <a:lnTo>
                    <a:pt x="455" y="639"/>
                  </a:lnTo>
                  <a:lnTo>
                    <a:pt x="433" y="657"/>
                  </a:lnTo>
                  <a:lnTo>
                    <a:pt x="451" y="683"/>
                  </a:lnTo>
                  <a:lnTo>
                    <a:pt x="447" y="691"/>
                  </a:lnTo>
                  <a:lnTo>
                    <a:pt x="447" y="695"/>
                  </a:lnTo>
                  <a:lnTo>
                    <a:pt x="453" y="695"/>
                  </a:lnTo>
                  <a:lnTo>
                    <a:pt x="457" y="701"/>
                  </a:lnTo>
                  <a:lnTo>
                    <a:pt x="457" y="709"/>
                  </a:lnTo>
                  <a:lnTo>
                    <a:pt x="449" y="719"/>
                  </a:lnTo>
                  <a:lnTo>
                    <a:pt x="439" y="713"/>
                  </a:lnTo>
                  <a:lnTo>
                    <a:pt x="439" y="705"/>
                  </a:lnTo>
                  <a:lnTo>
                    <a:pt x="431" y="699"/>
                  </a:lnTo>
                  <a:lnTo>
                    <a:pt x="419" y="707"/>
                  </a:lnTo>
                  <a:lnTo>
                    <a:pt x="415" y="699"/>
                  </a:lnTo>
                  <a:lnTo>
                    <a:pt x="397" y="699"/>
                  </a:lnTo>
                  <a:lnTo>
                    <a:pt x="397" y="709"/>
                  </a:lnTo>
                  <a:lnTo>
                    <a:pt x="361" y="711"/>
                  </a:lnTo>
                  <a:lnTo>
                    <a:pt x="347" y="723"/>
                  </a:lnTo>
                  <a:lnTo>
                    <a:pt x="327" y="733"/>
                  </a:lnTo>
                  <a:lnTo>
                    <a:pt x="311" y="717"/>
                  </a:lnTo>
                  <a:lnTo>
                    <a:pt x="283" y="717"/>
                  </a:lnTo>
                  <a:lnTo>
                    <a:pt x="283" y="733"/>
                  </a:lnTo>
                  <a:lnTo>
                    <a:pt x="269" y="743"/>
                  </a:lnTo>
                  <a:lnTo>
                    <a:pt x="265" y="737"/>
                  </a:lnTo>
                  <a:lnTo>
                    <a:pt x="259" y="735"/>
                  </a:lnTo>
                  <a:lnTo>
                    <a:pt x="257" y="725"/>
                  </a:lnTo>
                  <a:lnTo>
                    <a:pt x="241" y="713"/>
                  </a:lnTo>
                  <a:lnTo>
                    <a:pt x="233" y="725"/>
                  </a:lnTo>
                  <a:lnTo>
                    <a:pt x="217" y="719"/>
                  </a:lnTo>
                  <a:lnTo>
                    <a:pt x="206" y="709"/>
                  </a:lnTo>
                  <a:lnTo>
                    <a:pt x="194" y="701"/>
                  </a:lnTo>
                  <a:lnTo>
                    <a:pt x="180" y="707"/>
                  </a:lnTo>
                  <a:lnTo>
                    <a:pt x="172" y="699"/>
                  </a:lnTo>
                  <a:lnTo>
                    <a:pt x="160" y="691"/>
                  </a:lnTo>
                  <a:lnTo>
                    <a:pt x="148" y="699"/>
                  </a:lnTo>
                  <a:lnTo>
                    <a:pt x="158" y="711"/>
                  </a:lnTo>
                  <a:lnTo>
                    <a:pt x="148" y="715"/>
                  </a:lnTo>
                  <a:lnTo>
                    <a:pt x="138" y="707"/>
                  </a:lnTo>
                  <a:lnTo>
                    <a:pt x="124" y="717"/>
                  </a:lnTo>
                  <a:lnTo>
                    <a:pt x="110" y="707"/>
                  </a:lnTo>
                  <a:lnTo>
                    <a:pt x="102" y="717"/>
                  </a:lnTo>
                  <a:lnTo>
                    <a:pt x="92" y="707"/>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en-US">
                <a:ea typeface="Arial" charset="0"/>
                <a:cs typeface="+mn-cs"/>
              </a:endParaRPr>
            </a:p>
          </p:txBody>
        </p:sp>
        <p:sp>
          <p:nvSpPr>
            <p:cNvPr id="19" name="Freeform 1749"/>
            <p:cNvSpPr>
              <a:spLocks/>
            </p:cNvSpPr>
            <p:nvPr/>
          </p:nvSpPr>
          <p:spPr bwMode="gray">
            <a:xfrm>
              <a:off x="6444569" y="4630417"/>
              <a:ext cx="398782" cy="377143"/>
            </a:xfrm>
            <a:custGeom>
              <a:avLst/>
              <a:gdLst>
                <a:gd name="T0" fmla="*/ 16266 w 270"/>
                <a:gd name="T1" fmla="*/ 21717 h 272"/>
                <a:gd name="T2" fmla="*/ 15408 w 270"/>
                <a:gd name="T3" fmla="*/ 21493 h 272"/>
                <a:gd name="T4" fmla="*/ 15286 w 270"/>
                <a:gd name="T5" fmla="*/ 20438 h 272"/>
                <a:gd name="T6" fmla="*/ 14604 w 270"/>
                <a:gd name="T7" fmla="*/ 19303 h 272"/>
                <a:gd name="T8" fmla="*/ 14090 w 270"/>
                <a:gd name="T9" fmla="*/ 17906 h 272"/>
                <a:gd name="T10" fmla="*/ 14090 w 270"/>
                <a:gd name="T11" fmla="*/ 15796 h 272"/>
                <a:gd name="T12" fmla="*/ 14604 w 270"/>
                <a:gd name="T13" fmla="*/ 14512 h 272"/>
                <a:gd name="T14" fmla="*/ 12028 w 270"/>
                <a:gd name="T15" fmla="*/ 10964 h 272"/>
                <a:gd name="T16" fmla="*/ 9956 w 270"/>
                <a:gd name="T17" fmla="*/ 10070 h 272"/>
                <a:gd name="T18" fmla="*/ 9624 w 270"/>
                <a:gd name="T19" fmla="*/ 9150 h 272"/>
                <a:gd name="T20" fmla="*/ 7886 w 270"/>
                <a:gd name="T21" fmla="*/ 8527 h 272"/>
                <a:gd name="T22" fmla="*/ 7480 w 270"/>
                <a:gd name="T23" fmla="*/ 7657 h 272"/>
                <a:gd name="T24" fmla="*/ 5386 w 270"/>
                <a:gd name="T25" fmla="*/ 6379 h 272"/>
                <a:gd name="T26" fmla="*/ 4594 w 270"/>
                <a:gd name="T27" fmla="*/ 5139 h 272"/>
                <a:gd name="T28" fmla="*/ 2513 w 270"/>
                <a:gd name="T29" fmla="*/ 3060 h 272"/>
                <a:gd name="T30" fmla="*/ 0 w 270"/>
                <a:gd name="T31" fmla="*/ 2804 h 272"/>
                <a:gd name="T32" fmla="*/ 2 w 270"/>
                <a:gd name="T33" fmla="*/ 2276 h 272"/>
                <a:gd name="T34" fmla="*/ 1289 w 270"/>
                <a:gd name="T35" fmla="*/ 2276 h 272"/>
                <a:gd name="T36" fmla="*/ 1065 w 270"/>
                <a:gd name="T37" fmla="*/ 1580 h 272"/>
                <a:gd name="T38" fmla="*/ 3451 w 270"/>
                <a:gd name="T39" fmla="*/ 1316 h 272"/>
                <a:gd name="T40" fmla="*/ 5301 w 270"/>
                <a:gd name="T41" fmla="*/ 0 h 272"/>
                <a:gd name="T42" fmla="*/ 7055 w 270"/>
                <a:gd name="T43" fmla="*/ 0 h 272"/>
                <a:gd name="T44" fmla="*/ 9624 w 270"/>
                <a:gd name="T45" fmla="*/ 1316 h 272"/>
                <a:gd name="T46" fmla="*/ 10831 w 270"/>
                <a:gd name="T47" fmla="*/ 760 h 272"/>
                <a:gd name="T48" fmla="*/ 11455 w 270"/>
                <a:gd name="T49" fmla="*/ 1731 h 272"/>
                <a:gd name="T50" fmla="*/ 12221 w 270"/>
                <a:gd name="T51" fmla="*/ 1316 h 272"/>
                <a:gd name="T52" fmla="*/ 13896 w 270"/>
                <a:gd name="T53" fmla="*/ 1096 h 272"/>
                <a:gd name="T54" fmla="*/ 14863 w 270"/>
                <a:gd name="T55" fmla="*/ 2336 h 272"/>
                <a:gd name="T56" fmla="*/ 16035 w 270"/>
                <a:gd name="T57" fmla="*/ 1731 h 272"/>
                <a:gd name="T58" fmla="*/ 16949 w 270"/>
                <a:gd name="T59" fmla="*/ 2732 h 272"/>
                <a:gd name="T60" fmla="*/ 17442 w 270"/>
                <a:gd name="T61" fmla="*/ 5797 h 272"/>
                <a:gd name="T62" fmla="*/ 18596 w 270"/>
                <a:gd name="T63" fmla="*/ 7657 h 272"/>
                <a:gd name="T64" fmla="*/ 20474 w 270"/>
                <a:gd name="T65" fmla="*/ 8443 h 272"/>
                <a:gd name="T66" fmla="*/ 22502 w 270"/>
                <a:gd name="T67" fmla="*/ 9250 h 272"/>
                <a:gd name="T68" fmla="*/ 23923 w 270"/>
                <a:gd name="T69" fmla="*/ 9250 h 272"/>
                <a:gd name="T70" fmla="*/ 24620 w 270"/>
                <a:gd name="T71" fmla="*/ 10964 h 272"/>
                <a:gd name="T72" fmla="*/ 24356 w 270"/>
                <a:gd name="T73" fmla="*/ 11450 h 272"/>
                <a:gd name="T74" fmla="*/ 26233 w 270"/>
                <a:gd name="T75" fmla="*/ 12164 h 272"/>
                <a:gd name="T76" fmla="*/ 25871 w 270"/>
                <a:gd name="T77" fmla="*/ 12544 h 272"/>
                <a:gd name="T78" fmla="*/ 24961 w 270"/>
                <a:gd name="T79" fmla="*/ 12544 h 272"/>
                <a:gd name="T80" fmla="*/ 24356 w 270"/>
                <a:gd name="T81" fmla="*/ 12893 h 272"/>
                <a:gd name="T82" fmla="*/ 23519 w 270"/>
                <a:gd name="T83" fmla="*/ 12285 h 272"/>
                <a:gd name="T84" fmla="*/ 23215 w 270"/>
                <a:gd name="T85" fmla="*/ 12798 h 272"/>
                <a:gd name="T86" fmla="*/ 22075 w 270"/>
                <a:gd name="T87" fmla="*/ 12544 h 272"/>
                <a:gd name="T88" fmla="*/ 20474 w 270"/>
                <a:gd name="T89" fmla="*/ 13246 h 272"/>
                <a:gd name="T90" fmla="*/ 19771 w 270"/>
                <a:gd name="T91" fmla="*/ 12544 h 272"/>
                <a:gd name="T92" fmla="*/ 18244 w 270"/>
                <a:gd name="T93" fmla="*/ 13570 h 272"/>
                <a:gd name="T94" fmla="*/ 19771 w 270"/>
                <a:gd name="T95" fmla="*/ 15179 h 272"/>
                <a:gd name="T96" fmla="*/ 19437 w 270"/>
                <a:gd name="T97" fmla="*/ 15896 h 272"/>
                <a:gd name="T98" fmla="*/ 19771 w 270"/>
                <a:gd name="T99" fmla="*/ 16630 h 272"/>
                <a:gd name="T100" fmla="*/ 18596 w 270"/>
                <a:gd name="T101" fmla="*/ 17337 h 272"/>
                <a:gd name="T102" fmla="*/ 19055 w 270"/>
                <a:gd name="T103" fmla="*/ 18438 h 272"/>
                <a:gd name="T104" fmla="*/ 17670 w 270"/>
                <a:gd name="T105" fmla="*/ 19551 h 272"/>
                <a:gd name="T106" fmla="*/ 17984 w 270"/>
                <a:gd name="T107" fmla="*/ 21112 h 272"/>
                <a:gd name="T108" fmla="*/ 16635 w 270"/>
                <a:gd name="T109" fmla="*/ 21112 h 272"/>
                <a:gd name="T110" fmla="*/ 16266 w 270"/>
                <a:gd name="T111" fmla="*/ 21717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272"/>
                <a:gd name="T170" fmla="*/ 270 w 270"/>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272">
                  <a:moveTo>
                    <a:pt x="168" y="272"/>
                  </a:moveTo>
                  <a:lnTo>
                    <a:pt x="160" y="268"/>
                  </a:lnTo>
                  <a:lnTo>
                    <a:pt x="158" y="256"/>
                  </a:lnTo>
                  <a:lnTo>
                    <a:pt x="152" y="242"/>
                  </a:lnTo>
                  <a:lnTo>
                    <a:pt x="146" y="224"/>
                  </a:lnTo>
                  <a:lnTo>
                    <a:pt x="146" y="196"/>
                  </a:lnTo>
                  <a:lnTo>
                    <a:pt x="152" y="182"/>
                  </a:lnTo>
                  <a:lnTo>
                    <a:pt x="124" y="136"/>
                  </a:lnTo>
                  <a:lnTo>
                    <a:pt x="104" y="126"/>
                  </a:lnTo>
                  <a:lnTo>
                    <a:pt x="100" y="114"/>
                  </a:lnTo>
                  <a:lnTo>
                    <a:pt x="82" y="108"/>
                  </a:lnTo>
                  <a:lnTo>
                    <a:pt x="78" y="96"/>
                  </a:lnTo>
                  <a:lnTo>
                    <a:pt x="56" y="80"/>
                  </a:lnTo>
                  <a:lnTo>
                    <a:pt x="48" y="64"/>
                  </a:lnTo>
                  <a:lnTo>
                    <a:pt x="26" y="38"/>
                  </a:lnTo>
                  <a:lnTo>
                    <a:pt x="0" y="36"/>
                  </a:lnTo>
                  <a:lnTo>
                    <a:pt x="2" y="28"/>
                  </a:lnTo>
                  <a:lnTo>
                    <a:pt x="14" y="28"/>
                  </a:lnTo>
                  <a:lnTo>
                    <a:pt x="12" y="20"/>
                  </a:lnTo>
                  <a:lnTo>
                    <a:pt x="36" y="16"/>
                  </a:lnTo>
                  <a:lnTo>
                    <a:pt x="54" y="0"/>
                  </a:lnTo>
                  <a:lnTo>
                    <a:pt x="72" y="0"/>
                  </a:lnTo>
                  <a:lnTo>
                    <a:pt x="100" y="16"/>
                  </a:lnTo>
                  <a:lnTo>
                    <a:pt x="112" y="10"/>
                  </a:lnTo>
                  <a:lnTo>
                    <a:pt x="118" y="22"/>
                  </a:lnTo>
                  <a:lnTo>
                    <a:pt x="126" y="16"/>
                  </a:lnTo>
                  <a:lnTo>
                    <a:pt x="144" y="14"/>
                  </a:lnTo>
                  <a:lnTo>
                    <a:pt x="154" y="30"/>
                  </a:lnTo>
                  <a:lnTo>
                    <a:pt x="166" y="22"/>
                  </a:lnTo>
                  <a:lnTo>
                    <a:pt x="176" y="34"/>
                  </a:lnTo>
                  <a:lnTo>
                    <a:pt x="180" y="72"/>
                  </a:lnTo>
                  <a:lnTo>
                    <a:pt x="192" y="96"/>
                  </a:lnTo>
                  <a:lnTo>
                    <a:pt x="212" y="106"/>
                  </a:lnTo>
                  <a:lnTo>
                    <a:pt x="232" y="116"/>
                  </a:lnTo>
                  <a:lnTo>
                    <a:pt x="246" y="116"/>
                  </a:lnTo>
                  <a:lnTo>
                    <a:pt x="254" y="136"/>
                  </a:lnTo>
                  <a:lnTo>
                    <a:pt x="252" y="142"/>
                  </a:lnTo>
                  <a:lnTo>
                    <a:pt x="270" y="152"/>
                  </a:lnTo>
                  <a:lnTo>
                    <a:pt x="268" y="156"/>
                  </a:lnTo>
                  <a:lnTo>
                    <a:pt x="258" y="156"/>
                  </a:lnTo>
                  <a:lnTo>
                    <a:pt x="252" y="162"/>
                  </a:lnTo>
                  <a:lnTo>
                    <a:pt x="244" y="154"/>
                  </a:lnTo>
                  <a:lnTo>
                    <a:pt x="240" y="160"/>
                  </a:lnTo>
                  <a:lnTo>
                    <a:pt x="228" y="156"/>
                  </a:lnTo>
                  <a:lnTo>
                    <a:pt x="212" y="166"/>
                  </a:lnTo>
                  <a:lnTo>
                    <a:pt x="204" y="156"/>
                  </a:lnTo>
                  <a:lnTo>
                    <a:pt x="188" y="170"/>
                  </a:lnTo>
                  <a:lnTo>
                    <a:pt x="204" y="190"/>
                  </a:lnTo>
                  <a:lnTo>
                    <a:pt x="202" y="198"/>
                  </a:lnTo>
                  <a:lnTo>
                    <a:pt x="204" y="208"/>
                  </a:lnTo>
                  <a:lnTo>
                    <a:pt x="192" y="216"/>
                  </a:lnTo>
                  <a:lnTo>
                    <a:pt x="196" y="230"/>
                  </a:lnTo>
                  <a:lnTo>
                    <a:pt x="184" y="244"/>
                  </a:lnTo>
                  <a:lnTo>
                    <a:pt x="186" y="264"/>
                  </a:lnTo>
                  <a:lnTo>
                    <a:pt x="172" y="264"/>
                  </a:lnTo>
                  <a:lnTo>
                    <a:pt x="168" y="27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0" name="Freeform 1750"/>
            <p:cNvSpPr>
              <a:spLocks/>
            </p:cNvSpPr>
            <p:nvPr/>
          </p:nvSpPr>
          <p:spPr bwMode="gray">
            <a:xfrm>
              <a:off x="5524653" y="4606845"/>
              <a:ext cx="521134" cy="273429"/>
            </a:xfrm>
            <a:custGeom>
              <a:avLst/>
              <a:gdLst>
                <a:gd name="T0" fmla="*/ 1477 w 354"/>
                <a:gd name="T1" fmla="*/ 11287 h 196"/>
                <a:gd name="T2" fmla="*/ 777 w 354"/>
                <a:gd name="T3" fmla="*/ 10583 h 196"/>
                <a:gd name="T4" fmla="*/ 0 w 354"/>
                <a:gd name="T5" fmla="*/ 9611 h 196"/>
                <a:gd name="T6" fmla="*/ 0 w 354"/>
                <a:gd name="T7" fmla="*/ 8687 h 196"/>
                <a:gd name="T8" fmla="*/ 538 w 354"/>
                <a:gd name="T9" fmla="*/ 7568 h 196"/>
                <a:gd name="T10" fmla="*/ 1348 w 354"/>
                <a:gd name="T11" fmla="*/ 6348 h 196"/>
                <a:gd name="T12" fmla="*/ 3307 w 354"/>
                <a:gd name="T13" fmla="*/ 6658 h 196"/>
                <a:gd name="T14" fmla="*/ 4878 w 354"/>
                <a:gd name="T15" fmla="*/ 5599 h 196"/>
                <a:gd name="T16" fmla="*/ 5231 w 354"/>
                <a:gd name="T17" fmla="*/ 4716 h 196"/>
                <a:gd name="T18" fmla="*/ 6002 w 354"/>
                <a:gd name="T19" fmla="*/ 4685 h 196"/>
                <a:gd name="T20" fmla="*/ 6002 w 354"/>
                <a:gd name="T21" fmla="*/ 3296 h 196"/>
                <a:gd name="T22" fmla="*/ 7119 w 354"/>
                <a:gd name="T23" fmla="*/ 2879 h 196"/>
                <a:gd name="T24" fmla="*/ 7119 w 354"/>
                <a:gd name="T25" fmla="*/ 2061 h 196"/>
                <a:gd name="T26" fmla="*/ 8433 w 354"/>
                <a:gd name="T27" fmla="*/ 1368 h 196"/>
                <a:gd name="T28" fmla="*/ 9243 w 354"/>
                <a:gd name="T29" fmla="*/ 1253 h 196"/>
                <a:gd name="T30" fmla="*/ 10147 w 354"/>
                <a:gd name="T31" fmla="*/ 1253 h 196"/>
                <a:gd name="T32" fmla="*/ 10273 w 354"/>
                <a:gd name="T33" fmla="*/ 1945 h 196"/>
                <a:gd name="T34" fmla="*/ 10896 w 354"/>
                <a:gd name="T35" fmla="*/ 1945 h 196"/>
                <a:gd name="T36" fmla="*/ 11260 w 354"/>
                <a:gd name="T37" fmla="*/ 1059 h 196"/>
                <a:gd name="T38" fmla="*/ 12381 w 354"/>
                <a:gd name="T39" fmla="*/ 4 h 196"/>
                <a:gd name="T40" fmla="*/ 13339 w 354"/>
                <a:gd name="T41" fmla="*/ 1253 h 196"/>
                <a:gd name="T42" fmla="*/ 14620 w 354"/>
                <a:gd name="T43" fmla="*/ 1631 h 196"/>
                <a:gd name="T44" fmla="*/ 14620 w 354"/>
                <a:gd name="T45" fmla="*/ 2879 h 196"/>
                <a:gd name="T46" fmla="*/ 16168 w 354"/>
                <a:gd name="T47" fmla="*/ 2549 h 196"/>
                <a:gd name="T48" fmla="*/ 16168 w 354"/>
                <a:gd name="T49" fmla="*/ 1945 h 196"/>
                <a:gd name="T50" fmla="*/ 17235 w 354"/>
                <a:gd name="T51" fmla="*/ 1059 h 196"/>
                <a:gd name="T52" fmla="*/ 18890 w 354"/>
                <a:gd name="T53" fmla="*/ 745 h 196"/>
                <a:gd name="T54" fmla="*/ 19770 w 354"/>
                <a:gd name="T55" fmla="*/ 1368 h 196"/>
                <a:gd name="T56" fmla="*/ 20947 w 354"/>
                <a:gd name="T57" fmla="*/ 1059 h 196"/>
                <a:gd name="T58" fmla="*/ 20947 w 354"/>
                <a:gd name="T59" fmla="*/ 440 h 196"/>
                <a:gd name="T60" fmla="*/ 22748 w 354"/>
                <a:gd name="T61" fmla="*/ 440 h 196"/>
                <a:gd name="T62" fmla="*/ 23750 w 354"/>
                <a:gd name="T63" fmla="*/ 0 h 196"/>
                <a:gd name="T64" fmla="*/ 25346 w 354"/>
                <a:gd name="T65" fmla="*/ 440 h 196"/>
                <a:gd name="T66" fmla="*/ 26587 w 354"/>
                <a:gd name="T67" fmla="*/ 1368 h 196"/>
                <a:gd name="T68" fmla="*/ 27863 w 354"/>
                <a:gd name="T69" fmla="*/ 1494 h 196"/>
                <a:gd name="T70" fmla="*/ 28914 w 354"/>
                <a:gd name="T71" fmla="*/ 1945 h 196"/>
                <a:gd name="T72" fmla="*/ 28389 w 354"/>
                <a:gd name="T73" fmla="*/ 2765 h 196"/>
                <a:gd name="T74" fmla="*/ 28231 w 354"/>
                <a:gd name="T75" fmla="*/ 4291 h 196"/>
                <a:gd name="T76" fmla="*/ 27581 w 354"/>
                <a:gd name="T77" fmla="*/ 5256 h 196"/>
                <a:gd name="T78" fmla="*/ 27780 w 354"/>
                <a:gd name="T79" fmla="*/ 6348 h 196"/>
                <a:gd name="T80" fmla="*/ 25628 w 354"/>
                <a:gd name="T81" fmla="*/ 7275 h 196"/>
                <a:gd name="T82" fmla="*/ 25164 w 354"/>
                <a:gd name="T83" fmla="*/ 6674 h 196"/>
                <a:gd name="T84" fmla="*/ 24782 w 354"/>
                <a:gd name="T85" fmla="*/ 6348 h 196"/>
                <a:gd name="T86" fmla="*/ 23807 w 354"/>
                <a:gd name="T87" fmla="*/ 5814 h 196"/>
                <a:gd name="T88" fmla="*/ 22164 w 354"/>
                <a:gd name="T89" fmla="*/ 6658 h 196"/>
                <a:gd name="T90" fmla="*/ 20704 w 354"/>
                <a:gd name="T91" fmla="*/ 6113 h 196"/>
                <a:gd name="T92" fmla="*/ 19282 w 354"/>
                <a:gd name="T93" fmla="*/ 6658 h 196"/>
                <a:gd name="T94" fmla="*/ 18623 w 354"/>
                <a:gd name="T95" fmla="*/ 7447 h 196"/>
                <a:gd name="T96" fmla="*/ 18450 w 354"/>
                <a:gd name="T97" fmla="*/ 8407 h 196"/>
                <a:gd name="T98" fmla="*/ 17867 w 354"/>
                <a:gd name="T99" fmla="*/ 8666 h 196"/>
                <a:gd name="T100" fmla="*/ 16457 w 354"/>
                <a:gd name="T101" fmla="*/ 9611 h 196"/>
                <a:gd name="T102" fmla="*/ 15358 w 354"/>
                <a:gd name="T103" fmla="*/ 9224 h 196"/>
                <a:gd name="T104" fmla="*/ 14347 w 354"/>
                <a:gd name="T105" fmla="*/ 9224 h 196"/>
                <a:gd name="T106" fmla="*/ 13897 w 354"/>
                <a:gd name="T107" fmla="*/ 10338 h 196"/>
                <a:gd name="T108" fmla="*/ 10896 w 354"/>
                <a:gd name="T109" fmla="*/ 10756 h 196"/>
                <a:gd name="T110" fmla="*/ 10405 w 354"/>
                <a:gd name="T111" fmla="*/ 10996 h 196"/>
                <a:gd name="T112" fmla="*/ 10405 w 354"/>
                <a:gd name="T113" fmla="*/ 11810 h 196"/>
                <a:gd name="T114" fmla="*/ 10896 w 354"/>
                <a:gd name="T115" fmla="*/ 12316 h 196"/>
                <a:gd name="T116" fmla="*/ 10147 w 354"/>
                <a:gd name="T117" fmla="*/ 12895 h 196"/>
                <a:gd name="T118" fmla="*/ 7707 w 354"/>
                <a:gd name="T119" fmla="*/ 13157 h 196"/>
                <a:gd name="T120" fmla="*/ 5231 w 354"/>
                <a:gd name="T121" fmla="*/ 13248 h 196"/>
                <a:gd name="T122" fmla="*/ 3307 w 354"/>
                <a:gd name="T123" fmla="*/ 12050 h 196"/>
                <a:gd name="T124" fmla="*/ 1477 w 354"/>
                <a:gd name="T125" fmla="*/ 11287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196"/>
                <a:gd name="T191" fmla="*/ 354 w 354"/>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196">
                  <a:moveTo>
                    <a:pt x="18" y="166"/>
                  </a:moveTo>
                  <a:lnTo>
                    <a:pt x="10" y="156"/>
                  </a:lnTo>
                  <a:lnTo>
                    <a:pt x="0" y="142"/>
                  </a:lnTo>
                  <a:lnTo>
                    <a:pt x="0" y="128"/>
                  </a:lnTo>
                  <a:lnTo>
                    <a:pt x="6" y="112"/>
                  </a:lnTo>
                  <a:lnTo>
                    <a:pt x="16" y="94"/>
                  </a:lnTo>
                  <a:lnTo>
                    <a:pt x="40" y="96"/>
                  </a:lnTo>
                  <a:lnTo>
                    <a:pt x="60" y="82"/>
                  </a:lnTo>
                  <a:lnTo>
                    <a:pt x="64" y="70"/>
                  </a:lnTo>
                  <a:lnTo>
                    <a:pt x="74" y="68"/>
                  </a:lnTo>
                  <a:lnTo>
                    <a:pt x="74" y="48"/>
                  </a:lnTo>
                  <a:lnTo>
                    <a:pt x="88" y="42"/>
                  </a:lnTo>
                  <a:lnTo>
                    <a:pt x="88" y="30"/>
                  </a:lnTo>
                  <a:lnTo>
                    <a:pt x="102" y="20"/>
                  </a:lnTo>
                  <a:lnTo>
                    <a:pt x="112" y="18"/>
                  </a:lnTo>
                  <a:lnTo>
                    <a:pt x="124" y="18"/>
                  </a:lnTo>
                  <a:lnTo>
                    <a:pt x="126" y="28"/>
                  </a:lnTo>
                  <a:lnTo>
                    <a:pt x="134" y="28"/>
                  </a:lnTo>
                  <a:lnTo>
                    <a:pt x="138" y="16"/>
                  </a:lnTo>
                  <a:lnTo>
                    <a:pt x="152" y="4"/>
                  </a:lnTo>
                  <a:lnTo>
                    <a:pt x="162" y="18"/>
                  </a:lnTo>
                  <a:lnTo>
                    <a:pt x="178" y="24"/>
                  </a:lnTo>
                  <a:lnTo>
                    <a:pt x="178" y="42"/>
                  </a:lnTo>
                  <a:lnTo>
                    <a:pt x="198" y="38"/>
                  </a:lnTo>
                  <a:lnTo>
                    <a:pt x="198" y="28"/>
                  </a:lnTo>
                  <a:lnTo>
                    <a:pt x="212" y="16"/>
                  </a:lnTo>
                  <a:lnTo>
                    <a:pt x="232" y="12"/>
                  </a:lnTo>
                  <a:lnTo>
                    <a:pt x="242" y="20"/>
                  </a:lnTo>
                  <a:lnTo>
                    <a:pt x="256" y="16"/>
                  </a:lnTo>
                  <a:lnTo>
                    <a:pt x="256" y="6"/>
                  </a:lnTo>
                  <a:lnTo>
                    <a:pt x="280" y="6"/>
                  </a:lnTo>
                  <a:lnTo>
                    <a:pt x="290" y="0"/>
                  </a:lnTo>
                  <a:lnTo>
                    <a:pt x="310" y="6"/>
                  </a:lnTo>
                  <a:lnTo>
                    <a:pt x="326" y="20"/>
                  </a:lnTo>
                  <a:lnTo>
                    <a:pt x="342" y="22"/>
                  </a:lnTo>
                  <a:lnTo>
                    <a:pt x="354" y="28"/>
                  </a:lnTo>
                  <a:lnTo>
                    <a:pt x="348" y="40"/>
                  </a:lnTo>
                  <a:lnTo>
                    <a:pt x="346" y="62"/>
                  </a:lnTo>
                  <a:lnTo>
                    <a:pt x="338" y="78"/>
                  </a:lnTo>
                  <a:lnTo>
                    <a:pt x="340" y="94"/>
                  </a:lnTo>
                  <a:lnTo>
                    <a:pt x="314" y="106"/>
                  </a:lnTo>
                  <a:lnTo>
                    <a:pt x="308" y="98"/>
                  </a:lnTo>
                  <a:lnTo>
                    <a:pt x="304" y="94"/>
                  </a:lnTo>
                  <a:lnTo>
                    <a:pt x="292" y="86"/>
                  </a:lnTo>
                  <a:lnTo>
                    <a:pt x="272" y="96"/>
                  </a:lnTo>
                  <a:lnTo>
                    <a:pt x="254" y="90"/>
                  </a:lnTo>
                  <a:lnTo>
                    <a:pt x="236" y="96"/>
                  </a:lnTo>
                  <a:lnTo>
                    <a:pt x="228" y="110"/>
                  </a:lnTo>
                  <a:lnTo>
                    <a:pt x="226" y="124"/>
                  </a:lnTo>
                  <a:lnTo>
                    <a:pt x="220" y="126"/>
                  </a:lnTo>
                  <a:lnTo>
                    <a:pt x="202" y="142"/>
                  </a:lnTo>
                  <a:lnTo>
                    <a:pt x="188" y="136"/>
                  </a:lnTo>
                  <a:lnTo>
                    <a:pt x="176" y="136"/>
                  </a:lnTo>
                  <a:lnTo>
                    <a:pt x="170" y="152"/>
                  </a:lnTo>
                  <a:lnTo>
                    <a:pt x="134" y="158"/>
                  </a:lnTo>
                  <a:lnTo>
                    <a:pt x="128" y="162"/>
                  </a:lnTo>
                  <a:lnTo>
                    <a:pt x="128" y="174"/>
                  </a:lnTo>
                  <a:lnTo>
                    <a:pt x="134" y="180"/>
                  </a:lnTo>
                  <a:lnTo>
                    <a:pt x="124" y="190"/>
                  </a:lnTo>
                  <a:lnTo>
                    <a:pt x="94" y="194"/>
                  </a:lnTo>
                  <a:lnTo>
                    <a:pt x="64" y="196"/>
                  </a:lnTo>
                  <a:lnTo>
                    <a:pt x="40" y="178"/>
                  </a:lnTo>
                  <a:lnTo>
                    <a:pt x="18" y="16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1" name="Freeform 1751"/>
            <p:cNvSpPr>
              <a:spLocks/>
            </p:cNvSpPr>
            <p:nvPr/>
          </p:nvSpPr>
          <p:spPr bwMode="gray">
            <a:xfrm>
              <a:off x="4477848" y="4583275"/>
              <a:ext cx="72506" cy="98999"/>
            </a:xfrm>
            <a:custGeom>
              <a:avLst/>
              <a:gdLst>
                <a:gd name="T0" fmla="*/ 4 w 48"/>
                <a:gd name="T1" fmla="*/ 5925 h 70"/>
                <a:gd name="T2" fmla="*/ 4 w 48"/>
                <a:gd name="T3" fmla="*/ 5301 h 70"/>
                <a:gd name="T4" fmla="*/ 909 w 48"/>
                <a:gd name="T5" fmla="*/ 4594 h 70"/>
                <a:gd name="T6" fmla="*/ 2 w 48"/>
                <a:gd name="T7" fmla="*/ 3796 h 70"/>
                <a:gd name="T8" fmla="*/ 0 w 48"/>
                <a:gd name="T9" fmla="*/ 2852 h 70"/>
                <a:gd name="T10" fmla="*/ 2 w 48"/>
                <a:gd name="T11" fmla="*/ 1759 h 70"/>
                <a:gd name="T12" fmla="*/ 909 w 48"/>
                <a:gd name="T13" fmla="*/ 747 h 70"/>
                <a:gd name="T14" fmla="*/ 1353 w 48"/>
                <a:gd name="T15" fmla="*/ 0 h 70"/>
                <a:gd name="T16" fmla="*/ 2559 w 48"/>
                <a:gd name="T17" fmla="*/ 0 h 70"/>
                <a:gd name="T18" fmla="*/ 3035 w 48"/>
                <a:gd name="T19" fmla="*/ 0 h 70"/>
                <a:gd name="T20" fmla="*/ 3035 w 48"/>
                <a:gd name="T21" fmla="*/ 904 h 70"/>
                <a:gd name="T22" fmla="*/ 3035 w 48"/>
                <a:gd name="T23" fmla="*/ 1935 h 70"/>
                <a:gd name="T24" fmla="*/ 3700 w 48"/>
                <a:gd name="T25" fmla="*/ 2721 h 70"/>
                <a:gd name="T26" fmla="*/ 4638 w 48"/>
                <a:gd name="T27" fmla="*/ 3292 h 70"/>
                <a:gd name="T28" fmla="*/ 5420 w 48"/>
                <a:gd name="T29" fmla="*/ 3678 h 70"/>
                <a:gd name="T30" fmla="*/ 5625 w 48"/>
                <a:gd name="T31" fmla="*/ 4176 h 70"/>
                <a:gd name="T32" fmla="*/ 4909 w 48"/>
                <a:gd name="T33" fmla="*/ 4858 h 70"/>
                <a:gd name="T34" fmla="*/ 4446 w 48"/>
                <a:gd name="T35" fmla="*/ 5386 h 70"/>
                <a:gd name="T36" fmla="*/ 4200 w 48"/>
                <a:gd name="T37" fmla="*/ 6466 h 70"/>
                <a:gd name="T38" fmla="*/ 3445 w 48"/>
                <a:gd name="T39" fmla="*/ 6114 h 70"/>
                <a:gd name="T40" fmla="*/ 2559 w 48"/>
                <a:gd name="T41" fmla="*/ 6114 h 70"/>
                <a:gd name="T42" fmla="*/ 2099 w 48"/>
                <a:gd name="T43" fmla="*/ 6517 h 70"/>
                <a:gd name="T44" fmla="*/ 1650 w 48"/>
                <a:gd name="T45" fmla="*/ 6725 h 70"/>
                <a:gd name="T46" fmla="*/ 909 w 48"/>
                <a:gd name="T47" fmla="*/ 6466 h 70"/>
                <a:gd name="T48" fmla="*/ 4 w 48"/>
                <a:gd name="T49" fmla="*/ 5925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 y="62"/>
                  </a:moveTo>
                  <a:lnTo>
                    <a:pt x="4" y="54"/>
                  </a:lnTo>
                  <a:lnTo>
                    <a:pt x="8" y="48"/>
                  </a:lnTo>
                  <a:lnTo>
                    <a:pt x="2" y="40"/>
                  </a:lnTo>
                  <a:lnTo>
                    <a:pt x="0" y="30"/>
                  </a:lnTo>
                  <a:lnTo>
                    <a:pt x="2" y="18"/>
                  </a:lnTo>
                  <a:lnTo>
                    <a:pt x="8" y="8"/>
                  </a:lnTo>
                  <a:lnTo>
                    <a:pt x="12" y="0"/>
                  </a:lnTo>
                  <a:lnTo>
                    <a:pt x="22" y="0"/>
                  </a:lnTo>
                  <a:lnTo>
                    <a:pt x="26" y="0"/>
                  </a:lnTo>
                  <a:lnTo>
                    <a:pt x="26" y="10"/>
                  </a:lnTo>
                  <a:lnTo>
                    <a:pt x="26" y="20"/>
                  </a:lnTo>
                  <a:lnTo>
                    <a:pt x="32" y="28"/>
                  </a:lnTo>
                  <a:lnTo>
                    <a:pt x="40" y="34"/>
                  </a:lnTo>
                  <a:lnTo>
                    <a:pt x="46" y="38"/>
                  </a:lnTo>
                  <a:lnTo>
                    <a:pt x="48" y="44"/>
                  </a:lnTo>
                  <a:lnTo>
                    <a:pt x="42" y="50"/>
                  </a:lnTo>
                  <a:lnTo>
                    <a:pt x="38" y="56"/>
                  </a:lnTo>
                  <a:lnTo>
                    <a:pt x="36" y="66"/>
                  </a:lnTo>
                  <a:lnTo>
                    <a:pt x="30" y="64"/>
                  </a:lnTo>
                  <a:lnTo>
                    <a:pt x="22" y="64"/>
                  </a:lnTo>
                  <a:lnTo>
                    <a:pt x="18" y="68"/>
                  </a:lnTo>
                  <a:lnTo>
                    <a:pt x="14" y="70"/>
                  </a:lnTo>
                  <a:lnTo>
                    <a:pt x="8" y="66"/>
                  </a:lnTo>
                  <a:lnTo>
                    <a:pt x="4" y="6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2" name="Freeform 1752"/>
            <p:cNvSpPr>
              <a:spLocks/>
            </p:cNvSpPr>
            <p:nvPr/>
          </p:nvSpPr>
          <p:spPr bwMode="gray">
            <a:xfrm>
              <a:off x="5066958" y="4465416"/>
              <a:ext cx="625363" cy="330000"/>
            </a:xfrm>
            <a:custGeom>
              <a:avLst/>
              <a:gdLst>
                <a:gd name="T0" fmla="*/ 15654 w 424"/>
                <a:gd name="T1" fmla="*/ 0 h 240"/>
                <a:gd name="T2" fmla="*/ 16049 w 424"/>
                <a:gd name="T3" fmla="*/ 933 h 240"/>
                <a:gd name="T4" fmla="*/ 19122 w 424"/>
                <a:gd name="T5" fmla="*/ 1940 h 240"/>
                <a:gd name="T6" fmla="*/ 20150 w 424"/>
                <a:gd name="T7" fmla="*/ 2560 h 240"/>
                <a:gd name="T8" fmla="*/ 21801 w 424"/>
                <a:gd name="T9" fmla="*/ 2330 h 240"/>
                <a:gd name="T10" fmla="*/ 21141 w 424"/>
                <a:gd name="T11" fmla="*/ 4193 h 240"/>
                <a:gd name="T12" fmla="*/ 22999 w 424"/>
                <a:gd name="T13" fmla="*/ 5518 h 240"/>
                <a:gd name="T14" fmla="*/ 23586 w 424"/>
                <a:gd name="T15" fmla="*/ 6400 h 240"/>
                <a:gd name="T16" fmla="*/ 25074 w 424"/>
                <a:gd name="T17" fmla="*/ 4422 h 240"/>
                <a:gd name="T18" fmla="*/ 25784 w 424"/>
                <a:gd name="T19" fmla="*/ 3692 h 240"/>
                <a:gd name="T20" fmla="*/ 27568 w 424"/>
                <a:gd name="T21" fmla="*/ 4859 h 240"/>
                <a:gd name="T22" fmla="*/ 29488 w 424"/>
                <a:gd name="T23" fmla="*/ 4422 h 240"/>
                <a:gd name="T24" fmla="*/ 28890 w 424"/>
                <a:gd name="T25" fmla="*/ 5518 h 240"/>
                <a:gd name="T26" fmla="*/ 29488 w 424"/>
                <a:gd name="T27" fmla="*/ 5941 h 240"/>
                <a:gd name="T28" fmla="*/ 31097 w 424"/>
                <a:gd name="T29" fmla="*/ 6377 h 240"/>
                <a:gd name="T30" fmla="*/ 33346 w 424"/>
                <a:gd name="T31" fmla="*/ 6824 h 240"/>
                <a:gd name="T32" fmla="*/ 34104 w 424"/>
                <a:gd name="T33" fmla="*/ 7685 h 240"/>
                <a:gd name="T34" fmla="*/ 35585 w 424"/>
                <a:gd name="T35" fmla="*/ 8920 h 240"/>
                <a:gd name="T36" fmla="*/ 34837 w 424"/>
                <a:gd name="T37" fmla="*/ 10098 h 240"/>
                <a:gd name="T38" fmla="*/ 33585 w 424"/>
                <a:gd name="T39" fmla="*/ 11739 h 240"/>
                <a:gd name="T40" fmla="*/ 32383 w 424"/>
                <a:gd name="T41" fmla="*/ 13894 h 240"/>
                <a:gd name="T42" fmla="*/ 31111 w 424"/>
                <a:gd name="T43" fmla="*/ 15103 h 240"/>
                <a:gd name="T44" fmla="*/ 27568 w 424"/>
                <a:gd name="T45" fmla="*/ 15979 h 240"/>
                <a:gd name="T46" fmla="*/ 25280 w 424"/>
                <a:gd name="T47" fmla="*/ 17095 h 240"/>
                <a:gd name="T48" fmla="*/ 23185 w 424"/>
                <a:gd name="T49" fmla="*/ 17451 h 240"/>
                <a:gd name="T50" fmla="*/ 20649 w 424"/>
                <a:gd name="T51" fmla="*/ 16685 h 240"/>
                <a:gd name="T52" fmla="*/ 18267 w 424"/>
                <a:gd name="T53" fmla="*/ 15979 h 240"/>
                <a:gd name="T54" fmla="*/ 15654 w 424"/>
                <a:gd name="T55" fmla="*/ 15665 h 240"/>
                <a:gd name="T56" fmla="*/ 14992 w 424"/>
                <a:gd name="T57" fmla="*/ 17670 h 240"/>
                <a:gd name="T58" fmla="*/ 14274 w 424"/>
                <a:gd name="T59" fmla="*/ 19188 h 240"/>
                <a:gd name="T60" fmla="*/ 12167 w 424"/>
                <a:gd name="T61" fmla="*/ 19398 h 240"/>
                <a:gd name="T62" fmla="*/ 10795 w 424"/>
                <a:gd name="T63" fmla="*/ 18527 h 240"/>
                <a:gd name="T64" fmla="*/ 9224 w 424"/>
                <a:gd name="T65" fmla="*/ 17451 h 240"/>
                <a:gd name="T66" fmla="*/ 7104 w 424"/>
                <a:gd name="T67" fmla="*/ 16550 h 240"/>
                <a:gd name="T68" fmla="*/ 6551 w 424"/>
                <a:gd name="T69" fmla="*/ 15448 h 240"/>
                <a:gd name="T70" fmla="*/ 5774 w 424"/>
                <a:gd name="T71" fmla="*/ 14835 h 240"/>
                <a:gd name="T72" fmla="*/ 3804 w 424"/>
                <a:gd name="T73" fmla="*/ 13894 h 240"/>
                <a:gd name="T74" fmla="*/ 2373 w 424"/>
                <a:gd name="T75" fmla="*/ 11274 h 240"/>
                <a:gd name="T76" fmla="*/ 2187 w 424"/>
                <a:gd name="T77" fmla="*/ 10098 h 240"/>
                <a:gd name="T78" fmla="*/ 1379 w 424"/>
                <a:gd name="T79" fmla="*/ 8721 h 240"/>
                <a:gd name="T80" fmla="*/ 4 w 424"/>
                <a:gd name="T81" fmla="*/ 7818 h 240"/>
                <a:gd name="T82" fmla="*/ 0 w 424"/>
                <a:gd name="T83" fmla="*/ 6377 h 240"/>
                <a:gd name="T84" fmla="*/ 1146 w 424"/>
                <a:gd name="T85" fmla="*/ 7262 h 240"/>
                <a:gd name="T86" fmla="*/ 2187 w 424"/>
                <a:gd name="T87" fmla="*/ 5518 h 240"/>
                <a:gd name="T88" fmla="*/ 4408 w 424"/>
                <a:gd name="T89" fmla="*/ 5185 h 240"/>
                <a:gd name="T90" fmla="*/ 6944 w 424"/>
                <a:gd name="T91" fmla="*/ 3692 h 240"/>
                <a:gd name="T92" fmla="*/ 8871 w 424"/>
                <a:gd name="T93" fmla="*/ 2798 h 240"/>
                <a:gd name="T94" fmla="*/ 10276 w 424"/>
                <a:gd name="T95" fmla="*/ 1940 h 240"/>
                <a:gd name="T96" fmla="*/ 11398 w 424"/>
                <a:gd name="T97" fmla="*/ 1120 h 240"/>
                <a:gd name="T98" fmla="*/ 11981 w 424"/>
                <a:gd name="T99" fmla="*/ 0 h 240"/>
                <a:gd name="T100" fmla="*/ 12834 w 424"/>
                <a:gd name="T101" fmla="*/ 1345 h 240"/>
                <a:gd name="T102" fmla="*/ 13670 w 424"/>
                <a:gd name="T103" fmla="*/ 1615 h 240"/>
                <a:gd name="T104" fmla="*/ 14274 w 424"/>
                <a:gd name="T105" fmla="*/ 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4"/>
                <a:gd name="T160" fmla="*/ 0 h 240"/>
                <a:gd name="T161" fmla="*/ 424 w 424"/>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4" h="240">
                  <a:moveTo>
                    <a:pt x="170" y="2"/>
                  </a:moveTo>
                  <a:lnTo>
                    <a:pt x="186" y="0"/>
                  </a:lnTo>
                  <a:lnTo>
                    <a:pt x="192" y="6"/>
                  </a:lnTo>
                  <a:lnTo>
                    <a:pt x="192" y="12"/>
                  </a:lnTo>
                  <a:lnTo>
                    <a:pt x="202" y="20"/>
                  </a:lnTo>
                  <a:lnTo>
                    <a:pt x="228" y="24"/>
                  </a:lnTo>
                  <a:lnTo>
                    <a:pt x="236" y="28"/>
                  </a:lnTo>
                  <a:lnTo>
                    <a:pt x="240" y="32"/>
                  </a:lnTo>
                  <a:lnTo>
                    <a:pt x="250" y="30"/>
                  </a:lnTo>
                  <a:lnTo>
                    <a:pt x="260" y="28"/>
                  </a:lnTo>
                  <a:lnTo>
                    <a:pt x="266" y="36"/>
                  </a:lnTo>
                  <a:lnTo>
                    <a:pt x="252" y="52"/>
                  </a:lnTo>
                  <a:lnTo>
                    <a:pt x="264" y="60"/>
                  </a:lnTo>
                  <a:lnTo>
                    <a:pt x="274" y="68"/>
                  </a:lnTo>
                  <a:lnTo>
                    <a:pt x="274" y="72"/>
                  </a:lnTo>
                  <a:lnTo>
                    <a:pt x="282" y="80"/>
                  </a:lnTo>
                  <a:lnTo>
                    <a:pt x="306" y="62"/>
                  </a:lnTo>
                  <a:lnTo>
                    <a:pt x="298" y="54"/>
                  </a:lnTo>
                  <a:lnTo>
                    <a:pt x="298" y="46"/>
                  </a:lnTo>
                  <a:lnTo>
                    <a:pt x="306" y="46"/>
                  </a:lnTo>
                  <a:lnTo>
                    <a:pt x="320" y="54"/>
                  </a:lnTo>
                  <a:lnTo>
                    <a:pt x="328" y="60"/>
                  </a:lnTo>
                  <a:lnTo>
                    <a:pt x="342" y="60"/>
                  </a:lnTo>
                  <a:lnTo>
                    <a:pt x="350" y="54"/>
                  </a:lnTo>
                  <a:lnTo>
                    <a:pt x="350" y="64"/>
                  </a:lnTo>
                  <a:lnTo>
                    <a:pt x="344" y="68"/>
                  </a:lnTo>
                  <a:lnTo>
                    <a:pt x="344" y="72"/>
                  </a:lnTo>
                  <a:lnTo>
                    <a:pt x="350" y="74"/>
                  </a:lnTo>
                  <a:lnTo>
                    <a:pt x="356" y="84"/>
                  </a:lnTo>
                  <a:lnTo>
                    <a:pt x="370" y="78"/>
                  </a:lnTo>
                  <a:lnTo>
                    <a:pt x="384" y="82"/>
                  </a:lnTo>
                  <a:lnTo>
                    <a:pt x="398" y="84"/>
                  </a:lnTo>
                  <a:lnTo>
                    <a:pt x="406" y="90"/>
                  </a:lnTo>
                  <a:lnTo>
                    <a:pt x="406" y="96"/>
                  </a:lnTo>
                  <a:lnTo>
                    <a:pt x="414" y="108"/>
                  </a:lnTo>
                  <a:lnTo>
                    <a:pt x="424" y="110"/>
                  </a:lnTo>
                  <a:lnTo>
                    <a:pt x="424" y="122"/>
                  </a:lnTo>
                  <a:lnTo>
                    <a:pt x="414" y="124"/>
                  </a:lnTo>
                  <a:lnTo>
                    <a:pt x="400" y="134"/>
                  </a:lnTo>
                  <a:lnTo>
                    <a:pt x="400" y="146"/>
                  </a:lnTo>
                  <a:lnTo>
                    <a:pt x="386" y="152"/>
                  </a:lnTo>
                  <a:lnTo>
                    <a:pt x="386" y="172"/>
                  </a:lnTo>
                  <a:lnTo>
                    <a:pt x="376" y="174"/>
                  </a:lnTo>
                  <a:lnTo>
                    <a:pt x="372" y="186"/>
                  </a:lnTo>
                  <a:lnTo>
                    <a:pt x="352" y="200"/>
                  </a:lnTo>
                  <a:lnTo>
                    <a:pt x="328" y="198"/>
                  </a:lnTo>
                  <a:lnTo>
                    <a:pt x="318" y="216"/>
                  </a:lnTo>
                  <a:lnTo>
                    <a:pt x="302" y="212"/>
                  </a:lnTo>
                  <a:lnTo>
                    <a:pt x="286" y="204"/>
                  </a:lnTo>
                  <a:lnTo>
                    <a:pt x="276" y="214"/>
                  </a:lnTo>
                  <a:lnTo>
                    <a:pt x="258" y="214"/>
                  </a:lnTo>
                  <a:lnTo>
                    <a:pt x="246" y="206"/>
                  </a:lnTo>
                  <a:lnTo>
                    <a:pt x="232" y="206"/>
                  </a:lnTo>
                  <a:lnTo>
                    <a:pt x="218" y="198"/>
                  </a:lnTo>
                  <a:lnTo>
                    <a:pt x="196" y="194"/>
                  </a:lnTo>
                  <a:lnTo>
                    <a:pt x="186" y="194"/>
                  </a:lnTo>
                  <a:lnTo>
                    <a:pt x="186" y="218"/>
                  </a:lnTo>
                  <a:lnTo>
                    <a:pt x="178" y="218"/>
                  </a:lnTo>
                  <a:lnTo>
                    <a:pt x="172" y="226"/>
                  </a:lnTo>
                  <a:lnTo>
                    <a:pt x="170" y="238"/>
                  </a:lnTo>
                  <a:lnTo>
                    <a:pt x="156" y="234"/>
                  </a:lnTo>
                  <a:lnTo>
                    <a:pt x="146" y="240"/>
                  </a:lnTo>
                  <a:lnTo>
                    <a:pt x="128" y="236"/>
                  </a:lnTo>
                  <a:lnTo>
                    <a:pt x="128" y="228"/>
                  </a:lnTo>
                  <a:lnTo>
                    <a:pt x="114" y="222"/>
                  </a:lnTo>
                  <a:lnTo>
                    <a:pt x="110" y="214"/>
                  </a:lnTo>
                  <a:lnTo>
                    <a:pt x="98" y="206"/>
                  </a:lnTo>
                  <a:lnTo>
                    <a:pt x="84" y="204"/>
                  </a:lnTo>
                  <a:lnTo>
                    <a:pt x="86" y="198"/>
                  </a:lnTo>
                  <a:lnTo>
                    <a:pt x="78" y="192"/>
                  </a:lnTo>
                  <a:lnTo>
                    <a:pt x="74" y="192"/>
                  </a:lnTo>
                  <a:lnTo>
                    <a:pt x="68" y="184"/>
                  </a:lnTo>
                  <a:lnTo>
                    <a:pt x="58" y="172"/>
                  </a:lnTo>
                  <a:lnTo>
                    <a:pt x="46" y="172"/>
                  </a:lnTo>
                  <a:lnTo>
                    <a:pt x="32" y="152"/>
                  </a:lnTo>
                  <a:lnTo>
                    <a:pt x="28" y="140"/>
                  </a:lnTo>
                  <a:lnTo>
                    <a:pt x="20" y="134"/>
                  </a:lnTo>
                  <a:lnTo>
                    <a:pt x="26" y="124"/>
                  </a:lnTo>
                  <a:lnTo>
                    <a:pt x="24" y="112"/>
                  </a:lnTo>
                  <a:lnTo>
                    <a:pt x="16" y="108"/>
                  </a:lnTo>
                  <a:lnTo>
                    <a:pt x="12" y="106"/>
                  </a:lnTo>
                  <a:lnTo>
                    <a:pt x="4" y="98"/>
                  </a:lnTo>
                  <a:lnTo>
                    <a:pt x="2" y="88"/>
                  </a:lnTo>
                  <a:lnTo>
                    <a:pt x="0" y="78"/>
                  </a:lnTo>
                  <a:lnTo>
                    <a:pt x="8" y="80"/>
                  </a:lnTo>
                  <a:lnTo>
                    <a:pt x="14" y="90"/>
                  </a:lnTo>
                  <a:lnTo>
                    <a:pt x="20" y="76"/>
                  </a:lnTo>
                  <a:lnTo>
                    <a:pt x="26" y="68"/>
                  </a:lnTo>
                  <a:lnTo>
                    <a:pt x="38" y="64"/>
                  </a:lnTo>
                  <a:lnTo>
                    <a:pt x="52" y="64"/>
                  </a:lnTo>
                  <a:lnTo>
                    <a:pt x="70" y="46"/>
                  </a:lnTo>
                  <a:lnTo>
                    <a:pt x="82" y="46"/>
                  </a:lnTo>
                  <a:lnTo>
                    <a:pt x="90" y="34"/>
                  </a:lnTo>
                  <a:lnTo>
                    <a:pt x="106" y="34"/>
                  </a:lnTo>
                  <a:lnTo>
                    <a:pt x="110" y="26"/>
                  </a:lnTo>
                  <a:lnTo>
                    <a:pt x="122" y="24"/>
                  </a:lnTo>
                  <a:lnTo>
                    <a:pt x="132" y="16"/>
                  </a:lnTo>
                  <a:lnTo>
                    <a:pt x="136" y="14"/>
                  </a:lnTo>
                  <a:lnTo>
                    <a:pt x="128" y="4"/>
                  </a:lnTo>
                  <a:lnTo>
                    <a:pt x="142" y="0"/>
                  </a:lnTo>
                  <a:lnTo>
                    <a:pt x="148" y="4"/>
                  </a:lnTo>
                  <a:lnTo>
                    <a:pt x="152" y="16"/>
                  </a:lnTo>
                  <a:lnTo>
                    <a:pt x="156" y="22"/>
                  </a:lnTo>
                  <a:lnTo>
                    <a:pt x="162" y="20"/>
                  </a:lnTo>
                  <a:lnTo>
                    <a:pt x="168" y="10"/>
                  </a:lnTo>
                  <a:lnTo>
                    <a:pt x="17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3" name="Freeform 1753"/>
            <p:cNvSpPr>
              <a:spLocks/>
            </p:cNvSpPr>
            <p:nvPr/>
          </p:nvSpPr>
          <p:spPr bwMode="gray">
            <a:xfrm>
              <a:off x="6023130" y="3979846"/>
              <a:ext cx="1046801" cy="1046571"/>
            </a:xfrm>
            <a:custGeom>
              <a:avLst/>
              <a:gdLst>
                <a:gd name="T0" fmla="*/ 4689 w 712"/>
                <a:gd name="T1" fmla="*/ 18695 h 757"/>
                <a:gd name="T2" fmla="*/ 9566 w 712"/>
                <a:gd name="T3" fmla="*/ 14484 h 757"/>
                <a:gd name="T4" fmla="*/ 20193 w 712"/>
                <a:gd name="T5" fmla="*/ 14887 h 757"/>
                <a:gd name="T6" fmla="*/ 22765 w 712"/>
                <a:gd name="T7" fmla="*/ 15551 h 757"/>
                <a:gd name="T8" fmla="*/ 25579 w 712"/>
                <a:gd name="T9" fmla="*/ 14183 h 757"/>
                <a:gd name="T10" fmla="*/ 27431 w 712"/>
                <a:gd name="T11" fmla="*/ 13670 h 757"/>
                <a:gd name="T12" fmla="*/ 31143 w 712"/>
                <a:gd name="T13" fmla="*/ 13578 h 757"/>
                <a:gd name="T14" fmla="*/ 34247 w 712"/>
                <a:gd name="T15" fmla="*/ 12292 h 757"/>
                <a:gd name="T16" fmla="*/ 35547 w 712"/>
                <a:gd name="T17" fmla="*/ 11318 h 757"/>
                <a:gd name="T18" fmla="*/ 37563 w 712"/>
                <a:gd name="T19" fmla="*/ 6325 h 757"/>
                <a:gd name="T20" fmla="*/ 42293 w 712"/>
                <a:gd name="T21" fmla="*/ 4562 h 757"/>
                <a:gd name="T22" fmla="*/ 46906 w 712"/>
                <a:gd name="T23" fmla="*/ 542 h 757"/>
                <a:gd name="T24" fmla="*/ 50783 w 712"/>
                <a:gd name="T25" fmla="*/ 2509 h 757"/>
                <a:gd name="T26" fmla="*/ 52627 w 712"/>
                <a:gd name="T27" fmla="*/ 5942 h 757"/>
                <a:gd name="T28" fmla="*/ 53956 w 712"/>
                <a:gd name="T29" fmla="*/ 7832 h 757"/>
                <a:gd name="T30" fmla="*/ 56675 w 712"/>
                <a:gd name="T31" fmla="*/ 6906 h 757"/>
                <a:gd name="T32" fmla="*/ 54553 w 712"/>
                <a:gd name="T33" fmla="*/ 46939 h 757"/>
                <a:gd name="T34" fmla="*/ 52287 w 712"/>
                <a:gd name="T35" fmla="*/ 44201 h 757"/>
                <a:gd name="T36" fmla="*/ 51994 w 712"/>
                <a:gd name="T37" fmla="*/ 44201 h 757"/>
                <a:gd name="T38" fmla="*/ 53134 w 712"/>
                <a:gd name="T39" fmla="*/ 46939 h 757"/>
                <a:gd name="T40" fmla="*/ 50783 w 712"/>
                <a:gd name="T41" fmla="*/ 47152 h 757"/>
                <a:gd name="T42" fmla="*/ 49797 w 712"/>
                <a:gd name="T43" fmla="*/ 48397 h 757"/>
                <a:gd name="T44" fmla="*/ 47480 w 712"/>
                <a:gd name="T45" fmla="*/ 51869 h 757"/>
                <a:gd name="T46" fmla="*/ 45681 w 712"/>
                <a:gd name="T47" fmla="*/ 51869 h 757"/>
                <a:gd name="T48" fmla="*/ 45208 w 712"/>
                <a:gd name="T49" fmla="*/ 52730 h 757"/>
                <a:gd name="T50" fmla="*/ 46356 w 712"/>
                <a:gd name="T51" fmla="*/ 54389 h 757"/>
                <a:gd name="T52" fmla="*/ 44382 w 712"/>
                <a:gd name="T53" fmla="*/ 57547 h 757"/>
                <a:gd name="T54" fmla="*/ 43282 w 712"/>
                <a:gd name="T55" fmla="*/ 57390 h 757"/>
                <a:gd name="T56" fmla="*/ 44446 w 712"/>
                <a:gd name="T57" fmla="*/ 59632 h 757"/>
                <a:gd name="T58" fmla="*/ 43540 w 712"/>
                <a:gd name="T59" fmla="*/ 60294 h 757"/>
                <a:gd name="T60" fmla="*/ 38201 w 712"/>
                <a:gd name="T61" fmla="*/ 62797 h 757"/>
                <a:gd name="T62" fmla="*/ 37563 w 712"/>
                <a:gd name="T63" fmla="*/ 59372 h 757"/>
                <a:gd name="T64" fmla="*/ 39084 w 712"/>
                <a:gd name="T65" fmla="*/ 55313 h 757"/>
                <a:gd name="T66" fmla="*/ 39823 w 712"/>
                <a:gd name="T67" fmla="*/ 52840 h 757"/>
                <a:gd name="T68" fmla="*/ 43060 w 712"/>
                <a:gd name="T69" fmla="*/ 52519 h 757"/>
                <a:gd name="T70" fmla="*/ 43060 w 712"/>
                <a:gd name="T71" fmla="*/ 50937 h 757"/>
                <a:gd name="T72" fmla="*/ 39823 w 712"/>
                <a:gd name="T73" fmla="*/ 47900 h 757"/>
                <a:gd name="T74" fmla="*/ 36114 w 712"/>
                <a:gd name="T75" fmla="*/ 40985 h 757"/>
                <a:gd name="T76" fmla="*/ 32338 w 712"/>
                <a:gd name="T77" fmla="*/ 40985 h 757"/>
                <a:gd name="T78" fmla="*/ 27136 w 712"/>
                <a:gd name="T79" fmla="*/ 39093 h 757"/>
                <a:gd name="T80" fmla="*/ 23108 w 712"/>
                <a:gd name="T81" fmla="*/ 41463 h 757"/>
                <a:gd name="T82" fmla="*/ 16536 w 712"/>
                <a:gd name="T83" fmla="*/ 46457 h 757"/>
                <a:gd name="T84" fmla="*/ 12008 w 712"/>
                <a:gd name="T85" fmla="*/ 46586 h 757"/>
                <a:gd name="T86" fmla="*/ 5628 w 712"/>
                <a:gd name="T87" fmla="*/ 47109 h 757"/>
                <a:gd name="T88" fmla="*/ 3056 w 712"/>
                <a:gd name="T89" fmla="*/ 47596 h 757"/>
                <a:gd name="T90" fmla="*/ 2 w 712"/>
                <a:gd name="T91" fmla="*/ 45614 h 757"/>
                <a:gd name="T92" fmla="*/ 1310 w 712"/>
                <a:gd name="T93" fmla="*/ 40088 h 757"/>
                <a:gd name="T94" fmla="*/ 1886 w 712"/>
                <a:gd name="T95" fmla="*/ 37816 h 757"/>
                <a:gd name="T96" fmla="*/ 4689 w 712"/>
                <a:gd name="T97" fmla="*/ 29623 h 757"/>
                <a:gd name="T98" fmla="*/ 6755 w 712"/>
                <a:gd name="T99" fmla="*/ 26041 h 757"/>
                <a:gd name="T100" fmla="*/ 6470 w 712"/>
                <a:gd name="T101" fmla="*/ 24342 h 757"/>
                <a:gd name="T102" fmla="*/ 3566 w 712"/>
                <a:gd name="T103" fmla="*/ 2049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2"/>
                <a:gd name="T157" fmla="*/ 0 h 757"/>
                <a:gd name="T158" fmla="*/ 712 w 712"/>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2" h="757">
                  <a:moveTo>
                    <a:pt x="34" y="233"/>
                  </a:moveTo>
                  <a:lnTo>
                    <a:pt x="42" y="221"/>
                  </a:lnTo>
                  <a:lnTo>
                    <a:pt x="50" y="221"/>
                  </a:lnTo>
                  <a:lnTo>
                    <a:pt x="58" y="225"/>
                  </a:lnTo>
                  <a:lnTo>
                    <a:pt x="72" y="209"/>
                  </a:lnTo>
                  <a:lnTo>
                    <a:pt x="74" y="195"/>
                  </a:lnTo>
                  <a:lnTo>
                    <a:pt x="104" y="189"/>
                  </a:lnTo>
                  <a:lnTo>
                    <a:pt x="120" y="175"/>
                  </a:lnTo>
                  <a:lnTo>
                    <a:pt x="162" y="169"/>
                  </a:lnTo>
                  <a:lnTo>
                    <a:pt x="198" y="171"/>
                  </a:lnTo>
                  <a:lnTo>
                    <a:pt x="242" y="167"/>
                  </a:lnTo>
                  <a:lnTo>
                    <a:pt x="254" y="179"/>
                  </a:lnTo>
                  <a:lnTo>
                    <a:pt x="266" y="175"/>
                  </a:lnTo>
                  <a:lnTo>
                    <a:pt x="276" y="175"/>
                  </a:lnTo>
                  <a:lnTo>
                    <a:pt x="278" y="187"/>
                  </a:lnTo>
                  <a:lnTo>
                    <a:pt x="286" y="187"/>
                  </a:lnTo>
                  <a:lnTo>
                    <a:pt x="288" y="173"/>
                  </a:lnTo>
                  <a:lnTo>
                    <a:pt x="302" y="173"/>
                  </a:lnTo>
                  <a:lnTo>
                    <a:pt x="308" y="163"/>
                  </a:lnTo>
                  <a:lnTo>
                    <a:pt x="320" y="171"/>
                  </a:lnTo>
                  <a:lnTo>
                    <a:pt x="328" y="163"/>
                  </a:lnTo>
                  <a:lnTo>
                    <a:pt x="336" y="173"/>
                  </a:lnTo>
                  <a:lnTo>
                    <a:pt x="344" y="173"/>
                  </a:lnTo>
                  <a:lnTo>
                    <a:pt x="344" y="165"/>
                  </a:lnTo>
                  <a:lnTo>
                    <a:pt x="362" y="151"/>
                  </a:lnTo>
                  <a:lnTo>
                    <a:pt x="372" y="163"/>
                  </a:lnTo>
                  <a:lnTo>
                    <a:pt x="380" y="171"/>
                  </a:lnTo>
                  <a:lnTo>
                    <a:pt x="390" y="163"/>
                  </a:lnTo>
                  <a:lnTo>
                    <a:pt x="396" y="155"/>
                  </a:lnTo>
                  <a:lnTo>
                    <a:pt x="406" y="159"/>
                  </a:lnTo>
                  <a:lnTo>
                    <a:pt x="422" y="147"/>
                  </a:lnTo>
                  <a:lnTo>
                    <a:pt x="430" y="147"/>
                  </a:lnTo>
                  <a:lnTo>
                    <a:pt x="438" y="155"/>
                  </a:lnTo>
                  <a:lnTo>
                    <a:pt x="448" y="161"/>
                  </a:lnTo>
                  <a:lnTo>
                    <a:pt x="456" y="155"/>
                  </a:lnTo>
                  <a:lnTo>
                    <a:pt x="446" y="137"/>
                  </a:lnTo>
                  <a:lnTo>
                    <a:pt x="446" y="117"/>
                  </a:lnTo>
                  <a:lnTo>
                    <a:pt x="450" y="93"/>
                  </a:lnTo>
                  <a:lnTo>
                    <a:pt x="456" y="78"/>
                  </a:lnTo>
                  <a:lnTo>
                    <a:pt x="472" y="76"/>
                  </a:lnTo>
                  <a:lnTo>
                    <a:pt x="484" y="66"/>
                  </a:lnTo>
                  <a:lnTo>
                    <a:pt x="504" y="60"/>
                  </a:lnTo>
                  <a:lnTo>
                    <a:pt x="514" y="64"/>
                  </a:lnTo>
                  <a:lnTo>
                    <a:pt x="530" y="56"/>
                  </a:lnTo>
                  <a:lnTo>
                    <a:pt x="530" y="30"/>
                  </a:lnTo>
                  <a:lnTo>
                    <a:pt x="560" y="28"/>
                  </a:lnTo>
                  <a:lnTo>
                    <a:pt x="574" y="10"/>
                  </a:lnTo>
                  <a:lnTo>
                    <a:pt x="588" y="6"/>
                  </a:lnTo>
                  <a:lnTo>
                    <a:pt x="596" y="8"/>
                  </a:lnTo>
                  <a:lnTo>
                    <a:pt x="608" y="0"/>
                  </a:lnTo>
                  <a:lnTo>
                    <a:pt x="632" y="12"/>
                  </a:lnTo>
                  <a:lnTo>
                    <a:pt x="638" y="30"/>
                  </a:lnTo>
                  <a:lnTo>
                    <a:pt x="650" y="34"/>
                  </a:lnTo>
                  <a:lnTo>
                    <a:pt x="666" y="46"/>
                  </a:lnTo>
                  <a:lnTo>
                    <a:pt x="648" y="58"/>
                  </a:lnTo>
                  <a:lnTo>
                    <a:pt x="660" y="72"/>
                  </a:lnTo>
                  <a:lnTo>
                    <a:pt x="662" y="82"/>
                  </a:lnTo>
                  <a:lnTo>
                    <a:pt x="668" y="82"/>
                  </a:lnTo>
                  <a:lnTo>
                    <a:pt x="668" y="93"/>
                  </a:lnTo>
                  <a:lnTo>
                    <a:pt x="676" y="95"/>
                  </a:lnTo>
                  <a:lnTo>
                    <a:pt x="692" y="88"/>
                  </a:lnTo>
                  <a:lnTo>
                    <a:pt x="696" y="90"/>
                  </a:lnTo>
                  <a:lnTo>
                    <a:pt x="702" y="90"/>
                  </a:lnTo>
                  <a:lnTo>
                    <a:pt x="712" y="82"/>
                  </a:lnTo>
                  <a:lnTo>
                    <a:pt x="712" y="559"/>
                  </a:lnTo>
                  <a:lnTo>
                    <a:pt x="704" y="561"/>
                  </a:lnTo>
                  <a:lnTo>
                    <a:pt x="694" y="565"/>
                  </a:lnTo>
                  <a:lnTo>
                    <a:pt x="684" y="565"/>
                  </a:lnTo>
                  <a:lnTo>
                    <a:pt x="670" y="561"/>
                  </a:lnTo>
                  <a:lnTo>
                    <a:pt x="666" y="549"/>
                  </a:lnTo>
                  <a:lnTo>
                    <a:pt x="664" y="539"/>
                  </a:lnTo>
                  <a:lnTo>
                    <a:pt x="656" y="533"/>
                  </a:lnTo>
                  <a:lnTo>
                    <a:pt x="652" y="525"/>
                  </a:lnTo>
                  <a:lnTo>
                    <a:pt x="642" y="517"/>
                  </a:lnTo>
                  <a:lnTo>
                    <a:pt x="648" y="525"/>
                  </a:lnTo>
                  <a:lnTo>
                    <a:pt x="652" y="533"/>
                  </a:lnTo>
                  <a:lnTo>
                    <a:pt x="658" y="539"/>
                  </a:lnTo>
                  <a:lnTo>
                    <a:pt x="660" y="545"/>
                  </a:lnTo>
                  <a:lnTo>
                    <a:pt x="664" y="557"/>
                  </a:lnTo>
                  <a:lnTo>
                    <a:pt x="666" y="565"/>
                  </a:lnTo>
                  <a:lnTo>
                    <a:pt x="662" y="569"/>
                  </a:lnTo>
                  <a:lnTo>
                    <a:pt x="652" y="571"/>
                  </a:lnTo>
                  <a:lnTo>
                    <a:pt x="642" y="575"/>
                  </a:lnTo>
                  <a:lnTo>
                    <a:pt x="638" y="569"/>
                  </a:lnTo>
                  <a:lnTo>
                    <a:pt x="636" y="565"/>
                  </a:lnTo>
                  <a:lnTo>
                    <a:pt x="634" y="573"/>
                  </a:lnTo>
                  <a:lnTo>
                    <a:pt x="632" y="581"/>
                  </a:lnTo>
                  <a:lnTo>
                    <a:pt x="624" y="583"/>
                  </a:lnTo>
                  <a:lnTo>
                    <a:pt x="612" y="585"/>
                  </a:lnTo>
                  <a:lnTo>
                    <a:pt x="598" y="595"/>
                  </a:lnTo>
                  <a:lnTo>
                    <a:pt x="596" y="609"/>
                  </a:lnTo>
                  <a:lnTo>
                    <a:pt x="596" y="625"/>
                  </a:lnTo>
                  <a:lnTo>
                    <a:pt x="594" y="639"/>
                  </a:lnTo>
                  <a:lnTo>
                    <a:pt x="588" y="641"/>
                  </a:lnTo>
                  <a:lnTo>
                    <a:pt x="580" y="631"/>
                  </a:lnTo>
                  <a:lnTo>
                    <a:pt x="572" y="625"/>
                  </a:lnTo>
                  <a:lnTo>
                    <a:pt x="562" y="623"/>
                  </a:lnTo>
                  <a:lnTo>
                    <a:pt x="558" y="625"/>
                  </a:lnTo>
                  <a:lnTo>
                    <a:pt x="560" y="629"/>
                  </a:lnTo>
                  <a:lnTo>
                    <a:pt x="568" y="635"/>
                  </a:lnTo>
                  <a:lnTo>
                    <a:pt x="578" y="639"/>
                  </a:lnTo>
                  <a:lnTo>
                    <a:pt x="586" y="647"/>
                  </a:lnTo>
                  <a:lnTo>
                    <a:pt x="588" y="653"/>
                  </a:lnTo>
                  <a:lnTo>
                    <a:pt x="582" y="657"/>
                  </a:lnTo>
                  <a:lnTo>
                    <a:pt x="580" y="671"/>
                  </a:lnTo>
                  <a:lnTo>
                    <a:pt x="576" y="675"/>
                  </a:lnTo>
                  <a:lnTo>
                    <a:pt x="570" y="679"/>
                  </a:lnTo>
                  <a:lnTo>
                    <a:pt x="556" y="693"/>
                  </a:lnTo>
                  <a:lnTo>
                    <a:pt x="558" y="699"/>
                  </a:lnTo>
                  <a:lnTo>
                    <a:pt x="552" y="701"/>
                  </a:lnTo>
                  <a:lnTo>
                    <a:pt x="546" y="691"/>
                  </a:lnTo>
                  <a:lnTo>
                    <a:pt x="542" y="691"/>
                  </a:lnTo>
                  <a:lnTo>
                    <a:pt x="544" y="701"/>
                  </a:lnTo>
                  <a:lnTo>
                    <a:pt x="548" y="711"/>
                  </a:lnTo>
                  <a:lnTo>
                    <a:pt x="554" y="715"/>
                  </a:lnTo>
                  <a:lnTo>
                    <a:pt x="558" y="719"/>
                  </a:lnTo>
                  <a:lnTo>
                    <a:pt x="562" y="727"/>
                  </a:lnTo>
                  <a:lnTo>
                    <a:pt x="562" y="735"/>
                  </a:lnTo>
                  <a:lnTo>
                    <a:pt x="558" y="741"/>
                  </a:lnTo>
                  <a:lnTo>
                    <a:pt x="546" y="727"/>
                  </a:lnTo>
                  <a:lnTo>
                    <a:pt x="530" y="727"/>
                  </a:lnTo>
                  <a:lnTo>
                    <a:pt x="518" y="739"/>
                  </a:lnTo>
                  <a:lnTo>
                    <a:pt x="496" y="757"/>
                  </a:lnTo>
                  <a:lnTo>
                    <a:pt x="478" y="757"/>
                  </a:lnTo>
                  <a:lnTo>
                    <a:pt x="456" y="743"/>
                  </a:lnTo>
                  <a:lnTo>
                    <a:pt x="460" y="735"/>
                  </a:lnTo>
                  <a:lnTo>
                    <a:pt x="474" y="735"/>
                  </a:lnTo>
                  <a:lnTo>
                    <a:pt x="472" y="715"/>
                  </a:lnTo>
                  <a:lnTo>
                    <a:pt x="484" y="701"/>
                  </a:lnTo>
                  <a:lnTo>
                    <a:pt x="480" y="687"/>
                  </a:lnTo>
                  <a:lnTo>
                    <a:pt x="492" y="679"/>
                  </a:lnTo>
                  <a:lnTo>
                    <a:pt x="490" y="667"/>
                  </a:lnTo>
                  <a:lnTo>
                    <a:pt x="492" y="661"/>
                  </a:lnTo>
                  <a:lnTo>
                    <a:pt x="476" y="641"/>
                  </a:lnTo>
                  <a:lnTo>
                    <a:pt x="492" y="627"/>
                  </a:lnTo>
                  <a:lnTo>
                    <a:pt x="500" y="637"/>
                  </a:lnTo>
                  <a:lnTo>
                    <a:pt x="516" y="627"/>
                  </a:lnTo>
                  <a:lnTo>
                    <a:pt x="528" y="631"/>
                  </a:lnTo>
                  <a:lnTo>
                    <a:pt x="532" y="625"/>
                  </a:lnTo>
                  <a:lnTo>
                    <a:pt x="540" y="633"/>
                  </a:lnTo>
                  <a:lnTo>
                    <a:pt x="546" y="627"/>
                  </a:lnTo>
                  <a:lnTo>
                    <a:pt x="556" y="627"/>
                  </a:lnTo>
                  <a:lnTo>
                    <a:pt x="558" y="623"/>
                  </a:lnTo>
                  <a:lnTo>
                    <a:pt x="540" y="613"/>
                  </a:lnTo>
                  <a:lnTo>
                    <a:pt x="542" y="607"/>
                  </a:lnTo>
                  <a:lnTo>
                    <a:pt x="534" y="587"/>
                  </a:lnTo>
                  <a:lnTo>
                    <a:pt x="520" y="587"/>
                  </a:lnTo>
                  <a:lnTo>
                    <a:pt x="500" y="577"/>
                  </a:lnTo>
                  <a:lnTo>
                    <a:pt x="480" y="567"/>
                  </a:lnTo>
                  <a:lnTo>
                    <a:pt x="468" y="543"/>
                  </a:lnTo>
                  <a:lnTo>
                    <a:pt x="464" y="505"/>
                  </a:lnTo>
                  <a:lnTo>
                    <a:pt x="454" y="493"/>
                  </a:lnTo>
                  <a:lnTo>
                    <a:pt x="442" y="501"/>
                  </a:lnTo>
                  <a:lnTo>
                    <a:pt x="432" y="485"/>
                  </a:lnTo>
                  <a:lnTo>
                    <a:pt x="414" y="487"/>
                  </a:lnTo>
                  <a:lnTo>
                    <a:pt x="406" y="493"/>
                  </a:lnTo>
                  <a:lnTo>
                    <a:pt x="400" y="481"/>
                  </a:lnTo>
                  <a:lnTo>
                    <a:pt x="388" y="487"/>
                  </a:lnTo>
                  <a:lnTo>
                    <a:pt x="360" y="471"/>
                  </a:lnTo>
                  <a:lnTo>
                    <a:pt x="340" y="471"/>
                  </a:lnTo>
                  <a:lnTo>
                    <a:pt x="324" y="487"/>
                  </a:lnTo>
                  <a:lnTo>
                    <a:pt x="300" y="491"/>
                  </a:lnTo>
                  <a:lnTo>
                    <a:pt x="302" y="499"/>
                  </a:lnTo>
                  <a:lnTo>
                    <a:pt x="290" y="499"/>
                  </a:lnTo>
                  <a:lnTo>
                    <a:pt x="288" y="507"/>
                  </a:lnTo>
                  <a:lnTo>
                    <a:pt x="272" y="517"/>
                  </a:lnTo>
                  <a:lnTo>
                    <a:pt x="264" y="539"/>
                  </a:lnTo>
                  <a:lnTo>
                    <a:pt x="208" y="559"/>
                  </a:lnTo>
                  <a:lnTo>
                    <a:pt x="200" y="581"/>
                  </a:lnTo>
                  <a:lnTo>
                    <a:pt x="190" y="583"/>
                  </a:lnTo>
                  <a:lnTo>
                    <a:pt x="168" y="563"/>
                  </a:lnTo>
                  <a:lnTo>
                    <a:pt x="150" y="563"/>
                  </a:lnTo>
                  <a:lnTo>
                    <a:pt x="148" y="573"/>
                  </a:lnTo>
                  <a:lnTo>
                    <a:pt x="86" y="573"/>
                  </a:lnTo>
                  <a:lnTo>
                    <a:pt x="78" y="567"/>
                  </a:lnTo>
                  <a:lnTo>
                    <a:pt x="70" y="567"/>
                  </a:lnTo>
                  <a:lnTo>
                    <a:pt x="68" y="577"/>
                  </a:lnTo>
                  <a:lnTo>
                    <a:pt x="58" y="581"/>
                  </a:lnTo>
                  <a:lnTo>
                    <a:pt x="50" y="571"/>
                  </a:lnTo>
                  <a:lnTo>
                    <a:pt x="38" y="573"/>
                  </a:lnTo>
                  <a:lnTo>
                    <a:pt x="30" y="563"/>
                  </a:lnTo>
                  <a:lnTo>
                    <a:pt x="18" y="565"/>
                  </a:lnTo>
                  <a:lnTo>
                    <a:pt x="16" y="557"/>
                  </a:lnTo>
                  <a:lnTo>
                    <a:pt x="2" y="549"/>
                  </a:lnTo>
                  <a:lnTo>
                    <a:pt x="0" y="533"/>
                  </a:lnTo>
                  <a:lnTo>
                    <a:pt x="8" y="517"/>
                  </a:lnTo>
                  <a:lnTo>
                    <a:pt x="10" y="495"/>
                  </a:lnTo>
                  <a:lnTo>
                    <a:pt x="16" y="483"/>
                  </a:lnTo>
                  <a:lnTo>
                    <a:pt x="34" y="483"/>
                  </a:lnTo>
                  <a:lnTo>
                    <a:pt x="36" y="475"/>
                  </a:lnTo>
                  <a:lnTo>
                    <a:pt x="26" y="469"/>
                  </a:lnTo>
                  <a:lnTo>
                    <a:pt x="24" y="455"/>
                  </a:lnTo>
                  <a:lnTo>
                    <a:pt x="18" y="441"/>
                  </a:lnTo>
                  <a:lnTo>
                    <a:pt x="16" y="431"/>
                  </a:lnTo>
                  <a:lnTo>
                    <a:pt x="42" y="381"/>
                  </a:lnTo>
                  <a:lnTo>
                    <a:pt x="58" y="357"/>
                  </a:lnTo>
                  <a:lnTo>
                    <a:pt x="66" y="345"/>
                  </a:lnTo>
                  <a:lnTo>
                    <a:pt x="78" y="341"/>
                  </a:lnTo>
                  <a:lnTo>
                    <a:pt x="84" y="329"/>
                  </a:lnTo>
                  <a:lnTo>
                    <a:pt x="84" y="315"/>
                  </a:lnTo>
                  <a:lnTo>
                    <a:pt x="74" y="305"/>
                  </a:lnTo>
                  <a:lnTo>
                    <a:pt x="74" y="299"/>
                  </a:lnTo>
                  <a:lnTo>
                    <a:pt x="82" y="297"/>
                  </a:lnTo>
                  <a:lnTo>
                    <a:pt x="82" y="293"/>
                  </a:lnTo>
                  <a:lnTo>
                    <a:pt x="60" y="275"/>
                  </a:lnTo>
                  <a:lnTo>
                    <a:pt x="60" y="269"/>
                  </a:lnTo>
                  <a:lnTo>
                    <a:pt x="44" y="257"/>
                  </a:lnTo>
                  <a:lnTo>
                    <a:pt x="44" y="247"/>
                  </a:lnTo>
                  <a:lnTo>
                    <a:pt x="38" y="235"/>
                  </a:lnTo>
                  <a:lnTo>
                    <a:pt x="34" y="233"/>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4" name="Freeform 1754"/>
            <p:cNvSpPr>
              <a:spLocks/>
            </p:cNvSpPr>
            <p:nvPr/>
          </p:nvSpPr>
          <p:spPr bwMode="gray">
            <a:xfrm>
              <a:off x="6005004" y="3612132"/>
              <a:ext cx="783968" cy="688286"/>
            </a:xfrm>
            <a:custGeom>
              <a:avLst/>
              <a:gdLst>
                <a:gd name="T0" fmla="*/ 2330 w 532"/>
                <a:gd name="T1" fmla="*/ 20228 h 495"/>
                <a:gd name="T2" fmla="*/ 5035 w 532"/>
                <a:gd name="T3" fmla="*/ 19342 h 495"/>
                <a:gd name="T4" fmla="*/ 5518 w 532"/>
                <a:gd name="T5" fmla="*/ 18179 h 495"/>
                <a:gd name="T6" fmla="*/ 7504 w 532"/>
                <a:gd name="T7" fmla="*/ 16991 h 495"/>
                <a:gd name="T8" fmla="*/ 8721 w 532"/>
                <a:gd name="T9" fmla="*/ 16541 h 495"/>
                <a:gd name="T10" fmla="*/ 10105 w 532"/>
                <a:gd name="T11" fmla="*/ 16541 h 495"/>
                <a:gd name="T12" fmla="*/ 8932 w 532"/>
                <a:gd name="T13" fmla="*/ 14614 h 495"/>
                <a:gd name="T14" fmla="*/ 8932 w 532"/>
                <a:gd name="T15" fmla="*/ 11821 h 495"/>
                <a:gd name="T16" fmla="*/ 10290 w 532"/>
                <a:gd name="T17" fmla="*/ 9536 h 495"/>
                <a:gd name="T18" fmla="*/ 12478 w 532"/>
                <a:gd name="T19" fmla="*/ 7564 h 495"/>
                <a:gd name="T20" fmla="*/ 12143 w 532"/>
                <a:gd name="T21" fmla="*/ 4616 h 495"/>
                <a:gd name="T22" fmla="*/ 13439 w 532"/>
                <a:gd name="T23" fmla="*/ 3850 h 495"/>
                <a:gd name="T24" fmla="*/ 16188 w 532"/>
                <a:gd name="T25" fmla="*/ 2 h 495"/>
                <a:gd name="T26" fmla="*/ 17773 w 532"/>
                <a:gd name="T27" fmla="*/ 526 h 495"/>
                <a:gd name="T28" fmla="*/ 19530 w 532"/>
                <a:gd name="T29" fmla="*/ 908 h 495"/>
                <a:gd name="T30" fmla="*/ 22612 w 532"/>
                <a:gd name="T31" fmla="*/ 526 h 495"/>
                <a:gd name="T32" fmla="*/ 24413 w 532"/>
                <a:gd name="T33" fmla="*/ 908 h 495"/>
                <a:gd name="T34" fmla="*/ 28325 w 532"/>
                <a:gd name="T35" fmla="*/ 631 h 495"/>
                <a:gd name="T36" fmla="*/ 30314 w 532"/>
                <a:gd name="T37" fmla="*/ 2307 h 495"/>
                <a:gd name="T38" fmla="*/ 31040 w 532"/>
                <a:gd name="T39" fmla="*/ 5681 h 495"/>
                <a:gd name="T40" fmla="*/ 33001 w 532"/>
                <a:gd name="T41" fmla="*/ 7644 h 495"/>
                <a:gd name="T42" fmla="*/ 34612 w 532"/>
                <a:gd name="T43" fmla="*/ 10035 h 495"/>
                <a:gd name="T44" fmla="*/ 37453 w 532"/>
                <a:gd name="T45" fmla="*/ 11821 h 495"/>
                <a:gd name="T46" fmla="*/ 39164 w 532"/>
                <a:gd name="T47" fmla="*/ 12321 h 495"/>
                <a:gd name="T48" fmla="*/ 41043 w 532"/>
                <a:gd name="T49" fmla="*/ 13620 h 495"/>
                <a:gd name="T50" fmla="*/ 41952 w 532"/>
                <a:gd name="T51" fmla="*/ 15508 h 495"/>
                <a:gd name="T52" fmla="*/ 40511 w 532"/>
                <a:gd name="T53" fmla="*/ 17721 h 495"/>
                <a:gd name="T54" fmla="*/ 38259 w 532"/>
                <a:gd name="T55" fmla="*/ 17216 h 495"/>
                <a:gd name="T56" fmla="*/ 38016 w 532"/>
                <a:gd name="T57" fmla="*/ 19962 h 495"/>
                <a:gd name="T58" fmla="*/ 39632 w 532"/>
                <a:gd name="T59" fmla="*/ 22083 h 495"/>
                <a:gd name="T60" fmla="*/ 41731 w 532"/>
                <a:gd name="T61" fmla="*/ 25097 h 495"/>
                <a:gd name="T62" fmla="*/ 37926 w 532"/>
                <a:gd name="T63" fmla="*/ 26468 h 495"/>
                <a:gd name="T64" fmla="*/ 37068 w 532"/>
                <a:gd name="T65" fmla="*/ 31002 h 495"/>
                <a:gd name="T66" fmla="*/ 36425 w 532"/>
                <a:gd name="T67" fmla="*/ 32438 h 495"/>
                <a:gd name="T68" fmla="*/ 33825 w 532"/>
                <a:gd name="T69" fmla="*/ 32834 h 495"/>
                <a:gd name="T70" fmla="*/ 31709 w 532"/>
                <a:gd name="T71" fmla="*/ 33738 h 495"/>
                <a:gd name="T72" fmla="*/ 28818 w 532"/>
                <a:gd name="T73" fmla="*/ 33269 h 495"/>
                <a:gd name="T74" fmla="*/ 27593 w 532"/>
                <a:gd name="T75" fmla="*/ 32985 h 495"/>
                <a:gd name="T76" fmla="*/ 25409 w 532"/>
                <a:gd name="T77" fmla="*/ 33777 h 495"/>
                <a:gd name="T78" fmla="*/ 23454 w 532"/>
                <a:gd name="T79" fmla="*/ 34860 h 495"/>
                <a:gd name="T80" fmla="*/ 21612 w 532"/>
                <a:gd name="T81" fmla="*/ 34303 h 495"/>
                <a:gd name="T82" fmla="*/ 14727 w 532"/>
                <a:gd name="T83" fmla="*/ 33599 h 495"/>
                <a:gd name="T84" fmla="*/ 9363 w 532"/>
                <a:gd name="T85" fmla="*/ 35080 h 495"/>
                <a:gd name="T86" fmla="*/ 5702 w 532"/>
                <a:gd name="T87" fmla="*/ 37905 h 495"/>
                <a:gd name="T88" fmla="*/ 3694 w 532"/>
                <a:gd name="T89" fmla="*/ 38437 h 495"/>
                <a:gd name="T90" fmla="*/ 3694 w 532"/>
                <a:gd name="T91" fmla="*/ 36964 h 495"/>
                <a:gd name="T92" fmla="*/ 2126 w 532"/>
                <a:gd name="T93" fmla="*/ 33777 h 495"/>
                <a:gd name="T94" fmla="*/ 1474 w 532"/>
                <a:gd name="T95" fmla="*/ 31328 h 495"/>
                <a:gd name="T96" fmla="*/ 2907 w 532"/>
                <a:gd name="T97" fmla="*/ 26204 h 495"/>
                <a:gd name="T98" fmla="*/ 0 w 532"/>
                <a:gd name="T99" fmla="*/ 21007 h 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2"/>
                <a:gd name="T151" fmla="*/ 0 h 495"/>
                <a:gd name="T152" fmla="*/ 532 w 532"/>
                <a:gd name="T153" fmla="*/ 495 h 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2" h="495">
                  <a:moveTo>
                    <a:pt x="0" y="270"/>
                  </a:moveTo>
                  <a:lnTo>
                    <a:pt x="8" y="268"/>
                  </a:lnTo>
                  <a:lnTo>
                    <a:pt x="28" y="260"/>
                  </a:lnTo>
                  <a:lnTo>
                    <a:pt x="38" y="256"/>
                  </a:lnTo>
                  <a:lnTo>
                    <a:pt x="50" y="262"/>
                  </a:lnTo>
                  <a:lnTo>
                    <a:pt x="62" y="248"/>
                  </a:lnTo>
                  <a:lnTo>
                    <a:pt x="74" y="248"/>
                  </a:lnTo>
                  <a:lnTo>
                    <a:pt x="74" y="242"/>
                  </a:lnTo>
                  <a:lnTo>
                    <a:pt x="68" y="234"/>
                  </a:lnTo>
                  <a:lnTo>
                    <a:pt x="74" y="230"/>
                  </a:lnTo>
                  <a:lnTo>
                    <a:pt x="82" y="230"/>
                  </a:lnTo>
                  <a:lnTo>
                    <a:pt x="92" y="218"/>
                  </a:lnTo>
                  <a:lnTo>
                    <a:pt x="100" y="216"/>
                  </a:lnTo>
                  <a:lnTo>
                    <a:pt x="102" y="210"/>
                  </a:lnTo>
                  <a:lnTo>
                    <a:pt x="108" y="212"/>
                  </a:lnTo>
                  <a:lnTo>
                    <a:pt x="110" y="222"/>
                  </a:lnTo>
                  <a:lnTo>
                    <a:pt x="120" y="220"/>
                  </a:lnTo>
                  <a:lnTo>
                    <a:pt x="124" y="212"/>
                  </a:lnTo>
                  <a:lnTo>
                    <a:pt x="120" y="206"/>
                  </a:lnTo>
                  <a:lnTo>
                    <a:pt x="108" y="204"/>
                  </a:lnTo>
                  <a:lnTo>
                    <a:pt x="110" y="188"/>
                  </a:lnTo>
                  <a:lnTo>
                    <a:pt x="114" y="178"/>
                  </a:lnTo>
                  <a:lnTo>
                    <a:pt x="108" y="168"/>
                  </a:lnTo>
                  <a:lnTo>
                    <a:pt x="110" y="152"/>
                  </a:lnTo>
                  <a:lnTo>
                    <a:pt x="116" y="142"/>
                  </a:lnTo>
                  <a:lnTo>
                    <a:pt x="128" y="134"/>
                  </a:lnTo>
                  <a:lnTo>
                    <a:pt x="128" y="122"/>
                  </a:lnTo>
                  <a:lnTo>
                    <a:pt x="138" y="114"/>
                  </a:lnTo>
                  <a:lnTo>
                    <a:pt x="148" y="116"/>
                  </a:lnTo>
                  <a:lnTo>
                    <a:pt x="154" y="98"/>
                  </a:lnTo>
                  <a:lnTo>
                    <a:pt x="134" y="96"/>
                  </a:lnTo>
                  <a:lnTo>
                    <a:pt x="136" y="64"/>
                  </a:lnTo>
                  <a:lnTo>
                    <a:pt x="150" y="58"/>
                  </a:lnTo>
                  <a:lnTo>
                    <a:pt x="148" y="50"/>
                  </a:lnTo>
                  <a:lnTo>
                    <a:pt x="156" y="44"/>
                  </a:lnTo>
                  <a:lnTo>
                    <a:pt x="166" y="48"/>
                  </a:lnTo>
                  <a:lnTo>
                    <a:pt x="186" y="44"/>
                  </a:lnTo>
                  <a:lnTo>
                    <a:pt x="188" y="22"/>
                  </a:lnTo>
                  <a:lnTo>
                    <a:pt x="200" y="2"/>
                  </a:lnTo>
                  <a:lnTo>
                    <a:pt x="208" y="0"/>
                  </a:lnTo>
                  <a:lnTo>
                    <a:pt x="212" y="6"/>
                  </a:lnTo>
                  <a:lnTo>
                    <a:pt x="220" y="6"/>
                  </a:lnTo>
                  <a:lnTo>
                    <a:pt x="222" y="2"/>
                  </a:lnTo>
                  <a:lnTo>
                    <a:pt x="234" y="2"/>
                  </a:lnTo>
                  <a:lnTo>
                    <a:pt x="242" y="12"/>
                  </a:lnTo>
                  <a:lnTo>
                    <a:pt x="258" y="0"/>
                  </a:lnTo>
                  <a:lnTo>
                    <a:pt x="276" y="0"/>
                  </a:lnTo>
                  <a:lnTo>
                    <a:pt x="280" y="6"/>
                  </a:lnTo>
                  <a:lnTo>
                    <a:pt x="278" y="16"/>
                  </a:lnTo>
                  <a:lnTo>
                    <a:pt x="290" y="26"/>
                  </a:lnTo>
                  <a:lnTo>
                    <a:pt x="300" y="12"/>
                  </a:lnTo>
                  <a:lnTo>
                    <a:pt x="310" y="2"/>
                  </a:lnTo>
                  <a:lnTo>
                    <a:pt x="334" y="0"/>
                  </a:lnTo>
                  <a:lnTo>
                    <a:pt x="350" y="8"/>
                  </a:lnTo>
                  <a:lnTo>
                    <a:pt x="358" y="16"/>
                  </a:lnTo>
                  <a:lnTo>
                    <a:pt x="368" y="12"/>
                  </a:lnTo>
                  <a:lnTo>
                    <a:pt x="374" y="30"/>
                  </a:lnTo>
                  <a:lnTo>
                    <a:pt x="370" y="40"/>
                  </a:lnTo>
                  <a:lnTo>
                    <a:pt x="386" y="58"/>
                  </a:lnTo>
                  <a:lnTo>
                    <a:pt x="384" y="72"/>
                  </a:lnTo>
                  <a:lnTo>
                    <a:pt x="382" y="86"/>
                  </a:lnTo>
                  <a:lnTo>
                    <a:pt x="394" y="94"/>
                  </a:lnTo>
                  <a:lnTo>
                    <a:pt x="408" y="100"/>
                  </a:lnTo>
                  <a:lnTo>
                    <a:pt x="406" y="110"/>
                  </a:lnTo>
                  <a:lnTo>
                    <a:pt x="418" y="116"/>
                  </a:lnTo>
                  <a:lnTo>
                    <a:pt x="428" y="130"/>
                  </a:lnTo>
                  <a:lnTo>
                    <a:pt x="444" y="138"/>
                  </a:lnTo>
                  <a:lnTo>
                    <a:pt x="462" y="140"/>
                  </a:lnTo>
                  <a:lnTo>
                    <a:pt x="464" y="152"/>
                  </a:lnTo>
                  <a:lnTo>
                    <a:pt x="464" y="166"/>
                  </a:lnTo>
                  <a:lnTo>
                    <a:pt x="476" y="164"/>
                  </a:lnTo>
                  <a:lnTo>
                    <a:pt x="484" y="158"/>
                  </a:lnTo>
                  <a:lnTo>
                    <a:pt x="498" y="158"/>
                  </a:lnTo>
                  <a:lnTo>
                    <a:pt x="504" y="162"/>
                  </a:lnTo>
                  <a:lnTo>
                    <a:pt x="508" y="174"/>
                  </a:lnTo>
                  <a:lnTo>
                    <a:pt x="532" y="186"/>
                  </a:lnTo>
                  <a:lnTo>
                    <a:pt x="530" y="194"/>
                  </a:lnTo>
                  <a:lnTo>
                    <a:pt x="518" y="198"/>
                  </a:lnTo>
                  <a:lnTo>
                    <a:pt x="518" y="208"/>
                  </a:lnTo>
                  <a:lnTo>
                    <a:pt x="508" y="226"/>
                  </a:lnTo>
                  <a:lnTo>
                    <a:pt x="500" y="228"/>
                  </a:lnTo>
                  <a:lnTo>
                    <a:pt x="492" y="228"/>
                  </a:lnTo>
                  <a:lnTo>
                    <a:pt x="480" y="222"/>
                  </a:lnTo>
                  <a:lnTo>
                    <a:pt x="472" y="222"/>
                  </a:lnTo>
                  <a:lnTo>
                    <a:pt x="462" y="226"/>
                  </a:lnTo>
                  <a:lnTo>
                    <a:pt x="460" y="244"/>
                  </a:lnTo>
                  <a:lnTo>
                    <a:pt x="470" y="258"/>
                  </a:lnTo>
                  <a:lnTo>
                    <a:pt x="482" y="262"/>
                  </a:lnTo>
                  <a:lnTo>
                    <a:pt x="482" y="278"/>
                  </a:lnTo>
                  <a:lnTo>
                    <a:pt x="490" y="284"/>
                  </a:lnTo>
                  <a:lnTo>
                    <a:pt x="494" y="300"/>
                  </a:lnTo>
                  <a:lnTo>
                    <a:pt x="500" y="310"/>
                  </a:lnTo>
                  <a:lnTo>
                    <a:pt x="516" y="322"/>
                  </a:lnTo>
                  <a:lnTo>
                    <a:pt x="496" y="328"/>
                  </a:lnTo>
                  <a:lnTo>
                    <a:pt x="484" y="338"/>
                  </a:lnTo>
                  <a:lnTo>
                    <a:pt x="468" y="340"/>
                  </a:lnTo>
                  <a:lnTo>
                    <a:pt x="462" y="355"/>
                  </a:lnTo>
                  <a:lnTo>
                    <a:pt x="458" y="377"/>
                  </a:lnTo>
                  <a:lnTo>
                    <a:pt x="458" y="399"/>
                  </a:lnTo>
                  <a:lnTo>
                    <a:pt x="468" y="417"/>
                  </a:lnTo>
                  <a:lnTo>
                    <a:pt x="460" y="423"/>
                  </a:lnTo>
                  <a:lnTo>
                    <a:pt x="450" y="417"/>
                  </a:lnTo>
                  <a:lnTo>
                    <a:pt x="442" y="409"/>
                  </a:lnTo>
                  <a:lnTo>
                    <a:pt x="434" y="409"/>
                  </a:lnTo>
                  <a:lnTo>
                    <a:pt x="418" y="421"/>
                  </a:lnTo>
                  <a:lnTo>
                    <a:pt x="408" y="417"/>
                  </a:lnTo>
                  <a:lnTo>
                    <a:pt x="402" y="425"/>
                  </a:lnTo>
                  <a:lnTo>
                    <a:pt x="392" y="433"/>
                  </a:lnTo>
                  <a:lnTo>
                    <a:pt x="382" y="425"/>
                  </a:lnTo>
                  <a:lnTo>
                    <a:pt x="374" y="413"/>
                  </a:lnTo>
                  <a:lnTo>
                    <a:pt x="356" y="427"/>
                  </a:lnTo>
                  <a:lnTo>
                    <a:pt x="356" y="435"/>
                  </a:lnTo>
                  <a:lnTo>
                    <a:pt x="348" y="435"/>
                  </a:lnTo>
                  <a:lnTo>
                    <a:pt x="340" y="425"/>
                  </a:lnTo>
                  <a:lnTo>
                    <a:pt x="332" y="433"/>
                  </a:lnTo>
                  <a:lnTo>
                    <a:pt x="320" y="425"/>
                  </a:lnTo>
                  <a:lnTo>
                    <a:pt x="314" y="435"/>
                  </a:lnTo>
                  <a:lnTo>
                    <a:pt x="300" y="435"/>
                  </a:lnTo>
                  <a:lnTo>
                    <a:pt x="298" y="449"/>
                  </a:lnTo>
                  <a:lnTo>
                    <a:pt x="290" y="449"/>
                  </a:lnTo>
                  <a:lnTo>
                    <a:pt x="288" y="437"/>
                  </a:lnTo>
                  <a:lnTo>
                    <a:pt x="276" y="437"/>
                  </a:lnTo>
                  <a:lnTo>
                    <a:pt x="266" y="441"/>
                  </a:lnTo>
                  <a:lnTo>
                    <a:pt x="254" y="429"/>
                  </a:lnTo>
                  <a:lnTo>
                    <a:pt x="214" y="433"/>
                  </a:lnTo>
                  <a:lnTo>
                    <a:pt x="182" y="431"/>
                  </a:lnTo>
                  <a:lnTo>
                    <a:pt x="170" y="431"/>
                  </a:lnTo>
                  <a:lnTo>
                    <a:pt x="132" y="437"/>
                  </a:lnTo>
                  <a:lnTo>
                    <a:pt x="116" y="451"/>
                  </a:lnTo>
                  <a:lnTo>
                    <a:pt x="86" y="457"/>
                  </a:lnTo>
                  <a:lnTo>
                    <a:pt x="84" y="471"/>
                  </a:lnTo>
                  <a:lnTo>
                    <a:pt x="70" y="487"/>
                  </a:lnTo>
                  <a:lnTo>
                    <a:pt x="62" y="483"/>
                  </a:lnTo>
                  <a:lnTo>
                    <a:pt x="54" y="483"/>
                  </a:lnTo>
                  <a:lnTo>
                    <a:pt x="46" y="495"/>
                  </a:lnTo>
                  <a:lnTo>
                    <a:pt x="42" y="487"/>
                  </a:lnTo>
                  <a:lnTo>
                    <a:pt x="42" y="479"/>
                  </a:lnTo>
                  <a:lnTo>
                    <a:pt x="46" y="475"/>
                  </a:lnTo>
                  <a:lnTo>
                    <a:pt x="44" y="451"/>
                  </a:lnTo>
                  <a:lnTo>
                    <a:pt x="38" y="441"/>
                  </a:lnTo>
                  <a:lnTo>
                    <a:pt x="26" y="435"/>
                  </a:lnTo>
                  <a:lnTo>
                    <a:pt x="12" y="435"/>
                  </a:lnTo>
                  <a:lnTo>
                    <a:pt x="12" y="423"/>
                  </a:lnTo>
                  <a:lnTo>
                    <a:pt x="18" y="403"/>
                  </a:lnTo>
                  <a:lnTo>
                    <a:pt x="28" y="397"/>
                  </a:lnTo>
                  <a:lnTo>
                    <a:pt x="48" y="381"/>
                  </a:lnTo>
                  <a:lnTo>
                    <a:pt x="36" y="338"/>
                  </a:lnTo>
                  <a:lnTo>
                    <a:pt x="28" y="326"/>
                  </a:lnTo>
                  <a:lnTo>
                    <a:pt x="20" y="312"/>
                  </a:lnTo>
                  <a:lnTo>
                    <a:pt x="0" y="2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5" name="Freeform 1755"/>
            <p:cNvSpPr>
              <a:spLocks/>
            </p:cNvSpPr>
            <p:nvPr/>
          </p:nvSpPr>
          <p:spPr bwMode="gray">
            <a:xfrm>
              <a:off x="5665131" y="3833702"/>
              <a:ext cx="271897" cy="132000"/>
            </a:xfrm>
            <a:custGeom>
              <a:avLst/>
              <a:gdLst>
                <a:gd name="T0" fmla="*/ 0 w 182"/>
                <a:gd name="T1" fmla="*/ 7085 h 96"/>
                <a:gd name="T2" fmla="*/ 868 w 182"/>
                <a:gd name="T3" fmla="*/ 6028 h 96"/>
                <a:gd name="T4" fmla="*/ 1529 w 182"/>
                <a:gd name="T5" fmla="*/ 5138 h 96"/>
                <a:gd name="T6" fmla="*/ 1680 w 182"/>
                <a:gd name="T7" fmla="*/ 4698 h 96"/>
                <a:gd name="T8" fmla="*/ 1266 w 182"/>
                <a:gd name="T9" fmla="*/ 3972 h 96"/>
                <a:gd name="T10" fmla="*/ 868 w 182"/>
                <a:gd name="T11" fmla="*/ 3521 h 96"/>
                <a:gd name="T12" fmla="*/ 1529 w 182"/>
                <a:gd name="T13" fmla="*/ 2943 h 96"/>
                <a:gd name="T14" fmla="*/ 2451 w 182"/>
                <a:gd name="T15" fmla="*/ 2943 h 96"/>
                <a:gd name="T16" fmla="*/ 3574 w 182"/>
                <a:gd name="T17" fmla="*/ 2943 h 96"/>
                <a:gd name="T18" fmla="*/ 4398 w 182"/>
                <a:gd name="T19" fmla="*/ 2644 h 96"/>
                <a:gd name="T20" fmla="*/ 4932 w 182"/>
                <a:gd name="T21" fmla="*/ 2870 h 96"/>
                <a:gd name="T22" fmla="*/ 5726 w 182"/>
                <a:gd name="T23" fmla="*/ 2943 h 96"/>
                <a:gd name="T24" fmla="*/ 7192 w 182"/>
                <a:gd name="T25" fmla="*/ 2943 h 96"/>
                <a:gd name="T26" fmla="*/ 7724 w 182"/>
                <a:gd name="T27" fmla="*/ 2644 h 96"/>
                <a:gd name="T28" fmla="*/ 7598 w 182"/>
                <a:gd name="T29" fmla="*/ 1880 h 96"/>
                <a:gd name="T30" fmla="*/ 7192 w 182"/>
                <a:gd name="T31" fmla="*/ 1201 h 96"/>
                <a:gd name="T32" fmla="*/ 7505 w 182"/>
                <a:gd name="T33" fmla="*/ 586 h 96"/>
                <a:gd name="T34" fmla="*/ 7505 w 182"/>
                <a:gd name="T35" fmla="*/ 2 h 96"/>
                <a:gd name="T36" fmla="*/ 7903 w 182"/>
                <a:gd name="T37" fmla="*/ 0 h 96"/>
                <a:gd name="T38" fmla="*/ 8786 w 182"/>
                <a:gd name="T39" fmla="*/ 490 h 96"/>
                <a:gd name="T40" fmla="*/ 10689 w 182"/>
                <a:gd name="T41" fmla="*/ 1004 h 96"/>
                <a:gd name="T42" fmla="*/ 12026 w 182"/>
                <a:gd name="T43" fmla="*/ 1314 h 96"/>
                <a:gd name="T44" fmla="*/ 13157 w 182"/>
                <a:gd name="T45" fmla="*/ 1004 h 96"/>
                <a:gd name="T46" fmla="*/ 14667 w 182"/>
                <a:gd name="T47" fmla="*/ 1004 h 96"/>
                <a:gd name="T48" fmla="*/ 15270 w 182"/>
                <a:gd name="T49" fmla="*/ 1314 h 96"/>
                <a:gd name="T50" fmla="*/ 15948 w 182"/>
                <a:gd name="T51" fmla="*/ 1719 h 96"/>
                <a:gd name="T52" fmla="*/ 16780 w 182"/>
                <a:gd name="T53" fmla="*/ 2399 h 96"/>
                <a:gd name="T54" fmla="*/ 16297 w 182"/>
                <a:gd name="T55" fmla="*/ 3139 h 96"/>
                <a:gd name="T56" fmla="*/ 16118 w 182"/>
                <a:gd name="T57" fmla="*/ 3972 h 96"/>
                <a:gd name="T58" fmla="*/ 16118 w 182"/>
                <a:gd name="T59" fmla="*/ 4913 h 96"/>
                <a:gd name="T60" fmla="*/ 16808 w 182"/>
                <a:gd name="T61" fmla="*/ 5374 h 96"/>
                <a:gd name="T62" fmla="*/ 15633 w 182"/>
                <a:gd name="T63" fmla="*/ 6028 h 96"/>
                <a:gd name="T64" fmla="*/ 12377 w 182"/>
                <a:gd name="T65" fmla="*/ 6593 h 96"/>
                <a:gd name="T66" fmla="*/ 9727 w 182"/>
                <a:gd name="T67" fmla="*/ 7032 h 96"/>
                <a:gd name="T68" fmla="*/ 6215 w 182"/>
                <a:gd name="T69" fmla="*/ 7032 h 96"/>
                <a:gd name="T70" fmla="*/ 2745 w 182"/>
                <a:gd name="T71" fmla="*/ 7085 h 96"/>
                <a:gd name="T72" fmla="*/ 1048 w 182"/>
                <a:gd name="T73" fmla="*/ 7085 h 96"/>
                <a:gd name="T74" fmla="*/ 1846 w 182"/>
                <a:gd name="T75" fmla="*/ 6478 h 96"/>
                <a:gd name="T76" fmla="*/ 2959 w 182"/>
                <a:gd name="T77" fmla="*/ 5923 h 96"/>
                <a:gd name="T78" fmla="*/ 4002 w 182"/>
                <a:gd name="T79" fmla="*/ 5138 h 96"/>
                <a:gd name="T80" fmla="*/ 3927 w 182"/>
                <a:gd name="T81" fmla="*/ 4913 h 96"/>
                <a:gd name="T82" fmla="*/ 3078 w 182"/>
                <a:gd name="T83" fmla="*/ 4913 h 96"/>
                <a:gd name="T84" fmla="*/ 2029 w 182"/>
                <a:gd name="T85" fmla="*/ 4913 h 96"/>
                <a:gd name="T86" fmla="*/ 1680 w 182"/>
                <a:gd name="T87" fmla="*/ 5484 h 96"/>
                <a:gd name="T88" fmla="*/ 1048 w 182"/>
                <a:gd name="T89" fmla="*/ 6028 h 96"/>
                <a:gd name="T90" fmla="*/ 719 w 182"/>
                <a:gd name="T91" fmla="*/ 6478 h 96"/>
                <a:gd name="T92" fmla="*/ 2 w 182"/>
                <a:gd name="T93" fmla="*/ 7085 h 96"/>
                <a:gd name="T94" fmla="*/ 0 w 182"/>
                <a:gd name="T95" fmla="*/ 7085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2"/>
                <a:gd name="T145" fmla="*/ 0 h 96"/>
                <a:gd name="T146" fmla="*/ 182 w 182"/>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2" h="96">
                  <a:moveTo>
                    <a:pt x="0" y="96"/>
                  </a:moveTo>
                  <a:lnTo>
                    <a:pt x="10" y="82"/>
                  </a:lnTo>
                  <a:lnTo>
                    <a:pt x="16" y="70"/>
                  </a:lnTo>
                  <a:lnTo>
                    <a:pt x="18" y="64"/>
                  </a:lnTo>
                  <a:lnTo>
                    <a:pt x="14" y="54"/>
                  </a:lnTo>
                  <a:lnTo>
                    <a:pt x="10" y="48"/>
                  </a:lnTo>
                  <a:lnTo>
                    <a:pt x="16" y="40"/>
                  </a:lnTo>
                  <a:lnTo>
                    <a:pt x="26" y="40"/>
                  </a:lnTo>
                  <a:lnTo>
                    <a:pt x="38" y="40"/>
                  </a:lnTo>
                  <a:lnTo>
                    <a:pt x="48" y="36"/>
                  </a:lnTo>
                  <a:lnTo>
                    <a:pt x="54" y="38"/>
                  </a:lnTo>
                  <a:lnTo>
                    <a:pt x="62" y="40"/>
                  </a:lnTo>
                  <a:lnTo>
                    <a:pt x="78" y="40"/>
                  </a:lnTo>
                  <a:lnTo>
                    <a:pt x="84" y="36"/>
                  </a:lnTo>
                  <a:lnTo>
                    <a:pt x="82" y="26"/>
                  </a:lnTo>
                  <a:lnTo>
                    <a:pt x="78" y="16"/>
                  </a:lnTo>
                  <a:lnTo>
                    <a:pt x="80" y="8"/>
                  </a:lnTo>
                  <a:lnTo>
                    <a:pt x="80" y="2"/>
                  </a:lnTo>
                  <a:lnTo>
                    <a:pt x="86" y="0"/>
                  </a:lnTo>
                  <a:lnTo>
                    <a:pt x="96" y="6"/>
                  </a:lnTo>
                  <a:lnTo>
                    <a:pt x="116" y="14"/>
                  </a:lnTo>
                  <a:lnTo>
                    <a:pt x="130" y="18"/>
                  </a:lnTo>
                  <a:lnTo>
                    <a:pt x="142" y="14"/>
                  </a:lnTo>
                  <a:lnTo>
                    <a:pt x="158" y="14"/>
                  </a:lnTo>
                  <a:lnTo>
                    <a:pt x="164" y="18"/>
                  </a:lnTo>
                  <a:lnTo>
                    <a:pt x="172" y="24"/>
                  </a:lnTo>
                  <a:lnTo>
                    <a:pt x="180" y="32"/>
                  </a:lnTo>
                  <a:lnTo>
                    <a:pt x="176" y="42"/>
                  </a:lnTo>
                  <a:lnTo>
                    <a:pt x="174" y="54"/>
                  </a:lnTo>
                  <a:lnTo>
                    <a:pt x="174" y="66"/>
                  </a:lnTo>
                  <a:lnTo>
                    <a:pt x="182" y="72"/>
                  </a:lnTo>
                  <a:lnTo>
                    <a:pt x="170" y="82"/>
                  </a:lnTo>
                  <a:lnTo>
                    <a:pt x="134" y="90"/>
                  </a:lnTo>
                  <a:lnTo>
                    <a:pt x="106" y="94"/>
                  </a:lnTo>
                  <a:lnTo>
                    <a:pt x="66" y="94"/>
                  </a:lnTo>
                  <a:lnTo>
                    <a:pt x="30" y="96"/>
                  </a:lnTo>
                  <a:lnTo>
                    <a:pt x="12" y="96"/>
                  </a:lnTo>
                  <a:lnTo>
                    <a:pt x="20" y="88"/>
                  </a:lnTo>
                  <a:lnTo>
                    <a:pt x="32" y="80"/>
                  </a:lnTo>
                  <a:lnTo>
                    <a:pt x="44" y="70"/>
                  </a:lnTo>
                  <a:lnTo>
                    <a:pt x="42" y="66"/>
                  </a:lnTo>
                  <a:lnTo>
                    <a:pt x="34" y="66"/>
                  </a:lnTo>
                  <a:lnTo>
                    <a:pt x="22" y="66"/>
                  </a:lnTo>
                  <a:lnTo>
                    <a:pt x="18" y="74"/>
                  </a:lnTo>
                  <a:lnTo>
                    <a:pt x="12" y="82"/>
                  </a:lnTo>
                  <a:lnTo>
                    <a:pt x="8" y="88"/>
                  </a:lnTo>
                  <a:lnTo>
                    <a:pt x="2" y="96"/>
                  </a:lnTo>
                  <a:lnTo>
                    <a:pt x="0" y="9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6" name="Freeform 1756"/>
            <p:cNvSpPr>
              <a:spLocks/>
            </p:cNvSpPr>
            <p:nvPr/>
          </p:nvSpPr>
          <p:spPr bwMode="gray">
            <a:xfrm>
              <a:off x="5755764" y="3630989"/>
              <a:ext cx="475821" cy="358286"/>
            </a:xfrm>
            <a:custGeom>
              <a:avLst/>
              <a:gdLst>
                <a:gd name="T0" fmla="*/ 1448 w 324"/>
                <a:gd name="T1" fmla="*/ 10872 h 258"/>
                <a:gd name="T2" fmla="*/ 2 w 324"/>
                <a:gd name="T3" fmla="*/ 8238 h 258"/>
                <a:gd name="T4" fmla="*/ 0 w 324"/>
                <a:gd name="T5" fmla="*/ 5969 h 258"/>
                <a:gd name="T6" fmla="*/ 637 w 324"/>
                <a:gd name="T7" fmla="*/ 5969 h 258"/>
                <a:gd name="T8" fmla="*/ 765 w 324"/>
                <a:gd name="T9" fmla="*/ 4961 h 258"/>
                <a:gd name="T10" fmla="*/ 3916 w 324"/>
                <a:gd name="T11" fmla="*/ 2645 h 258"/>
                <a:gd name="T12" fmla="*/ 6777 w 324"/>
                <a:gd name="T13" fmla="*/ 2645 h 258"/>
                <a:gd name="T14" fmla="*/ 8117 w 324"/>
                <a:gd name="T15" fmla="*/ 2645 h 258"/>
                <a:gd name="T16" fmla="*/ 9298 w 324"/>
                <a:gd name="T17" fmla="*/ 2004 h 258"/>
                <a:gd name="T18" fmla="*/ 11006 w 324"/>
                <a:gd name="T19" fmla="*/ 1519 h 258"/>
                <a:gd name="T20" fmla="*/ 12583 w 324"/>
                <a:gd name="T21" fmla="*/ 2198 h 258"/>
                <a:gd name="T22" fmla="*/ 13650 w 324"/>
                <a:gd name="T23" fmla="*/ 1519 h 258"/>
                <a:gd name="T24" fmla="*/ 14956 w 324"/>
                <a:gd name="T25" fmla="*/ 795 h 258"/>
                <a:gd name="T26" fmla="*/ 16387 w 324"/>
                <a:gd name="T27" fmla="*/ 795 h 258"/>
                <a:gd name="T28" fmla="*/ 17772 w 324"/>
                <a:gd name="T29" fmla="*/ 1827 h 258"/>
                <a:gd name="T30" fmla="*/ 19812 w 324"/>
                <a:gd name="T31" fmla="*/ 1827 h 258"/>
                <a:gd name="T32" fmla="*/ 21708 w 324"/>
                <a:gd name="T33" fmla="*/ 3104 h 258"/>
                <a:gd name="T34" fmla="*/ 23286 w 324"/>
                <a:gd name="T35" fmla="*/ 4560 h 258"/>
                <a:gd name="T36" fmla="*/ 24354 w 324"/>
                <a:gd name="T37" fmla="*/ 7181 h 258"/>
                <a:gd name="T38" fmla="*/ 25514 w 324"/>
                <a:gd name="T39" fmla="*/ 8800 h 258"/>
                <a:gd name="T40" fmla="*/ 23920 w 324"/>
                <a:gd name="T41" fmla="*/ 9417 h 258"/>
                <a:gd name="T42" fmla="*/ 22946 w 324"/>
                <a:gd name="T43" fmla="*/ 11024 h 258"/>
                <a:gd name="T44" fmla="*/ 22305 w 324"/>
                <a:gd name="T45" fmla="*/ 13236 h 258"/>
                <a:gd name="T46" fmla="*/ 22464 w 324"/>
                <a:gd name="T47" fmla="*/ 14953 h 258"/>
                <a:gd name="T48" fmla="*/ 23286 w 324"/>
                <a:gd name="T49" fmla="*/ 16506 h 258"/>
                <a:gd name="T50" fmla="*/ 23286 w 324"/>
                <a:gd name="T51" fmla="*/ 17585 h 258"/>
                <a:gd name="T52" fmla="*/ 22305 w 324"/>
                <a:gd name="T53" fmla="*/ 16908 h 258"/>
                <a:gd name="T54" fmla="*/ 21555 w 324"/>
                <a:gd name="T55" fmla="*/ 17286 h 258"/>
                <a:gd name="T56" fmla="*/ 20240 w 324"/>
                <a:gd name="T57" fmla="*/ 18441 h 258"/>
                <a:gd name="T58" fmla="*/ 19113 w 324"/>
                <a:gd name="T59" fmla="*/ 18724 h 258"/>
                <a:gd name="T60" fmla="*/ 19638 w 324"/>
                <a:gd name="T61" fmla="*/ 20030 h 258"/>
                <a:gd name="T62" fmla="*/ 17627 w 324"/>
                <a:gd name="T63" fmla="*/ 21158 h 258"/>
                <a:gd name="T64" fmla="*/ 15921 w 324"/>
                <a:gd name="T65" fmla="*/ 21019 h 258"/>
                <a:gd name="T66" fmla="*/ 13650 w 324"/>
                <a:gd name="T67" fmla="*/ 21836 h 258"/>
                <a:gd name="T68" fmla="*/ 12583 w 324"/>
                <a:gd name="T69" fmla="*/ 19289 h 258"/>
                <a:gd name="T70" fmla="*/ 10676 w 324"/>
                <a:gd name="T71" fmla="*/ 18303 h 258"/>
                <a:gd name="T72" fmla="*/ 9199 w 324"/>
                <a:gd name="T73" fmla="*/ 17991 h 258"/>
                <a:gd name="T74" fmla="*/ 9641 w 324"/>
                <a:gd name="T75" fmla="*/ 15083 h 258"/>
                <a:gd name="T76" fmla="*/ 8396 w 324"/>
                <a:gd name="T77" fmla="*/ 13868 h 258"/>
                <a:gd name="T78" fmla="*/ 6504 w 324"/>
                <a:gd name="T79" fmla="*/ 13632 h 258"/>
                <a:gd name="T80" fmla="*/ 4119 w 324"/>
                <a:gd name="T81" fmla="*/ 13325 h 258"/>
                <a:gd name="T82" fmla="*/ 2087 w 324"/>
                <a:gd name="T83" fmla="*/ 124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258"/>
                <a:gd name="T128" fmla="*/ 324 w 324"/>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258">
                  <a:moveTo>
                    <a:pt x="26" y="146"/>
                  </a:moveTo>
                  <a:lnTo>
                    <a:pt x="18" y="128"/>
                  </a:lnTo>
                  <a:lnTo>
                    <a:pt x="10" y="114"/>
                  </a:lnTo>
                  <a:lnTo>
                    <a:pt x="2" y="98"/>
                  </a:lnTo>
                  <a:lnTo>
                    <a:pt x="2" y="78"/>
                  </a:lnTo>
                  <a:lnTo>
                    <a:pt x="0" y="70"/>
                  </a:lnTo>
                  <a:lnTo>
                    <a:pt x="2" y="72"/>
                  </a:lnTo>
                  <a:lnTo>
                    <a:pt x="8" y="70"/>
                  </a:lnTo>
                  <a:lnTo>
                    <a:pt x="10" y="66"/>
                  </a:lnTo>
                  <a:lnTo>
                    <a:pt x="10" y="58"/>
                  </a:lnTo>
                  <a:lnTo>
                    <a:pt x="26" y="46"/>
                  </a:lnTo>
                  <a:lnTo>
                    <a:pt x="48" y="32"/>
                  </a:lnTo>
                  <a:lnTo>
                    <a:pt x="68" y="28"/>
                  </a:lnTo>
                  <a:lnTo>
                    <a:pt x="84" y="32"/>
                  </a:lnTo>
                  <a:lnTo>
                    <a:pt x="92" y="24"/>
                  </a:lnTo>
                  <a:lnTo>
                    <a:pt x="100" y="32"/>
                  </a:lnTo>
                  <a:lnTo>
                    <a:pt x="108" y="32"/>
                  </a:lnTo>
                  <a:lnTo>
                    <a:pt x="116" y="24"/>
                  </a:lnTo>
                  <a:lnTo>
                    <a:pt x="126" y="26"/>
                  </a:lnTo>
                  <a:lnTo>
                    <a:pt x="136" y="18"/>
                  </a:lnTo>
                  <a:lnTo>
                    <a:pt x="150" y="18"/>
                  </a:lnTo>
                  <a:lnTo>
                    <a:pt x="156" y="26"/>
                  </a:lnTo>
                  <a:lnTo>
                    <a:pt x="166" y="24"/>
                  </a:lnTo>
                  <a:lnTo>
                    <a:pt x="170" y="18"/>
                  </a:lnTo>
                  <a:lnTo>
                    <a:pt x="178" y="22"/>
                  </a:lnTo>
                  <a:lnTo>
                    <a:pt x="186" y="10"/>
                  </a:lnTo>
                  <a:lnTo>
                    <a:pt x="198" y="0"/>
                  </a:lnTo>
                  <a:lnTo>
                    <a:pt x="204" y="10"/>
                  </a:lnTo>
                  <a:lnTo>
                    <a:pt x="212" y="18"/>
                  </a:lnTo>
                  <a:lnTo>
                    <a:pt x="222" y="22"/>
                  </a:lnTo>
                  <a:lnTo>
                    <a:pt x="238" y="18"/>
                  </a:lnTo>
                  <a:lnTo>
                    <a:pt x="246" y="22"/>
                  </a:lnTo>
                  <a:lnTo>
                    <a:pt x="258" y="30"/>
                  </a:lnTo>
                  <a:lnTo>
                    <a:pt x="270" y="36"/>
                  </a:lnTo>
                  <a:lnTo>
                    <a:pt x="280" y="46"/>
                  </a:lnTo>
                  <a:lnTo>
                    <a:pt x="290" y="54"/>
                  </a:lnTo>
                  <a:lnTo>
                    <a:pt x="306" y="52"/>
                  </a:lnTo>
                  <a:lnTo>
                    <a:pt x="304" y="84"/>
                  </a:lnTo>
                  <a:lnTo>
                    <a:pt x="324" y="86"/>
                  </a:lnTo>
                  <a:lnTo>
                    <a:pt x="318" y="104"/>
                  </a:lnTo>
                  <a:lnTo>
                    <a:pt x="308" y="102"/>
                  </a:lnTo>
                  <a:lnTo>
                    <a:pt x="298" y="110"/>
                  </a:lnTo>
                  <a:lnTo>
                    <a:pt x="298" y="122"/>
                  </a:lnTo>
                  <a:lnTo>
                    <a:pt x="286" y="130"/>
                  </a:lnTo>
                  <a:lnTo>
                    <a:pt x="280" y="140"/>
                  </a:lnTo>
                  <a:lnTo>
                    <a:pt x="278" y="156"/>
                  </a:lnTo>
                  <a:lnTo>
                    <a:pt x="284" y="166"/>
                  </a:lnTo>
                  <a:lnTo>
                    <a:pt x="280" y="176"/>
                  </a:lnTo>
                  <a:lnTo>
                    <a:pt x="278" y="192"/>
                  </a:lnTo>
                  <a:lnTo>
                    <a:pt x="290" y="194"/>
                  </a:lnTo>
                  <a:lnTo>
                    <a:pt x="294" y="200"/>
                  </a:lnTo>
                  <a:lnTo>
                    <a:pt x="290" y="208"/>
                  </a:lnTo>
                  <a:lnTo>
                    <a:pt x="280" y="210"/>
                  </a:lnTo>
                  <a:lnTo>
                    <a:pt x="278" y="200"/>
                  </a:lnTo>
                  <a:lnTo>
                    <a:pt x="272" y="198"/>
                  </a:lnTo>
                  <a:lnTo>
                    <a:pt x="268" y="204"/>
                  </a:lnTo>
                  <a:lnTo>
                    <a:pt x="262" y="206"/>
                  </a:lnTo>
                  <a:lnTo>
                    <a:pt x="252" y="218"/>
                  </a:lnTo>
                  <a:lnTo>
                    <a:pt x="244" y="218"/>
                  </a:lnTo>
                  <a:lnTo>
                    <a:pt x="238" y="222"/>
                  </a:lnTo>
                  <a:lnTo>
                    <a:pt x="244" y="230"/>
                  </a:lnTo>
                  <a:lnTo>
                    <a:pt x="244" y="236"/>
                  </a:lnTo>
                  <a:lnTo>
                    <a:pt x="232" y="236"/>
                  </a:lnTo>
                  <a:lnTo>
                    <a:pt x="220" y="250"/>
                  </a:lnTo>
                  <a:lnTo>
                    <a:pt x="208" y="244"/>
                  </a:lnTo>
                  <a:lnTo>
                    <a:pt x="198" y="248"/>
                  </a:lnTo>
                  <a:lnTo>
                    <a:pt x="178" y="256"/>
                  </a:lnTo>
                  <a:lnTo>
                    <a:pt x="170" y="258"/>
                  </a:lnTo>
                  <a:lnTo>
                    <a:pt x="166" y="238"/>
                  </a:lnTo>
                  <a:lnTo>
                    <a:pt x="156" y="228"/>
                  </a:lnTo>
                  <a:lnTo>
                    <a:pt x="146" y="226"/>
                  </a:lnTo>
                  <a:lnTo>
                    <a:pt x="132" y="216"/>
                  </a:lnTo>
                  <a:lnTo>
                    <a:pt x="122" y="218"/>
                  </a:lnTo>
                  <a:lnTo>
                    <a:pt x="114" y="212"/>
                  </a:lnTo>
                  <a:lnTo>
                    <a:pt x="116" y="188"/>
                  </a:lnTo>
                  <a:lnTo>
                    <a:pt x="120" y="178"/>
                  </a:lnTo>
                  <a:lnTo>
                    <a:pt x="112" y="170"/>
                  </a:lnTo>
                  <a:lnTo>
                    <a:pt x="104" y="164"/>
                  </a:lnTo>
                  <a:lnTo>
                    <a:pt x="98" y="160"/>
                  </a:lnTo>
                  <a:lnTo>
                    <a:pt x="82" y="160"/>
                  </a:lnTo>
                  <a:lnTo>
                    <a:pt x="70" y="164"/>
                  </a:lnTo>
                  <a:lnTo>
                    <a:pt x="52" y="158"/>
                  </a:lnTo>
                  <a:lnTo>
                    <a:pt x="34" y="150"/>
                  </a:lnTo>
                  <a:lnTo>
                    <a:pt x="26" y="1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7" name="Freeform 1757"/>
            <p:cNvSpPr>
              <a:spLocks/>
            </p:cNvSpPr>
            <p:nvPr/>
          </p:nvSpPr>
          <p:spPr bwMode="gray">
            <a:xfrm>
              <a:off x="5742170" y="3414132"/>
              <a:ext cx="570983" cy="315856"/>
            </a:xfrm>
            <a:custGeom>
              <a:avLst/>
              <a:gdLst>
                <a:gd name="T0" fmla="*/ 1232 w 388"/>
                <a:gd name="T1" fmla="*/ 11468 h 228"/>
                <a:gd name="T2" fmla="*/ 848 w 388"/>
                <a:gd name="T3" fmla="*/ 9170 h 228"/>
                <a:gd name="T4" fmla="*/ 2161 w 388"/>
                <a:gd name="T5" fmla="*/ 6599 h 228"/>
                <a:gd name="T6" fmla="*/ 4414 w 388"/>
                <a:gd name="T7" fmla="*/ 5372 h 228"/>
                <a:gd name="T8" fmla="*/ 5604 w 388"/>
                <a:gd name="T9" fmla="*/ 5442 h 228"/>
                <a:gd name="T10" fmla="*/ 8136 w 388"/>
                <a:gd name="T11" fmla="*/ 7137 h 228"/>
                <a:gd name="T12" fmla="*/ 9639 w 388"/>
                <a:gd name="T13" fmla="*/ 8739 h 228"/>
                <a:gd name="T14" fmla="*/ 12430 w 388"/>
                <a:gd name="T15" fmla="*/ 9993 h 228"/>
                <a:gd name="T16" fmla="*/ 14509 w 388"/>
                <a:gd name="T17" fmla="*/ 7764 h 228"/>
                <a:gd name="T18" fmla="*/ 14006 w 388"/>
                <a:gd name="T19" fmla="*/ 4128 h 228"/>
                <a:gd name="T20" fmla="*/ 13240 w 388"/>
                <a:gd name="T21" fmla="*/ 2167 h 228"/>
                <a:gd name="T22" fmla="*/ 16405 w 388"/>
                <a:gd name="T23" fmla="*/ 0 h 228"/>
                <a:gd name="T24" fmla="*/ 17821 w 388"/>
                <a:gd name="T25" fmla="*/ 0 h 228"/>
                <a:gd name="T26" fmla="*/ 20122 w 388"/>
                <a:gd name="T27" fmla="*/ 945 h 228"/>
                <a:gd name="T28" fmla="*/ 22690 w 388"/>
                <a:gd name="T29" fmla="*/ 2526 h 228"/>
                <a:gd name="T30" fmla="*/ 23907 w 388"/>
                <a:gd name="T31" fmla="*/ 3037 h 228"/>
                <a:gd name="T32" fmla="*/ 25368 w 388"/>
                <a:gd name="T33" fmla="*/ 1976 h 228"/>
                <a:gd name="T34" fmla="*/ 27786 w 388"/>
                <a:gd name="T35" fmla="*/ 1976 h 228"/>
                <a:gd name="T36" fmla="*/ 28789 w 388"/>
                <a:gd name="T37" fmla="*/ 2605 h 228"/>
                <a:gd name="T38" fmla="*/ 30816 w 388"/>
                <a:gd name="T39" fmla="*/ 3716 h 228"/>
                <a:gd name="T40" fmla="*/ 30311 w 388"/>
                <a:gd name="T41" fmla="*/ 4899 h 228"/>
                <a:gd name="T42" fmla="*/ 30638 w 388"/>
                <a:gd name="T43" fmla="*/ 6599 h 228"/>
                <a:gd name="T44" fmla="*/ 31960 w 388"/>
                <a:gd name="T45" fmla="*/ 7764 h 228"/>
                <a:gd name="T46" fmla="*/ 33639 w 388"/>
                <a:gd name="T47" fmla="*/ 9816 h 228"/>
                <a:gd name="T48" fmla="*/ 34407 w 388"/>
                <a:gd name="T49" fmla="*/ 11967 h 228"/>
                <a:gd name="T50" fmla="*/ 32553 w 388"/>
                <a:gd name="T51" fmla="*/ 13788 h 228"/>
                <a:gd name="T52" fmla="*/ 30638 w 388"/>
                <a:gd name="T53" fmla="*/ 15936 h 228"/>
                <a:gd name="T54" fmla="*/ 29109 w 388"/>
                <a:gd name="T55" fmla="*/ 16223 h 228"/>
                <a:gd name="T56" fmla="*/ 27958 w 388"/>
                <a:gd name="T57" fmla="*/ 17298 h 228"/>
                <a:gd name="T58" fmla="*/ 25717 w 388"/>
                <a:gd name="T59" fmla="*/ 16810 h 228"/>
                <a:gd name="T60" fmla="*/ 23840 w 388"/>
                <a:gd name="T61" fmla="*/ 15559 h 228"/>
                <a:gd name="T62" fmla="*/ 21993 w 388"/>
                <a:gd name="T63" fmla="*/ 14444 h 228"/>
                <a:gd name="T64" fmla="*/ 19776 w 388"/>
                <a:gd name="T65" fmla="*/ 14444 h 228"/>
                <a:gd name="T66" fmla="*/ 18327 w 388"/>
                <a:gd name="T67" fmla="*/ 13044 h 228"/>
                <a:gd name="T68" fmla="*/ 16617 w 388"/>
                <a:gd name="T69" fmla="*/ 14798 h 228"/>
                <a:gd name="T70" fmla="*/ 15615 w 388"/>
                <a:gd name="T71" fmla="*/ 14990 h 228"/>
                <a:gd name="T72" fmla="*/ 14222 w 388"/>
                <a:gd name="T73" fmla="*/ 14444 h 228"/>
                <a:gd name="T74" fmla="*/ 12036 w 388"/>
                <a:gd name="T75" fmla="*/ 15118 h 228"/>
                <a:gd name="T76" fmla="*/ 10462 w 388"/>
                <a:gd name="T77" fmla="*/ 15683 h 228"/>
                <a:gd name="T78" fmla="*/ 8943 w 388"/>
                <a:gd name="T79" fmla="*/ 14990 h 228"/>
                <a:gd name="T80" fmla="*/ 8282 w 388"/>
                <a:gd name="T81" fmla="*/ 15683 h 228"/>
                <a:gd name="T82" fmla="*/ 5104 w 388"/>
                <a:gd name="T83" fmla="*/ 15683 h 228"/>
                <a:gd name="T84" fmla="*/ 1792 w 388"/>
                <a:gd name="T85" fmla="*/ 17792 h 228"/>
                <a:gd name="T86" fmla="*/ 1486 w 388"/>
                <a:gd name="T87" fmla="*/ 18855 h 228"/>
                <a:gd name="T88" fmla="*/ 848 w 388"/>
                <a:gd name="T89" fmla="*/ 18855 h 228"/>
                <a:gd name="T90" fmla="*/ 2 w 388"/>
                <a:gd name="T91" fmla="*/ 16223 h 228"/>
                <a:gd name="T92" fmla="*/ 0 w 388"/>
                <a:gd name="T93" fmla="*/ 12839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8"/>
                <a:gd name="T142" fmla="*/ 0 h 228"/>
                <a:gd name="T143" fmla="*/ 388 w 388"/>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8" h="228">
                  <a:moveTo>
                    <a:pt x="0" y="154"/>
                  </a:moveTo>
                  <a:lnTo>
                    <a:pt x="14" y="138"/>
                  </a:lnTo>
                  <a:lnTo>
                    <a:pt x="14" y="126"/>
                  </a:lnTo>
                  <a:lnTo>
                    <a:pt x="10" y="110"/>
                  </a:lnTo>
                  <a:lnTo>
                    <a:pt x="18" y="92"/>
                  </a:lnTo>
                  <a:lnTo>
                    <a:pt x="24" y="80"/>
                  </a:lnTo>
                  <a:lnTo>
                    <a:pt x="34" y="76"/>
                  </a:lnTo>
                  <a:lnTo>
                    <a:pt x="50" y="64"/>
                  </a:lnTo>
                  <a:lnTo>
                    <a:pt x="62" y="56"/>
                  </a:lnTo>
                  <a:lnTo>
                    <a:pt x="64" y="66"/>
                  </a:lnTo>
                  <a:lnTo>
                    <a:pt x="82" y="76"/>
                  </a:lnTo>
                  <a:lnTo>
                    <a:pt x="92" y="86"/>
                  </a:lnTo>
                  <a:lnTo>
                    <a:pt x="102" y="92"/>
                  </a:lnTo>
                  <a:lnTo>
                    <a:pt x="108" y="106"/>
                  </a:lnTo>
                  <a:lnTo>
                    <a:pt x="118" y="116"/>
                  </a:lnTo>
                  <a:lnTo>
                    <a:pt x="140" y="120"/>
                  </a:lnTo>
                  <a:lnTo>
                    <a:pt x="152" y="106"/>
                  </a:lnTo>
                  <a:lnTo>
                    <a:pt x="164" y="92"/>
                  </a:lnTo>
                  <a:lnTo>
                    <a:pt x="162" y="66"/>
                  </a:lnTo>
                  <a:lnTo>
                    <a:pt x="158" y="50"/>
                  </a:lnTo>
                  <a:lnTo>
                    <a:pt x="150" y="34"/>
                  </a:lnTo>
                  <a:lnTo>
                    <a:pt x="150" y="26"/>
                  </a:lnTo>
                  <a:lnTo>
                    <a:pt x="162" y="16"/>
                  </a:lnTo>
                  <a:lnTo>
                    <a:pt x="184" y="0"/>
                  </a:lnTo>
                  <a:lnTo>
                    <a:pt x="192" y="2"/>
                  </a:lnTo>
                  <a:lnTo>
                    <a:pt x="200" y="0"/>
                  </a:lnTo>
                  <a:lnTo>
                    <a:pt x="216" y="8"/>
                  </a:lnTo>
                  <a:lnTo>
                    <a:pt x="228" y="12"/>
                  </a:lnTo>
                  <a:lnTo>
                    <a:pt x="238" y="12"/>
                  </a:lnTo>
                  <a:lnTo>
                    <a:pt x="256" y="30"/>
                  </a:lnTo>
                  <a:lnTo>
                    <a:pt x="266" y="30"/>
                  </a:lnTo>
                  <a:lnTo>
                    <a:pt x="270" y="36"/>
                  </a:lnTo>
                  <a:lnTo>
                    <a:pt x="274" y="34"/>
                  </a:lnTo>
                  <a:lnTo>
                    <a:pt x="286" y="24"/>
                  </a:lnTo>
                  <a:lnTo>
                    <a:pt x="300" y="24"/>
                  </a:lnTo>
                  <a:lnTo>
                    <a:pt x="312" y="24"/>
                  </a:lnTo>
                  <a:lnTo>
                    <a:pt x="324" y="26"/>
                  </a:lnTo>
                  <a:lnTo>
                    <a:pt x="324" y="32"/>
                  </a:lnTo>
                  <a:lnTo>
                    <a:pt x="338" y="38"/>
                  </a:lnTo>
                  <a:lnTo>
                    <a:pt x="348" y="44"/>
                  </a:lnTo>
                  <a:lnTo>
                    <a:pt x="348" y="52"/>
                  </a:lnTo>
                  <a:lnTo>
                    <a:pt x="342" y="58"/>
                  </a:lnTo>
                  <a:lnTo>
                    <a:pt x="346" y="64"/>
                  </a:lnTo>
                  <a:lnTo>
                    <a:pt x="346" y="80"/>
                  </a:lnTo>
                  <a:lnTo>
                    <a:pt x="356" y="80"/>
                  </a:lnTo>
                  <a:lnTo>
                    <a:pt x="360" y="92"/>
                  </a:lnTo>
                  <a:lnTo>
                    <a:pt x="370" y="102"/>
                  </a:lnTo>
                  <a:lnTo>
                    <a:pt x="380" y="118"/>
                  </a:lnTo>
                  <a:lnTo>
                    <a:pt x="386" y="128"/>
                  </a:lnTo>
                  <a:lnTo>
                    <a:pt x="388" y="144"/>
                  </a:lnTo>
                  <a:lnTo>
                    <a:pt x="380" y="146"/>
                  </a:lnTo>
                  <a:lnTo>
                    <a:pt x="368" y="166"/>
                  </a:lnTo>
                  <a:lnTo>
                    <a:pt x="366" y="188"/>
                  </a:lnTo>
                  <a:lnTo>
                    <a:pt x="346" y="192"/>
                  </a:lnTo>
                  <a:lnTo>
                    <a:pt x="336" y="188"/>
                  </a:lnTo>
                  <a:lnTo>
                    <a:pt x="328" y="194"/>
                  </a:lnTo>
                  <a:lnTo>
                    <a:pt x="330" y="202"/>
                  </a:lnTo>
                  <a:lnTo>
                    <a:pt x="316" y="208"/>
                  </a:lnTo>
                  <a:lnTo>
                    <a:pt x="300" y="210"/>
                  </a:lnTo>
                  <a:lnTo>
                    <a:pt x="290" y="202"/>
                  </a:lnTo>
                  <a:lnTo>
                    <a:pt x="280" y="192"/>
                  </a:lnTo>
                  <a:lnTo>
                    <a:pt x="268" y="186"/>
                  </a:lnTo>
                  <a:lnTo>
                    <a:pt x="256" y="178"/>
                  </a:lnTo>
                  <a:lnTo>
                    <a:pt x="248" y="174"/>
                  </a:lnTo>
                  <a:lnTo>
                    <a:pt x="232" y="178"/>
                  </a:lnTo>
                  <a:lnTo>
                    <a:pt x="222" y="174"/>
                  </a:lnTo>
                  <a:lnTo>
                    <a:pt x="216" y="168"/>
                  </a:lnTo>
                  <a:lnTo>
                    <a:pt x="208" y="156"/>
                  </a:lnTo>
                  <a:lnTo>
                    <a:pt x="196" y="166"/>
                  </a:lnTo>
                  <a:lnTo>
                    <a:pt x="188" y="178"/>
                  </a:lnTo>
                  <a:lnTo>
                    <a:pt x="180" y="174"/>
                  </a:lnTo>
                  <a:lnTo>
                    <a:pt x="176" y="180"/>
                  </a:lnTo>
                  <a:lnTo>
                    <a:pt x="166" y="182"/>
                  </a:lnTo>
                  <a:lnTo>
                    <a:pt x="160" y="174"/>
                  </a:lnTo>
                  <a:lnTo>
                    <a:pt x="146" y="174"/>
                  </a:lnTo>
                  <a:lnTo>
                    <a:pt x="136" y="182"/>
                  </a:lnTo>
                  <a:lnTo>
                    <a:pt x="126" y="180"/>
                  </a:lnTo>
                  <a:lnTo>
                    <a:pt x="118" y="188"/>
                  </a:lnTo>
                  <a:lnTo>
                    <a:pt x="110" y="188"/>
                  </a:lnTo>
                  <a:lnTo>
                    <a:pt x="102" y="180"/>
                  </a:lnTo>
                  <a:lnTo>
                    <a:pt x="96" y="186"/>
                  </a:lnTo>
                  <a:lnTo>
                    <a:pt x="94" y="188"/>
                  </a:lnTo>
                  <a:lnTo>
                    <a:pt x="78" y="184"/>
                  </a:lnTo>
                  <a:lnTo>
                    <a:pt x="58" y="188"/>
                  </a:lnTo>
                  <a:lnTo>
                    <a:pt x="36" y="204"/>
                  </a:lnTo>
                  <a:lnTo>
                    <a:pt x="20" y="214"/>
                  </a:lnTo>
                  <a:lnTo>
                    <a:pt x="20" y="222"/>
                  </a:lnTo>
                  <a:lnTo>
                    <a:pt x="16" y="226"/>
                  </a:lnTo>
                  <a:lnTo>
                    <a:pt x="12" y="228"/>
                  </a:lnTo>
                  <a:lnTo>
                    <a:pt x="10" y="226"/>
                  </a:lnTo>
                  <a:lnTo>
                    <a:pt x="2" y="216"/>
                  </a:lnTo>
                  <a:lnTo>
                    <a:pt x="2" y="194"/>
                  </a:lnTo>
                  <a:lnTo>
                    <a:pt x="0" y="168"/>
                  </a:lnTo>
                  <a:lnTo>
                    <a:pt x="0" y="1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8" name="Freeform 1758"/>
            <p:cNvSpPr>
              <a:spLocks/>
            </p:cNvSpPr>
            <p:nvPr/>
          </p:nvSpPr>
          <p:spPr bwMode="gray">
            <a:xfrm>
              <a:off x="5764827" y="3362273"/>
              <a:ext cx="104229" cy="113143"/>
            </a:xfrm>
            <a:custGeom>
              <a:avLst/>
              <a:gdLst>
                <a:gd name="T0" fmla="*/ 3880 w 72"/>
                <a:gd name="T1" fmla="*/ 3901 h 82"/>
                <a:gd name="T2" fmla="*/ 2401 w 72"/>
                <a:gd name="T3" fmla="*/ 4282 h 82"/>
                <a:gd name="T4" fmla="*/ 2027 w 72"/>
                <a:gd name="T5" fmla="*/ 4919 h 82"/>
                <a:gd name="T6" fmla="*/ 2027 w 72"/>
                <a:gd name="T7" fmla="*/ 5547 h 82"/>
                <a:gd name="T8" fmla="*/ 2027 w 72"/>
                <a:gd name="T9" fmla="*/ 6504 h 82"/>
                <a:gd name="T10" fmla="*/ 1398 w 72"/>
                <a:gd name="T11" fmla="*/ 7290 h 82"/>
                <a:gd name="T12" fmla="*/ 964 w 72"/>
                <a:gd name="T13" fmla="*/ 6803 h 82"/>
                <a:gd name="T14" fmla="*/ 1161 w 72"/>
                <a:gd name="T15" fmla="*/ 6052 h 82"/>
                <a:gd name="T16" fmla="*/ 1398 w 72"/>
                <a:gd name="T17" fmla="*/ 5547 h 82"/>
                <a:gd name="T18" fmla="*/ 1161 w 72"/>
                <a:gd name="T19" fmla="*/ 4919 h 82"/>
                <a:gd name="T20" fmla="*/ 665 w 72"/>
                <a:gd name="T21" fmla="*/ 4688 h 82"/>
                <a:gd name="T22" fmla="*/ 4 w 72"/>
                <a:gd name="T23" fmla="*/ 4282 h 82"/>
                <a:gd name="T24" fmla="*/ 4 w 72"/>
                <a:gd name="T25" fmla="*/ 3823 h 82"/>
                <a:gd name="T26" fmla="*/ 552 w 72"/>
                <a:gd name="T27" fmla="*/ 3238 h 82"/>
                <a:gd name="T28" fmla="*/ 4 w 72"/>
                <a:gd name="T29" fmla="*/ 2943 h 82"/>
                <a:gd name="T30" fmla="*/ 0 w 72"/>
                <a:gd name="T31" fmla="*/ 2634 h 82"/>
                <a:gd name="T32" fmla="*/ 2 w 72"/>
                <a:gd name="T33" fmla="*/ 2033 h 82"/>
                <a:gd name="T34" fmla="*/ 801 w 72"/>
                <a:gd name="T35" fmla="*/ 2634 h 82"/>
                <a:gd name="T36" fmla="*/ 1161 w 72"/>
                <a:gd name="T37" fmla="*/ 2231 h 82"/>
                <a:gd name="T38" fmla="*/ 1683 w 72"/>
                <a:gd name="T39" fmla="*/ 1400 h 82"/>
                <a:gd name="T40" fmla="*/ 2890 w 72"/>
                <a:gd name="T41" fmla="*/ 802 h 82"/>
                <a:gd name="T42" fmla="*/ 3794 w 72"/>
                <a:gd name="T43" fmla="*/ 802 h 82"/>
                <a:gd name="T44" fmla="*/ 4595 w 72"/>
                <a:gd name="T45" fmla="*/ 802 h 82"/>
                <a:gd name="T46" fmla="*/ 5012 w 72"/>
                <a:gd name="T47" fmla="*/ 666 h 82"/>
                <a:gd name="T48" fmla="*/ 5012 w 72"/>
                <a:gd name="T49" fmla="*/ 2 h 82"/>
                <a:gd name="T50" fmla="*/ 5623 w 72"/>
                <a:gd name="T51" fmla="*/ 0 h 82"/>
                <a:gd name="T52" fmla="*/ 6034 w 72"/>
                <a:gd name="T53" fmla="*/ 4 h 82"/>
                <a:gd name="T54" fmla="*/ 6170 w 72"/>
                <a:gd name="T55" fmla="*/ 802 h 82"/>
                <a:gd name="T56" fmla="*/ 5885 w 72"/>
                <a:gd name="T57" fmla="*/ 966 h 82"/>
                <a:gd name="T58" fmla="*/ 5125 w 72"/>
                <a:gd name="T59" fmla="*/ 966 h 82"/>
                <a:gd name="T60" fmla="*/ 5125 w 72"/>
                <a:gd name="T61" fmla="*/ 1537 h 82"/>
                <a:gd name="T62" fmla="*/ 5125 w 72"/>
                <a:gd name="T63" fmla="*/ 2231 h 82"/>
                <a:gd name="T64" fmla="*/ 4821 w 72"/>
                <a:gd name="T65" fmla="*/ 2688 h 82"/>
                <a:gd name="T66" fmla="*/ 4543 w 72"/>
                <a:gd name="T67" fmla="*/ 3238 h 82"/>
                <a:gd name="T68" fmla="*/ 3880 w 72"/>
                <a:gd name="T69" fmla="*/ 390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82"/>
                <a:gd name="T107" fmla="*/ 72 w 7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82">
                  <a:moveTo>
                    <a:pt x="46" y="46"/>
                  </a:moveTo>
                  <a:lnTo>
                    <a:pt x="28" y="50"/>
                  </a:lnTo>
                  <a:lnTo>
                    <a:pt x="24" y="56"/>
                  </a:lnTo>
                  <a:lnTo>
                    <a:pt x="24" y="64"/>
                  </a:lnTo>
                  <a:lnTo>
                    <a:pt x="24" y="74"/>
                  </a:lnTo>
                  <a:lnTo>
                    <a:pt x="16" y="82"/>
                  </a:lnTo>
                  <a:lnTo>
                    <a:pt x="12" y="78"/>
                  </a:lnTo>
                  <a:lnTo>
                    <a:pt x="14" y="68"/>
                  </a:lnTo>
                  <a:lnTo>
                    <a:pt x="16" y="64"/>
                  </a:lnTo>
                  <a:lnTo>
                    <a:pt x="14" y="56"/>
                  </a:lnTo>
                  <a:lnTo>
                    <a:pt x="8" y="54"/>
                  </a:lnTo>
                  <a:lnTo>
                    <a:pt x="4" y="50"/>
                  </a:lnTo>
                  <a:lnTo>
                    <a:pt x="4" y="44"/>
                  </a:lnTo>
                  <a:lnTo>
                    <a:pt x="6" y="38"/>
                  </a:lnTo>
                  <a:lnTo>
                    <a:pt x="4" y="34"/>
                  </a:lnTo>
                  <a:lnTo>
                    <a:pt x="0" y="30"/>
                  </a:lnTo>
                  <a:lnTo>
                    <a:pt x="2" y="24"/>
                  </a:lnTo>
                  <a:lnTo>
                    <a:pt x="10" y="30"/>
                  </a:lnTo>
                  <a:lnTo>
                    <a:pt x="14" y="26"/>
                  </a:lnTo>
                  <a:lnTo>
                    <a:pt x="20" y="16"/>
                  </a:lnTo>
                  <a:lnTo>
                    <a:pt x="34" y="10"/>
                  </a:lnTo>
                  <a:lnTo>
                    <a:pt x="44" y="10"/>
                  </a:lnTo>
                  <a:lnTo>
                    <a:pt x="54" y="10"/>
                  </a:lnTo>
                  <a:lnTo>
                    <a:pt x="58" y="8"/>
                  </a:lnTo>
                  <a:lnTo>
                    <a:pt x="58" y="2"/>
                  </a:lnTo>
                  <a:lnTo>
                    <a:pt x="66" y="0"/>
                  </a:lnTo>
                  <a:lnTo>
                    <a:pt x="70" y="4"/>
                  </a:lnTo>
                  <a:lnTo>
                    <a:pt x="72" y="10"/>
                  </a:lnTo>
                  <a:lnTo>
                    <a:pt x="68" y="12"/>
                  </a:lnTo>
                  <a:lnTo>
                    <a:pt x="60" y="12"/>
                  </a:lnTo>
                  <a:lnTo>
                    <a:pt x="60" y="18"/>
                  </a:lnTo>
                  <a:lnTo>
                    <a:pt x="60" y="26"/>
                  </a:lnTo>
                  <a:lnTo>
                    <a:pt x="56" y="32"/>
                  </a:lnTo>
                  <a:lnTo>
                    <a:pt x="52" y="38"/>
                  </a:lnTo>
                  <a:lnTo>
                    <a:pt x="46" y="4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29" name="Freeform 1759"/>
            <p:cNvSpPr>
              <a:spLocks/>
            </p:cNvSpPr>
            <p:nvPr/>
          </p:nvSpPr>
          <p:spPr bwMode="gray">
            <a:xfrm>
              <a:off x="5769360" y="3310417"/>
              <a:ext cx="67973" cy="56571"/>
            </a:xfrm>
            <a:custGeom>
              <a:avLst/>
              <a:gdLst>
                <a:gd name="T0" fmla="*/ 4909 w 48"/>
                <a:gd name="T1" fmla="*/ 900 h 40"/>
                <a:gd name="T2" fmla="*/ 4200 w 48"/>
                <a:gd name="T3" fmla="*/ 900 h 40"/>
                <a:gd name="T4" fmla="*/ 3700 w 48"/>
                <a:gd name="T5" fmla="*/ 967 h 40"/>
                <a:gd name="T6" fmla="*/ 4027 w 48"/>
                <a:gd name="T7" fmla="*/ 1147 h 40"/>
                <a:gd name="T8" fmla="*/ 3445 w 48"/>
                <a:gd name="T9" fmla="*/ 1292 h 40"/>
                <a:gd name="T10" fmla="*/ 2559 w 48"/>
                <a:gd name="T11" fmla="*/ 1292 h 40"/>
                <a:gd name="T12" fmla="*/ 2559 w 48"/>
                <a:gd name="T13" fmla="*/ 1040 h 40"/>
                <a:gd name="T14" fmla="*/ 1901 w 48"/>
                <a:gd name="T15" fmla="*/ 779 h 40"/>
                <a:gd name="T16" fmla="*/ 1109 w 48"/>
                <a:gd name="T17" fmla="*/ 837 h 40"/>
                <a:gd name="T18" fmla="*/ 4 w 48"/>
                <a:gd name="T19" fmla="*/ 779 h 40"/>
                <a:gd name="T20" fmla="*/ 0 w 48"/>
                <a:gd name="T21" fmla="*/ 674 h 40"/>
                <a:gd name="T22" fmla="*/ 745 w 48"/>
                <a:gd name="T23" fmla="*/ 504 h 40"/>
                <a:gd name="T24" fmla="*/ 1650 w 48"/>
                <a:gd name="T25" fmla="*/ 436 h 40"/>
                <a:gd name="T26" fmla="*/ 2318 w 48"/>
                <a:gd name="T27" fmla="*/ 378 h 40"/>
                <a:gd name="T28" fmla="*/ 2559 w 48"/>
                <a:gd name="T29" fmla="*/ 6 h 40"/>
                <a:gd name="T30" fmla="*/ 3035 w 48"/>
                <a:gd name="T31" fmla="*/ 0 h 40"/>
                <a:gd name="T32" fmla="*/ 3445 w 48"/>
                <a:gd name="T33" fmla="*/ 6 h 40"/>
                <a:gd name="T34" fmla="*/ 4200 w 48"/>
                <a:gd name="T35" fmla="*/ 283 h 40"/>
                <a:gd name="T36" fmla="*/ 4909 w 48"/>
                <a:gd name="T37" fmla="*/ 327 h 40"/>
                <a:gd name="T38" fmla="*/ 5625 w 48"/>
                <a:gd name="T39" fmla="*/ 583 h 40"/>
                <a:gd name="T40" fmla="*/ 5420 w 48"/>
                <a:gd name="T41" fmla="*/ 725 h 40"/>
                <a:gd name="T42" fmla="*/ 4909 w 48"/>
                <a:gd name="T43" fmla="*/ 90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0"/>
                <a:gd name="T68" fmla="*/ 48 w 48"/>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0">
                  <a:moveTo>
                    <a:pt x="42" y="28"/>
                  </a:moveTo>
                  <a:lnTo>
                    <a:pt x="36" y="28"/>
                  </a:lnTo>
                  <a:lnTo>
                    <a:pt x="32" y="30"/>
                  </a:lnTo>
                  <a:lnTo>
                    <a:pt x="34" y="36"/>
                  </a:lnTo>
                  <a:lnTo>
                    <a:pt x="30" y="40"/>
                  </a:lnTo>
                  <a:lnTo>
                    <a:pt x="22" y="40"/>
                  </a:lnTo>
                  <a:lnTo>
                    <a:pt x="22" y="32"/>
                  </a:lnTo>
                  <a:lnTo>
                    <a:pt x="16" y="24"/>
                  </a:lnTo>
                  <a:lnTo>
                    <a:pt x="10" y="26"/>
                  </a:lnTo>
                  <a:lnTo>
                    <a:pt x="4" y="24"/>
                  </a:lnTo>
                  <a:lnTo>
                    <a:pt x="0" y="20"/>
                  </a:lnTo>
                  <a:lnTo>
                    <a:pt x="6" y="16"/>
                  </a:lnTo>
                  <a:lnTo>
                    <a:pt x="14" y="14"/>
                  </a:lnTo>
                  <a:lnTo>
                    <a:pt x="20" y="12"/>
                  </a:lnTo>
                  <a:lnTo>
                    <a:pt x="22" y="6"/>
                  </a:lnTo>
                  <a:lnTo>
                    <a:pt x="26" y="0"/>
                  </a:lnTo>
                  <a:lnTo>
                    <a:pt x="30" y="6"/>
                  </a:lnTo>
                  <a:lnTo>
                    <a:pt x="36" y="8"/>
                  </a:lnTo>
                  <a:lnTo>
                    <a:pt x="42" y="10"/>
                  </a:lnTo>
                  <a:lnTo>
                    <a:pt x="48" y="18"/>
                  </a:lnTo>
                  <a:lnTo>
                    <a:pt x="46" y="22"/>
                  </a:lnTo>
                  <a:lnTo>
                    <a:pt x="42"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0" name="Freeform 1760"/>
            <p:cNvSpPr>
              <a:spLocks/>
            </p:cNvSpPr>
            <p:nvPr/>
          </p:nvSpPr>
          <p:spPr bwMode="gray">
            <a:xfrm>
              <a:off x="5841866" y="3183130"/>
              <a:ext cx="385186" cy="278144"/>
            </a:xfrm>
            <a:custGeom>
              <a:avLst/>
              <a:gdLst>
                <a:gd name="T0" fmla="*/ 528 w 262"/>
                <a:gd name="T1" fmla="*/ 7383 h 202"/>
                <a:gd name="T2" fmla="*/ 2 w 262"/>
                <a:gd name="T3" fmla="*/ 6825 h 202"/>
                <a:gd name="T4" fmla="*/ 1435 w 262"/>
                <a:gd name="T5" fmla="*/ 6604 h 202"/>
                <a:gd name="T6" fmla="*/ 1310 w 262"/>
                <a:gd name="T7" fmla="*/ 5212 h 202"/>
                <a:gd name="T8" fmla="*/ 2263 w 262"/>
                <a:gd name="T9" fmla="*/ 4764 h 202"/>
                <a:gd name="T10" fmla="*/ 3344 w 262"/>
                <a:gd name="T11" fmla="*/ 3865 h 202"/>
                <a:gd name="T12" fmla="*/ 5132 w 262"/>
                <a:gd name="T13" fmla="*/ 2881 h 202"/>
                <a:gd name="T14" fmla="*/ 6052 w 262"/>
                <a:gd name="T15" fmla="*/ 2245 h 202"/>
                <a:gd name="T16" fmla="*/ 8385 w 262"/>
                <a:gd name="T17" fmla="*/ 1897 h 202"/>
                <a:gd name="T18" fmla="*/ 8883 w 262"/>
                <a:gd name="T19" fmla="*/ 1585 h 202"/>
                <a:gd name="T20" fmla="*/ 9260 w 262"/>
                <a:gd name="T21" fmla="*/ 1210 h 202"/>
                <a:gd name="T22" fmla="*/ 11677 w 262"/>
                <a:gd name="T23" fmla="*/ 706 h 202"/>
                <a:gd name="T24" fmla="*/ 13985 w 262"/>
                <a:gd name="T25" fmla="*/ 1210 h 202"/>
                <a:gd name="T26" fmla="*/ 15284 w 262"/>
                <a:gd name="T27" fmla="*/ 845 h 202"/>
                <a:gd name="T28" fmla="*/ 18012 w 262"/>
                <a:gd name="T29" fmla="*/ 493 h 202"/>
                <a:gd name="T30" fmla="*/ 18922 w 262"/>
                <a:gd name="T31" fmla="*/ 2 h 202"/>
                <a:gd name="T32" fmla="*/ 18922 w 262"/>
                <a:gd name="T33" fmla="*/ 845 h 202"/>
                <a:gd name="T34" fmla="*/ 18340 w 262"/>
                <a:gd name="T35" fmla="*/ 3772 h 202"/>
                <a:gd name="T36" fmla="*/ 17471 w 262"/>
                <a:gd name="T37" fmla="*/ 5062 h 202"/>
                <a:gd name="T38" fmla="*/ 18340 w 262"/>
                <a:gd name="T39" fmla="*/ 7077 h 202"/>
                <a:gd name="T40" fmla="*/ 18427 w 262"/>
                <a:gd name="T41" fmla="*/ 9268 h 202"/>
                <a:gd name="T42" fmla="*/ 19731 w 262"/>
                <a:gd name="T43" fmla="*/ 10140 h 202"/>
                <a:gd name="T44" fmla="*/ 20802 w 262"/>
                <a:gd name="T45" fmla="*/ 11564 h 202"/>
                <a:gd name="T46" fmla="*/ 19790 w 262"/>
                <a:gd name="T47" fmla="*/ 12125 h 202"/>
                <a:gd name="T48" fmla="*/ 19324 w 262"/>
                <a:gd name="T49" fmla="*/ 13262 h 202"/>
                <a:gd name="T50" fmla="*/ 18340 w 262"/>
                <a:gd name="T51" fmla="*/ 14260 h 202"/>
                <a:gd name="T52" fmla="*/ 16443 w 262"/>
                <a:gd name="T53" fmla="*/ 15001 h 202"/>
                <a:gd name="T54" fmla="*/ 15769 w 262"/>
                <a:gd name="T55" fmla="*/ 14652 h 202"/>
                <a:gd name="T56" fmla="*/ 13420 w 262"/>
                <a:gd name="T57" fmla="*/ 13279 h 202"/>
                <a:gd name="T58" fmla="*/ 11677 w 262"/>
                <a:gd name="T59" fmla="*/ 13034 h 202"/>
                <a:gd name="T60" fmla="*/ 9957 w 262"/>
                <a:gd name="T61" fmla="*/ 12652 h 202"/>
                <a:gd name="T62" fmla="*/ 7575 w 262"/>
                <a:gd name="T63" fmla="*/ 13842 h 202"/>
                <a:gd name="T64" fmla="*/ 6431 w 262"/>
                <a:gd name="T65" fmla="*/ 13523 h 202"/>
                <a:gd name="T66" fmla="*/ 6431 w 262"/>
                <a:gd name="T67" fmla="*/ 11683 h 202"/>
                <a:gd name="T68" fmla="*/ 6746 w 262"/>
                <a:gd name="T69" fmla="*/ 10698 h 202"/>
                <a:gd name="T70" fmla="*/ 5316 w 262"/>
                <a:gd name="T71" fmla="*/ 11189 h 202"/>
                <a:gd name="T72" fmla="*/ 4685 w 262"/>
                <a:gd name="T73" fmla="*/ 11704 h 202"/>
                <a:gd name="T74" fmla="*/ 3564 w 262"/>
                <a:gd name="T75" fmla="*/ 11564 h 202"/>
                <a:gd name="T76" fmla="*/ 2263 w 262"/>
                <a:gd name="T77" fmla="*/ 10140 h 202"/>
                <a:gd name="T78" fmla="*/ 2791 w 262"/>
                <a:gd name="T79" fmla="*/ 8544 h 202"/>
                <a:gd name="T80" fmla="*/ 1722 w 262"/>
                <a:gd name="T81" fmla="*/ 7935 h 202"/>
                <a:gd name="T82" fmla="*/ 1310 w 262"/>
                <a:gd name="T83" fmla="*/ 7383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202"/>
                <a:gd name="T128" fmla="*/ 262 w 262"/>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202">
                  <a:moveTo>
                    <a:pt x="16" y="100"/>
                  </a:moveTo>
                  <a:lnTo>
                    <a:pt x="6" y="100"/>
                  </a:lnTo>
                  <a:lnTo>
                    <a:pt x="0" y="98"/>
                  </a:lnTo>
                  <a:lnTo>
                    <a:pt x="2" y="92"/>
                  </a:lnTo>
                  <a:lnTo>
                    <a:pt x="12" y="92"/>
                  </a:lnTo>
                  <a:lnTo>
                    <a:pt x="18" y="88"/>
                  </a:lnTo>
                  <a:lnTo>
                    <a:pt x="18" y="78"/>
                  </a:lnTo>
                  <a:lnTo>
                    <a:pt x="16" y="70"/>
                  </a:lnTo>
                  <a:lnTo>
                    <a:pt x="26" y="68"/>
                  </a:lnTo>
                  <a:lnTo>
                    <a:pt x="28" y="64"/>
                  </a:lnTo>
                  <a:lnTo>
                    <a:pt x="42" y="64"/>
                  </a:lnTo>
                  <a:lnTo>
                    <a:pt x="42" y="52"/>
                  </a:lnTo>
                  <a:lnTo>
                    <a:pt x="54" y="40"/>
                  </a:lnTo>
                  <a:lnTo>
                    <a:pt x="64" y="38"/>
                  </a:lnTo>
                  <a:lnTo>
                    <a:pt x="74" y="38"/>
                  </a:lnTo>
                  <a:lnTo>
                    <a:pt x="76" y="30"/>
                  </a:lnTo>
                  <a:lnTo>
                    <a:pt x="92" y="28"/>
                  </a:lnTo>
                  <a:lnTo>
                    <a:pt x="106" y="26"/>
                  </a:lnTo>
                  <a:lnTo>
                    <a:pt x="108" y="24"/>
                  </a:lnTo>
                  <a:lnTo>
                    <a:pt x="112" y="22"/>
                  </a:lnTo>
                  <a:lnTo>
                    <a:pt x="108" y="14"/>
                  </a:lnTo>
                  <a:lnTo>
                    <a:pt x="118" y="16"/>
                  </a:lnTo>
                  <a:lnTo>
                    <a:pt x="120" y="10"/>
                  </a:lnTo>
                  <a:lnTo>
                    <a:pt x="148" y="10"/>
                  </a:lnTo>
                  <a:lnTo>
                    <a:pt x="164" y="6"/>
                  </a:lnTo>
                  <a:lnTo>
                    <a:pt x="176" y="16"/>
                  </a:lnTo>
                  <a:lnTo>
                    <a:pt x="186" y="16"/>
                  </a:lnTo>
                  <a:lnTo>
                    <a:pt x="192" y="12"/>
                  </a:lnTo>
                  <a:lnTo>
                    <a:pt x="216" y="8"/>
                  </a:lnTo>
                  <a:lnTo>
                    <a:pt x="226" y="6"/>
                  </a:lnTo>
                  <a:lnTo>
                    <a:pt x="232" y="0"/>
                  </a:lnTo>
                  <a:lnTo>
                    <a:pt x="238" y="2"/>
                  </a:lnTo>
                  <a:lnTo>
                    <a:pt x="242" y="8"/>
                  </a:lnTo>
                  <a:lnTo>
                    <a:pt x="238" y="12"/>
                  </a:lnTo>
                  <a:lnTo>
                    <a:pt x="230" y="20"/>
                  </a:lnTo>
                  <a:lnTo>
                    <a:pt x="230" y="50"/>
                  </a:lnTo>
                  <a:lnTo>
                    <a:pt x="224" y="56"/>
                  </a:lnTo>
                  <a:lnTo>
                    <a:pt x="220" y="68"/>
                  </a:lnTo>
                  <a:lnTo>
                    <a:pt x="222" y="80"/>
                  </a:lnTo>
                  <a:lnTo>
                    <a:pt x="230" y="94"/>
                  </a:lnTo>
                  <a:lnTo>
                    <a:pt x="234" y="108"/>
                  </a:lnTo>
                  <a:lnTo>
                    <a:pt x="234" y="124"/>
                  </a:lnTo>
                  <a:lnTo>
                    <a:pt x="242" y="134"/>
                  </a:lnTo>
                  <a:lnTo>
                    <a:pt x="248" y="136"/>
                  </a:lnTo>
                  <a:lnTo>
                    <a:pt x="250" y="146"/>
                  </a:lnTo>
                  <a:lnTo>
                    <a:pt x="262" y="154"/>
                  </a:lnTo>
                  <a:lnTo>
                    <a:pt x="256" y="160"/>
                  </a:lnTo>
                  <a:lnTo>
                    <a:pt x="250" y="162"/>
                  </a:lnTo>
                  <a:lnTo>
                    <a:pt x="246" y="172"/>
                  </a:lnTo>
                  <a:lnTo>
                    <a:pt x="244" y="176"/>
                  </a:lnTo>
                  <a:lnTo>
                    <a:pt x="244" y="190"/>
                  </a:lnTo>
                  <a:lnTo>
                    <a:pt x="230" y="190"/>
                  </a:lnTo>
                  <a:lnTo>
                    <a:pt x="218" y="190"/>
                  </a:lnTo>
                  <a:lnTo>
                    <a:pt x="206" y="200"/>
                  </a:lnTo>
                  <a:lnTo>
                    <a:pt x="202" y="202"/>
                  </a:lnTo>
                  <a:lnTo>
                    <a:pt x="198" y="196"/>
                  </a:lnTo>
                  <a:lnTo>
                    <a:pt x="188" y="196"/>
                  </a:lnTo>
                  <a:lnTo>
                    <a:pt x="170" y="178"/>
                  </a:lnTo>
                  <a:lnTo>
                    <a:pt x="160" y="178"/>
                  </a:lnTo>
                  <a:lnTo>
                    <a:pt x="148" y="174"/>
                  </a:lnTo>
                  <a:lnTo>
                    <a:pt x="132" y="166"/>
                  </a:lnTo>
                  <a:lnTo>
                    <a:pt x="124" y="168"/>
                  </a:lnTo>
                  <a:lnTo>
                    <a:pt x="116" y="166"/>
                  </a:lnTo>
                  <a:lnTo>
                    <a:pt x="94" y="184"/>
                  </a:lnTo>
                  <a:lnTo>
                    <a:pt x="82" y="192"/>
                  </a:lnTo>
                  <a:lnTo>
                    <a:pt x="82" y="180"/>
                  </a:lnTo>
                  <a:lnTo>
                    <a:pt x="86" y="162"/>
                  </a:lnTo>
                  <a:lnTo>
                    <a:pt x="82" y="156"/>
                  </a:lnTo>
                  <a:lnTo>
                    <a:pt x="86" y="150"/>
                  </a:lnTo>
                  <a:lnTo>
                    <a:pt x="84" y="144"/>
                  </a:lnTo>
                  <a:lnTo>
                    <a:pt x="76" y="142"/>
                  </a:lnTo>
                  <a:lnTo>
                    <a:pt x="68" y="150"/>
                  </a:lnTo>
                  <a:lnTo>
                    <a:pt x="68" y="162"/>
                  </a:lnTo>
                  <a:lnTo>
                    <a:pt x="58" y="158"/>
                  </a:lnTo>
                  <a:lnTo>
                    <a:pt x="56" y="156"/>
                  </a:lnTo>
                  <a:lnTo>
                    <a:pt x="44" y="154"/>
                  </a:lnTo>
                  <a:lnTo>
                    <a:pt x="36" y="136"/>
                  </a:lnTo>
                  <a:lnTo>
                    <a:pt x="28" y="136"/>
                  </a:lnTo>
                  <a:lnTo>
                    <a:pt x="26" y="122"/>
                  </a:lnTo>
                  <a:lnTo>
                    <a:pt x="36" y="114"/>
                  </a:lnTo>
                  <a:lnTo>
                    <a:pt x="22" y="114"/>
                  </a:lnTo>
                  <a:lnTo>
                    <a:pt x="22" y="106"/>
                  </a:lnTo>
                  <a:lnTo>
                    <a:pt x="18" y="104"/>
                  </a:lnTo>
                  <a:lnTo>
                    <a:pt x="16" y="10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1" name="Freeform 1761"/>
            <p:cNvSpPr>
              <a:spLocks/>
            </p:cNvSpPr>
            <p:nvPr/>
          </p:nvSpPr>
          <p:spPr bwMode="gray">
            <a:xfrm>
              <a:off x="5869055" y="1467130"/>
              <a:ext cx="1200876" cy="2640000"/>
            </a:xfrm>
            <a:custGeom>
              <a:avLst/>
              <a:gdLst>
                <a:gd name="T0" fmla="*/ 20554 w 818"/>
                <a:gd name="T1" fmla="*/ 98110 h 1903"/>
                <a:gd name="T2" fmla="*/ 26824 w 818"/>
                <a:gd name="T3" fmla="*/ 95584 h 1903"/>
                <a:gd name="T4" fmla="*/ 31635 w 818"/>
                <a:gd name="T5" fmla="*/ 91067 h 1903"/>
                <a:gd name="T6" fmla="*/ 35739 w 818"/>
                <a:gd name="T7" fmla="*/ 86274 h 1903"/>
                <a:gd name="T8" fmla="*/ 40815 w 818"/>
                <a:gd name="T9" fmla="*/ 81708 h 1903"/>
                <a:gd name="T10" fmla="*/ 46072 w 818"/>
                <a:gd name="T11" fmla="*/ 78705 h 1903"/>
                <a:gd name="T12" fmla="*/ 40815 w 818"/>
                <a:gd name="T13" fmla="*/ 70811 h 1903"/>
                <a:gd name="T14" fmla="*/ 36075 w 818"/>
                <a:gd name="T15" fmla="*/ 69377 h 1903"/>
                <a:gd name="T16" fmla="*/ 39170 w 818"/>
                <a:gd name="T17" fmla="*/ 73148 h 1903"/>
                <a:gd name="T18" fmla="*/ 37192 w 818"/>
                <a:gd name="T19" fmla="*/ 72570 h 1903"/>
                <a:gd name="T20" fmla="*/ 35412 w 818"/>
                <a:gd name="T21" fmla="*/ 73400 h 1903"/>
                <a:gd name="T22" fmla="*/ 40063 w 818"/>
                <a:gd name="T23" fmla="*/ 77623 h 1903"/>
                <a:gd name="T24" fmla="*/ 42674 w 818"/>
                <a:gd name="T25" fmla="*/ 80458 h 1903"/>
                <a:gd name="T26" fmla="*/ 40539 w 818"/>
                <a:gd name="T27" fmla="*/ 81540 h 1903"/>
                <a:gd name="T28" fmla="*/ 35489 w 818"/>
                <a:gd name="T29" fmla="*/ 86385 h 1903"/>
                <a:gd name="T30" fmla="*/ 28906 w 818"/>
                <a:gd name="T31" fmla="*/ 82829 h 1903"/>
                <a:gd name="T32" fmla="*/ 23512 w 818"/>
                <a:gd name="T33" fmla="*/ 82646 h 1903"/>
                <a:gd name="T34" fmla="*/ 23852 w 818"/>
                <a:gd name="T35" fmla="*/ 87441 h 1903"/>
                <a:gd name="T36" fmla="*/ 29276 w 818"/>
                <a:gd name="T37" fmla="*/ 93449 h 1903"/>
                <a:gd name="T38" fmla="*/ 25353 w 818"/>
                <a:gd name="T39" fmla="*/ 95229 h 1903"/>
                <a:gd name="T40" fmla="*/ 18325 w 818"/>
                <a:gd name="T41" fmla="*/ 92530 h 1903"/>
                <a:gd name="T42" fmla="*/ 17339 w 818"/>
                <a:gd name="T43" fmla="*/ 88745 h 1903"/>
                <a:gd name="T44" fmla="*/ 20366 w 818"/>
                <a:gd name="T45" fmla="*/ 68032 h 1903"/>
                <a:gd name="T46" fmla="*/ 15027 w 818"/>
                <a:gd name="T47" fmla="*/ 59825 h 1903"/>
                <a:gd name="T48" fmla="*/ 11512 w 818"/>
                <a:gd name="T49" fmla="*/ 54453 h 1903"/>
                <a:gd name="T50" fmla="*/ 5977 w 818"/>
                <a:gd name="T51" fmla="*/ 40276 h 1903"/>
                <a:gd name="T52" fmla="*/ 787 w 818"/>
                <a:gd name="T53" fmla="*/ 26376 h 1903"/>
                <a:gd name="T54" fmla="*/ 5256 w 818"/>
                <a:gd name="T55" fmla="*/ 17896 h 1903"/>
                <a:gd name="T56" fmla="*/ 9831 w 818"/>
                <a:gd name="T57" fmla="*/ 18268 h 1903"/>
                <a:gd name="T58" fmla="*/ 15180 w 818"/>
                <a:gd name="T59" fmla="*/ 17301 h 1903"/>
                <a:gd name="T60" fmla="*/ 32280 w 818"/>
                <a:gd name="T61" fmla="*/ 20622 h 1903"/>
                <a:gd name="T62" fmla="*/ 41426 w 818"/>
                <a:gd name="T63" fmla="*/ 24212 h 1903"/>
                <a:gd name="T64" fmla="*/ 36535 w 818"/>
                <a:gd name="T65" fmla="*/ 38895 h 1903"/>
                <a:gd name="T66" fmla="*/ 22752 w 818"/>
                <a:gd name="T67" fmla="*/ 38786 h 1903"/>
                <a:gd name="T68" fmla="*/ 15427 w 818"/>
                <a:gd name="T69" fmla="*/ 37306 h 1903"/>
                <a:gd name="T70" fmla="*/ 22036 w 818"/>
                <a:gd name="T71" fmla="*/ 42164 h 1903"/>
                <a:gd name="T72" fmla="*/ 27833 w 818"/>
                <a:gd name="T73" fmla="*/ 48053 h 1903"/>
                <a:gd name="T74" fmla="*/ 32807 w 818"/>
                <a:gd name="T75" fmla="*/ 55324 h 1903"/>
                <a:gd name="T76" fmla="*/ 41797 w 818"/>
                <a:gd name="T77" fmla="*/ 56952 h 1903"/>
                <a:gd name="T78" fmla="*/ 36892 w 818"/>
                <a:gd name="T79" fmla="*/ 50702 h 1903"/>
                <a:gd name="T80" fmla="*/ 41426 w 818"/>
                <a:gd name="T81" fmla="*/ 48404 h 1903"/>
                <a:gd name="T82" fmla="*/ 51223 w 818"/>
                <a:gd name="T83" fmla="*/ 47067 h 1903"/>
                <a:gd name="T84" fmla="*/ 44293 w 818"/>
                <a:gd name="T85" fmla="*/ 39736 h 1903"/>
                <a:gd name="T86" fmla="*/ 50398 w 818"/>
                <a:gd name="T87" fmla="*/ 30014 h 1903"/>
                <a:gd name="T88" fmla="*/ 55504 w 818"/>
                <a:gd name="T89" fmla="*/ 30579 h 1903"/>
                <a:gd name="T90" fmla="*/ 51223 w 818"/>
                <a:gd name="T91" fmla="*/ 22441 h 1903"/>
                <a:gd name="T92" fmla="*/ 44362 w 818"/>
                <a:gd name="T93" fmla="*/ 12935 h 1903"/>
                <a:gd name="T94" fmla="*/ 52085 w 818"/>
                <a:gd name="T95" fmla="*/ 10426 h 1903"/>
                <a:gd name="T96" fmla="*/ 53009 w 818"/>
                <a:gd name="T97" fmla="*/ 18382 h 1903"/>
                <a:gd name="T98" fmla="*/ 59842 w 818"/>
                <a:gd name="T99" fmla="*/ 20789 h 1903"/>
                <a:gd name="T100" fmla="*/ 62631 w 818"/>
                <a:gd name="T101" fmla="*/ 11429 h 1903"/>
                <a:gd name="T102" fmla="*/ 67113 w 818"/>
                <a:gd name="T103" fmla="*/ 1358 h 1903"/>
                <a:gd name="T104" fmla="*/ 64089 w 818"/>
                <a:gd name="T105" fmla="*/ 155032 h 1903"/>
                <a:gd name="T106" fmla="*/ 56813 w 818"/>
                <a:gd name="T107" fmla="*/ 149141 h 1903"/>
                <a:gd name="T108" fmla="*/ 48059 w 818"/>
                <a:gd name="T109" fmla="*/ 148404 h 1903"/>
                <a:gd name="T110" fmla="*/ 51185 w 818"/>
                <a:gd name="T111" fmla="*/ 143152 h 1903"/>
                <a:gd name="T112" fmla="*/ 46419 w 818"/>
                <a:gd name="T113" fmla="*/ 138352 h 1903"/>
                <a:gd name="T114" fmla="*/ 38603 w 818"/>
                <a:gd name="T115" fmla="*/ 127786 h 1903"/>
                <a:gd name="T116" fmla="*/ 29437 w 818"/>
                <a:gd name="T117" fmla="*/ 126899 h 1903"/>
                <a:gd name="T118" fmla="*/ 22539 w 818"/>
                <a:gd name="T119" fmla="*/ 121588 h 1903"/>
                <a:gd name="T120" fmla="*/ 18921 w 818"/>
                <a:gd name="T121" fmla="*/ 115858 h 1903"/>
                <a:gd name="T122" fmla="*/ 17093 w 818"/>
                <a:gd name="T123" fmla="*/ 108035 h 19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8"/>
                <a:gd name="T187" fmla="*/ 0 h 1903"/>
                <a:gd name="T188" fmla="*/ 818 w 818"/>
                <a:gd name="T189" fmla="*/ 1903 h 19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8" h="1903">
                  <a:moveTo>
                    <a:pt x="214" y="1236"/>
                  </a:moveTo>
                  <a:lnTo>
                    <a:pt x="216" y="1224"/>
                  </a:lnTo>
                  <a:lnTo>
                    <a:pt x="210" y="1220"/>
                  </a:lnTo>
                  <a:lnTo>
                    <a:pt x="206" y="1212"/>
                  </a:lnTo>
                  <a:lnTo>
                    <a:pt x="212" y="1206"/>
                  </a:lnTo>
                  <a:lnTo>
                    <a:pt x="218" y="1210"/>
                  </a:lnTo>
                  <a:lnTo>
                    <a:pt x="226" y="1216"/>
                  </a:lnTo>
                  <a:lnTo>
                    <a:pt x="226" y="1196"/>
                  </a:lnTo>
                  <a:lnTo>
                    <a:pt x="232" y="1196"/>
                  </a:lnTo>
                  <a:lnTo>
                    <a:pt x="246" y="1196"/>
                  </a:lnTo>
                  <a:lnTo>
                    <a:pt x="248" y="1194"/>
                  </a:lnTo>
                  <a:lnTo>
                    <a:pt x="250" y="1190"/>
                  </a:lnTo>
                  <a:lnTo>
                    <a:pt x="252" y="1174"/>
                  </a:lnTo>
                  <a:lnTo>
                    <a:pt x="262" y="1170"/>
                  </a:lnTo>
                  <a:lnTo>
                    <a:pt x="280" y="1166"/>
                  </a:lnTo>
                  <a:lnTo>
                    <a:pt x="288" y="1170"/>
                  </a:lnTo>
                  <a:lnTo>
                    <a:pt x="298" y="1172"/>
                  </a:lnTo>
                  <a:lnTo>
                    <a:pt x="308" y="1168"/>
                  </a:lnTo>
                  <a:lnTo>
                    <a:pt x="314" y="1164"/>
                  </a:lnTo>
                  <a:lnTo>
                    <a:pt x="320" y="1164"/>
                  </a:lnTo>
                  <a:lnTo>
                    <a:pt x="326" y="1168"/>
                  </a:lnTo>
                  <a:lnTo>
                    <a:pt x="336" y="1168"/>
                  </a:lnTo>
                  <a:lnTo>
                    <a:pt x="346" y="1158"/>
                  </a:lnTo>
                  <a:lnTo>
                    <a:pt x="348" y="1150"/>
                  </a:lnTo>
                  <a:lnTo>
                    <a:pt x="358" y="1150"/>
                  </a:lnTo>
                  <a:lnTo>
                    <a:pt x="366" y="1148"/>
                  </a:lnTo>
                  <a:lnTo>
                    <a:pt x="372" y="1144"/>
                  </a:lnTo>
                  <a:lnTo>
                    <a:pt x="366" y="1132"/>
                  </a:lnTo>
                  <a:lnTo>
                    <a:pt x="368" y="1118"/>
                  </a:lnTo>
                  <a:lnTo>
                    <a:pt x="378" y="1110"/>
                  </a:lnTo>
                  <a:lnTo>
                    <a:pt x="388" y="1112"/>
                  </a:lnTo>
                  <a:lnTo>
                    <a:pt x="400" y="1116"/>
                  </a:lnTo>
                  <a:lnTo>
                    <a:pt x="410" y="1108"/>
                  </a:lnTo>
                  <a:lnTo>
                    <a:pt x="408" y="1094"/>
                  </a:lnTo>
                  <a:lnTo>
                    <a:pt x="408" y="1082"/>
                  </a:lnTo>
                  <a:lnTo>
                    <a:pt x="406" y="1074"/>
                  </a:lnTo>
                  <a:lnTo>
                    <a:pt x="414" y="1074"/>
                  </a:lnTo>
                  <a:lnTo>
                    <a:pt x="424" y="1066"/>
                  </a:lnTo>
                  <a:lnTo>
                    <a:pt x="426" y="1058"/>
                  </a:lnTo>
                  <a:lnTo>
                    <a:pt x="428" y="1052"/>
                  </a:lnTo>
                  <a:lnTo>
                    <a:pt x="440" y="1038"/>
                  </a:lnTo>
                  <a:lnTo>
                    <a:pt x="446" y="1030"/>
                  </a:lnTo>
                  <a:lnTo>
                    <a:pt x="446" y="1024"/>
                  </a:lnTo>
                  <a:lnTo>
                    <a:pt x="446" y="1020"/>
                  </a:lnTo>
                  <a:lnTo>
                    <a:pt x="446" y="1018"/>
                  </a:lnTo>
                  <a:lnTo>
                    <a:pt x="452" y="1016"/>
                  </a:lnTo>
                  <a:lnTo>
                    <a:pt x="458" y="1014"/>
                  </a:lnTo>
                  <a:lnTo>
                    <a:pt x="468" y="1010"/>
                  </a:lnTo>
                  <a:lnTo>
                    <a:pt x="476" y="1000"/>
                  </a:lnTo>
                  <a:lnTo>
                    <a:pt x="488" y="996"/>
                  </a:lnTo>
                  <a:lnTo>
                    <a:pt x="490" y="986"/>
                  </a:lnTo>
                  <a:lnTo>
                    <a:pt x="500" y="984"/>
                  </a:lnTo>
                  <a:lnTo>
                    <a:pt x="510" y="986"/>
                  </a:lnTo>
                  <a:lnTo>
                    <a:pt x="516" y="982"/>
                  </a:lnTo>
                  <a:lnTo>
                    <a:pt x="520" y="990"/>
                  </a:lnTo>
                  <a:lnTo>
                    <a:pt x="530" y="992"/>
                  </a:lnTo>
                  <a:lnTo>
                    <a:pt x="540" y="986"/>
                  </a:lnTo>
                  <a:lnTo>
                    <a:pt x="542" y="978"/>
                  </a:lnTo>
                  <a:lnTo>
                    <a:pt x="546" y="966"/>
                  </a:lnTo>
                  <a:lnTo>
                    <a:pt x="552" y="960"/>
                  </a:lnTo>
                  <a:lnTo>
                    <a:pt x="550" y="944"/>
                  </a:lnTo>
                  <a:lnTo>
                    <a:pt x="548" y="932"/>
                  </a:lnTo>
                  <a:lnTo>
                    <a:pt x="542" y="928"/>
                  </a:lnTo>
                  <a:lnTo>
                    <a:pt x="534" y="926"/>
                  </a:lnTo>
                  <a:lnTo>
                    <a:pt x="524" y="916"/>
                  </a:lnTo>
                  <a:lnTo>
                    <a:pt x="506" y="902"/>
                  </a:lnTo>
                  <a:lnTo>
                    <a:pt x="502" y="892"/>
                  </a:lnTo>
                  <a:lnTo>
                    <a:pt x="494" y="886"/>
                  </a:lnTo>
                  <a:lnTo>
                    <a:pt x="488" y="880"/>
                  </a:lnTo>
                  <a:lnTo>
                    <a:pt x="488" y="862"/>
                  </a:lnTo>
                  <a:lnTo>
                    <a:pt x="486" y="848"/>
                  </a:lnTo>
                  <a:lnTo>
                    <a:pt x="474" y="838"/>
                  </a:lnTo>
                  <a:lnTo>
                    <a:pt x="458" y="834"/>
                  </a:lnTo>
                  <a:lnTo>
                    <a:pt x="442" y="832"/>
                  </a:lnTo>
                  <a:lnTo>
                    <a:pt x="434" y="824"/>
                  </a:lnTo>
                  <a:lnTo>
                    <a:pt x="422" y="826"/>
                  </a:lnTo>
                  <a:lnTo>
                    <a:pt x="414" y="822"/>
                  </a:lnTo>
                  <a:lnTo>
                    <a:pt x="412" y="828"/>
                  </a:lnTo>
                  <a:lnTo>
                    <a:pt x="420" y="838"/>
                  </a:lnTo>
                  <a:lnTo>
                    <a:pt x="432" y="846"/>
                  </a:lnTo>
                  <a:lnTo>
                    <a:pt x="442" y="844"/>
                  </a:lnTo>
                  <a:lnTo>
                    <a:pt x="458" y="844"/>
                  </a:lnTo>
                  <a:lnTo>
                    <a:pt x="468" y="854"/>
                  </a:lnTo>
                  <a:lnTo>
                    <a:pt x="478" y="862"/>
                  </a:lnTo>
                  <a:lnTo>
                    <a:pt x="478" y="872"/>
                  </a:lnTo>
                  <a:lnTo>
                    <a:pt x="476" y="878"/>
                  </a:lnTo>
                  <a:lnTo>
                    <a:pt x="468" y="878"/>
                  </a:lnTo>
                  <a:lnTo>
                    <a:pt x="460" y="878"/>
                  </a:lnTo>
                  <a:lnTo>
                    <a:pt x="462" y="884"/>
                  </a:lnTo>
                  <a:lnTo>
                    <a:pt x="468" y="890"/>
                  </a:lnTo>
                  <a:lnTo>
                    <a:pt x="466" y="894"/>
                  </a:lnTo>
                  <a:lnTo>
                    <a:pt x="456" y="886"/>
                  </a:lnTo>
                  <a:lnTo>
                    <a:pt x="448" y="878"/>
                  </a:lnTo>
                  <a:lnTo>
                    <a:pt x="442" y="868"/>
                  </a:lnTo>
                  <a:lnTo>
                    <a:pt x="432" y="860"/>
                  </a:lnTo>
                  <a:lnTo>
                    <a:pt x="428" y="860"/>
                  </a:lnTo>
                  <a:lnTo>
                    <a:pt x="430" y="866"/>
                  </a:lnTo>
                  <a:lnTo>
                    <a:pt x="436" y="874"/>
                  </a:lnTo>
                  <a:lnTo>
                    <a:pt x="442" y="878"/>
                  </a:lnTo>
                  <a:lnTo>
                    <a:pt x="444" y="884"/>
                  </a:lnTo>
                  <a:lnTo>
                    <a:pt x="442" y="890"/>
                  </a:lnTo>
                  <a:lnTo>
                    <a:pt x="446" y="896"/>
                  </a:lnTo>
                  <a:lnTo>
                    <a:pt x="448" y="898"/>
                  </a:lnTo>
                  <a:lnTo>
                    <a:pt x="442" y="900"/>
                  </a:lnTo>
                  <a:lnTo>
                    <a:pt x="432" y="896"/>
                  </a:lnTo>
                  <a:lnTo>
                    <a:pt x="426" y="890"/>
                  </a:lnTo>
                  <a:lnTo>
                    <a:pt x="422" y="882"/>
                  </a:lnTo>
                  <a:lnTo>
                    <a:pt x="418" y="880"/>
                  </a:lnTo>
                  <a:lnTo>
                    <a:pt x="420" y="884"/>
                  </a:lnTo>
                  <a:lnTo>
                    <a:pt x="424" y="896"/>
                  </a:lnTo>
                  <a:lnTo>
                    <a:pt x="430" y="902"/>
                  </a:lnTo>
                  <a:lnTo>
                    <a:pt x="440" y="906"/>
                  </a:lnTo>
                  <a:lnTo>
                    <a:pt x="448" y="910"/>
                  </a:lnTo>
                  <a:lnTo>
                    <a:pt x="452" y="916"/>
                  </a:lnTo>
                  <a:lnTo>
                    <a:pt x="452" y="924"/>
                  </a:lnTo>
                  <a:lnTo>
                    <a:pt x="444" y="926"/>
                  </a:lnTo>
                  <a:lnTo>
                    <a:pt x="450" y="932"/>
                  </a:lnTo>
                  <a:lnTo>
                    <a:pt x="460" y="940"/>
                  </a:lnTo>
                  <a:lnTo>
                    <a:pt x="470" y="944"/>
                  </a:lnTo>
                  <a:lnTo>
                    <a:pt x="480" y="946"/>
                  </a:lnTo>
                  <a:lnTo>
                    <a:pt x="492" y="944"/>
                  </a:lnTo>
                  <a:lnTo>
                    <a:pt x="500" y="950"/>
                  </a:lnTo>
                  <a:lnTo>
                    <a:pt x="504" y="952"/>
                  </a:lnTo>
                  <a:lnTo>
                    <a:pt x="510" y="956"/>
                  </a:lnTo>
                  <a:lnTo>
                    <a:pt x="518" y="966"/>
                  </a:lnTo>
                  <a:lnTo>
                    <a:pt x="524" y="972"/>
                  </a:lnTo>
                  <a:lnTo>
                    <a:pt x="522" y="982"/>
                  </a:lnTo>
                  <a:lnTo>
                    <a:pt x="518" y="982"/>
                  </a:lnTo>
                  <a:lnTo>
                    <a:pt x="516" y="980"/>
                  </a:lnTo>
                  <a:lnTo>
                    <a:pt x="512" y="982"/>
                  </a:lnTo>
                  <a:lnTo>
                    <a:pt x="508" y="984"/>
                  </a:lnTo>
                  <a:lnTo>
                    <a:pt x="502" y="982"/>
                  </a:lnTo>
                  <a:lnTo>
                    <a:pt x="498" y="982"/>
                  </a:lnTo>
                  <a:lnTo>
                    <a:pt x="494" y="980"/>
                  </a:lnTo>
                  <a:lnTo>
                    <a:pt x="492" y="974"/>
                  </a:lnTo>
                  <a:lnTo>
                    <a:pt x="482" y="974"/>
                  </a:lnTo>
                  <a:lnTo>
                    <a:pt x="482" y="982"/>
                  </a:lnTo>
                  <a:lnTo>
                    <a:pt x="486" y="986"/>
                  </a:lnTo>
                  <a:lnTo>
                    <a:pt x="488" y="990"/>
                  </a:lnTo>
                  <a:lnTo>
                    <a:pt x="486" y="994"/>
                  </a:lnTo>
                  <a:lnTo>
                    <a:pt x="476" y="998"/>
                  </a:lnTo>
                  <a:lnTo>
                    <a:pt x="468" y="1010"/>
                  </a:lnTo>
                  <a:lnTo>
                    <a:pt x="458" y="1014"/>
                  </a:lnTo>
                  <a:lnTo>
                    <a:pt x="446" y="1016"/>
                  </a:lnTo>
                  <a:lnTo>
                    <a:pt x="444" y="1018"/>
                  </a:lnTo>
                  <a:lnTo>
                    <a:pt x="444" y="1022"/>
                  </a:lnTo>
                  <a:lnTo>
                    <a:pt x="444" y="1028"/>
                  </a:lnTo>
                  <a:lnTo>
                    <a:pt x="440" y="1036"/>
                  </a:lnTo>
                  <a:lnTo>
                    <a:pt x="426" y="1050"/>
                  </a:lnTo>
                  <a:lnTo>
                    <a:pt x="426" y="1054"/>
                  </a:lnTo>
                  <a:lnTo>
                    <a:pt x="422" y="1062"/>
                  </a:lnTo>
                  <a:lnTo>
                    <a:pt x="414" y="1068"/>
                  </a:lnTo>
                  <a:lnTo>
                    <a:pt x="412" y="1066"/>
                  </a:lnTo>
                  <a:lnTo>
                    <a:pt x="412" y="1056"/>
                  </a:lnTo>
                  <a:lnTo>
                    <a:pt x="404" y="1054"/>
                  </a:lnTo>
                  <a:lnTo>
                    <a:pt x="404" y="1046"/>
                  </a:lnTo>
                  <a:lnTo>
                    <a:pt x="394" y="1032"/>
                  </a:lnTo>
                  <a:lnTo>
                    <a:pt x="376" y="1018"/>
                  </a:lnTo>
                  <a:lnTo>
                    <a:pt x="358" y="1014"/>
                  </a:lnTo>
                  <a:lnTo>
                    <a:pt x="346" y="1010"/>
                  </a:lnTo>
                  <a:lnTo>
                    <a:pt x="328" y="1004"/>
                  </a:lnTo>
                  <a:lnTo>
                    <a:pt x="320" y="996"/>
                  </a:lnTo>
                  <a:lnTo>
                    <a:pt x="312" y="990"/>
                  </a:lnTo>
                  <a:lnTo>
                    <a:pt x="304" y="988"/>
                  </a:lnTo>
                  <a:lnTo>
                    <a:pt x="302" y="992"/>
                  </a:lnTo>
                  <a:lnTo>
                    <a:pt x="294" y="990"/>
                  </a:lnTo>
                  <a:lnTo>
                    <a:pt x="290" y="984"/>
                  </a:lnTo>
                  <a:lnTo>
                    <a:pt x="282" y="986"/>
                  </a:lnTo>
                  <a:lnTo>
                    <a:pt x="280" y="994"/>
                  </a:lnTo>
                  <a:lnTo>
                    <a:pt x="282" y="1008"/>
                  </a:lnTo>
                  <a:lnTo>
                    <a:pt x="276" y="1014"/>
                  </a:lnTo>
                  <a:lnTo>
                    <a:pt x="268" y="1018"/>
                  </a:lnTo>
                  <a:lnTo>
                    <a:pt x="266" y="1028"/>
                  </a:lnTo>
                  <a:lnTo>
                    <a:pt x="268" y="1032"/>
                  </a:lnTo>
                  <a:lnTo>
                    <a:pt x="268" y="1036"/>
                  </a:lnTo>
                  <a:lnTo>
                    <a:pt x="264" y="1040"/>
                  </a:lnTo>
                  <a:lnTo>
                    <a:pt x="258" y="1040"/>
                  </a:lnTo>
                  <a:lnTo>
                    <a:pt x="262" y="1050"/>
                  </a:lnTo>
                  <a:lnTo>
                    <a:pt x="274" y="1058"/>
                  </a:lnTo>
                  <a:lnTo>
                    <a:pt x="286" y="1066"/>
                  </a:lnTo>
                  <a:lnTo>
                    <a:pt x="298" y="1076"/>
                  </a:lnTo>
                  <a:lnTo>
                    <a:pt x="298" y="1086"/>
                  </a:lnTo>
                  <a:lnTo>
                    <a:pt x="304" y="1094"/>
                  </a:lnTo>
                  <a:lnTo>
                    <a:pt x="312" y="1096"/>
                  </a:lnTo>
                  <a:lnTo>
                    <a:pt x="320" y="1108"/>
                  </a:lnTo>
                  <a:lnTo>
                    <a:pt x="330" y="1116"/>
                  </a:lnTo>
                  <a:lnTo>
                    <a:pt x="336" y="1128"/>
                  </a:lnTo>
                  <a:lnTo>
                    <a:pt x="344" y="1134"/>
                  </a:lnTo>
                  <a:lnTo>
                    <a:pt x="346" y="1136"/>
                  </a:lnTo>
                  <a:lnTo>
                    <a:pt x="350" y="1140"/>
                  </a:lnTo>
                  <a:lnTo>
                    <a:pt x="348" y="1144"/>
                  </a:lnTo>
                  <a:lnTo>
                    <a:pt x="346" y="1148"/>
                  </a:lnTo>
                  <a:lnTo>
                    <a:pt x="346" y="1150"/>
                  </a:lnTo>
                  <a:lnTo>
                    <a:pt x="346" y="1158"/>
                  </a:lnTo>
                  <a:lnTo>
                    <a:pt x="336" y="1166"/>
                  </a:lnTo>
                  <a:lnTo>
                    <a:pt x="326" y="1168"/>
                  </a:lnTo>
                  <a:lnTo>
                    <a:pt x="320" y="1162"/>
                  </a:lnTo>
                  <a:lnTo>
                    <a:pt x="314" y="1162"/>
                  </a:lnTo>
                  <a:lnTo>
                    <a:pt x="308" y="1166"/>
                  </a:lnTo>
                  <a:lnTo>
                    <a:pt x="304" y="1160"/>
                  </a:lnTo>
                  <a:lnTo>
                    <a:pt x="294" y="1160"/>
                  </a:lnTo>
                  <a:lnTo>
                    <a:pt x="284" y="1148"/>
                  </a:lnTo>
                  <a:lnTo>
                    <a:pt x="268" y="1148"/>
                  </a:lnTo>
                  <a:lnTo>
                    <a:pt x="260" y="1154"/>
                  </a:lnTo>
                  <a:lnTo>
                    <a:pt x="244" y="1158"/>
                  </a:lnTo>
                  <a:lnTo>
                    <a:pt x="232" y="1144"/>
                  </a:lnTo>
                  <a:lnTo>
                    <a:pt x="224" y="1144"/>
                  </a:lnTo>
                  <a:lnTo>
                    <a:pt x="212" y="1134"/>
                  </a:lnTo>
                  <a:lnTo>
                    <a:pt x="214" y="1130"/>
                  </a:lnTo>
                  <a:lnTo>
                    <a:pt x="220" y="1128"/>
                  </a:lnTo>
                  <a:lnTo>
                    <a:pt x="214" y="1122"/>
                  </a:lnTo>
                  <a:lnTo>
                    <a:pt x="214" y="1116"/>
                  </a:lnTo>
                  <a:lnTo>
                    <a:pt x="212" y="1110"/>
                  </a:lnTo>
                  <a:lnTo>
                    <a:pt x="204" y="1118"/>
                  </a:lnTo>
                  <a:lnTo>
                    <a:pt x="198" y="1130"/>
                  </a:lnTo>
                  <a:lnTo>
                    <a:pt x="192" y="1136"/>
                  </a:lnTo>
                  <a:lnTo>
                    <a:pt x="176" y="1136"/>
                  </a:lnTo>
                  <a:lnTo>
                    <a:pt x="186" y="1120"/>
                  </a:lnTo>
                  <a:lnTo>
                    <a:pt x="200" y="1090"/>
                  </a:lnTo>
                  <a:lnTo>
                    <a:pt x="208" y="1082"/>
                  </a:lnTo>
                  <a:lnTo>
                    <a:pt x="212" y="1070"/>
                  </a:lnTo>
                  <a:lnTo>
                    <a:pt x="224" y="1054"/>
                  </a:lnTo>
                  <a:lnTo>
                    <a:pt x="236" y="1022"/>
                  </a:lnTo>
                  <a:lnTo>
                    <a:pt x="254" y="980"/>
                  </a:lnTo>
                  <a:lnTo>
                    <a:pt x="268" y="938"/>
                  </a:lnTo>
                  <a:lnTo>
                    <a:pt x="284" y="906"/>
                  </a:lnTo>
                  <a:lnTo>
                    <a:pt x="284" y="860"/>
                  </a:lnTo>
                  <a:lnTo>
                    <a:pt x="268" y="848"/>
                  </a:lnTo>
                  <a:lnTo>
                    <a:pt x="260" y="838"/>
                  </a:lnTo>
                  <a:lnTo>
                    <a:pt x="244" y="830"/>
                  </a:lnTo>
                  <a:lnTo>
                    <a:pt x="224" y="824"/>
                  </a:lnTo>
                  <a:lnTo>
                    <a:pt x="194" y="804"/>
                  </a:lnTo>
                  <a:lnTo>
                    <a:pt x="206" y="792"/>
                  </a:lnTo>
                  <a:lnTo>
                    <a:pt x="206" y="778"/>
                  </a:lnTo>
                  <a:lnTo>
                    <a:pt x="212" y="770"/>
                  </a:lnTo>
                  <a:lnTo>
                    <a:pt x="212" y="762"/>
                  </a:lnTo>
                  <a:lnTo>
                    <a:pt x="204" y="748"/>
                  </a:lnTo>
                  <a:lnTo>
                    <a:pt x="194" y="744"/>
                  </a:lnTo>
                  <a:lnTo>
                    <a:pt x="182" y="742"/>
                  </a:lnTo>
                  <a:lnTo>
                    <a:pt x="180" y="730"/>
                  </a:lnTo>
                  <a:lnTo>
                    <a:pt x="170" y="728"/>
                  </a:lnTo>
                  <a:lnTo>
                    <a:pt x="170" y="720"/>
                  </a:lnTo>
                  <a:lnTo>
                    <a:pt x="178" y="710"/>
                  </a:lnTo>
                  <a:lnTo>
                    <a:pt x="168" y="702"/>
                  </a:lnTo>
                  <a:lnTo>
                    <a:pt x="156" y="706"/>
                  </a:lnTo>
                  <a:lnTo>
                    <a:pt x="148" y="692"/>
                  </a:lnTo>
                  <a:lnTo>
                    <a:pt x="142" y="682"/>
                  </a:lnTo>
                  <a:lnTo>
                    <a:pt x="150" y="672"/>
                  </a:lnTo>
                  <a:lnTo>
                    <a:pt x="150" y="666"/>
                  </a:lnTo>
                  <a:lnTo>
                    <a:pt x="138" y="664"/>
                  </a:lnTo>
                  <a:lnTo>
                    <a:pt x="138" y="648"/>
                  </a:lnTo>
                  <a:lnTo>
                    <a:pt x="134" y="634"/>
                  </a:lnTo>
                  <a:lnTo>
                    <a:pt x="134" y="620"/>
                  </a:lnTo>
                  <a:lnTo>
                    <a:pt x="146" y="614"/>
                  </a:lnTo>
                  <a:lnTo>
                    <a:pt x="138" y="594"/>
                  </a:lnTo>
                  <a:lnTo>
                    <a:pt x="122" y="570"/>
                  </a:lnTo>
                  <a:lnTo>
                    <a:pt x="108" y="554"/>
                  </a:lnTo>
                  <a:lnTo>
                    <a:pt x="86" y="526"/>
                  </a:lnTo>
                  <a:lnTo>
                    <a:pt x="74" y="512"/>
                  </a:lnTo>
                  <a:lnTo>
                    <a:pt x="72" y="490"/>
                  </a:lnTo>
                  <a:lnTo>
                    <a:pt x="78" y="464"/>
                  </a:lnTo>
                  <a:lnTo>
                    <a:pt x="86" y="444"/>
                  </a:lnTo>
                  <a:lnTo>
                    <a:pt x="90" y="428"/>
                  </a:lnTo>
                  <a:lnTo>
                    <a:pt x="84" y="420"/>
                  </a:lnTo>
                  <a:lnTo>
                    <a:pt x="70" y="414"/>
                  </a:lnTo>
                  <a:lnTo>
                    <a:pt x="52" y="392"/>
                  </a:lnTo>
                  <a:lnTo>
                    <a:pt x="28" y="388"/>
                  </a:lnTo>
                  <a:lnTo>
                    <a:pt x="10" y="360"/>
                  </a:lnTo>
                  <a:lnTo>
                    <a:pt x="6" y="350"/>
                  </a:lnTo>
                  <a:lnTo>
                    <a:pt x="10" y="320"/>
                  </a:lnTo>
                  <a:lnTo>
                    <a:pt x="0" y="318"/>
                  </a:lnTo>
                  <a:lnTo>
                    <a:pt x="14" y="302"/>
                  </a:lnTo>
                  <a:lnTo>
                    <a:pt x="22" y="294"/>
                  </a:lnTo>
                  <a:lnTo>
                    <a:pt x="20" y="270"/>
                  </a:lnTo>
                  <a:lnTo>
                    <a:pt x="40" y="254"/>
                  </a:lnTo>
                  <a:lnTo>
                    <a:pt x="42" y="230"/>
                  </a:lnTo>
                  <a:lnTo>
                    <a:pt x="50" y="232"/>
                  </a:lnTo>
                  <a:lnTo>
                    <a:pt x="60" y="234"/>
                  </a:lnTo>
                  <a:lnTo>
                    <a:pt x="66" y="228"/>
                  </a:lnTo>
                  <a:lnTo>
                    <a:pt x="62" y="218"/>
                  </a:lnTo>
                  <a:lnTo>
                    <a:pt x="60" y="210"/>
                  </a:lnTo>
                  <a:lnTo>
                    <a:pt x="74" y="208"/>
                  </a:lnTo>
                  <a:lnTo>
                    <a:pt x="82" y="214"/>
                  </a:lnTo>
                  <a:lnTo>
                    <a:pt x="90" y="208"/>
                  </a:lnTo>
                  <a:lnTo>
                    <a:pt x="86" y="194"/>
                  </a:lnTo>
                  <a:lnTo>
                    <a:pt x="96" y="194"/>
                  </a:lnTo>
                  <a:lnTo>
                    <a:pt x="104" y="204"/>
                  </a:lnTo>
                  <a:lnTo>
                    <a:pt x="104" y="214"/>
                  </a:lnTo>
                  <a:lnTo>
                    <a:pt x="114" y="214"/>
                  </a:lnTo>
                  <a:lnTo>
                    <a:pt x="118" y="222"/>
                  </a:lnTo>
                  <a:lnTo>
                    <a:pt x="136" y="218"/>
                  </a:lnTo>
                  <a:lnTo>
                    <a:pt x="138" y="226"/>
                  </a:lnTo>
                  <a:lnTo>
                    <a:pt x="158" y="216"/>
                  </a:lnTo>
                  <a:lnTo>
                    <a:pt x="160" y="236"/>
                  </a:lnTo>
                  <a:lnTo>
                    <a:pt x="162" y="246"/>
                  </a:lnTo>
                  <a:lnTo>
                    <a:pt x="166" y="248"/>
                  </a:lnTo>
                  <a:lnTo>
                    <a:pt x="168" y="232"/>
                  </a:lnTo>
                  <a:lnTo>
                    <a:pt x="170" y="224"/>
                  </a:lnTo>
                  <a:lnTo>
                    <a:pt x="180" y="218"/>
                  </a:lnTo>
                  <a:lnTo>
                    <a:pt x="182" y="212"/>
                  </a:lnTo>
                  <a:lnTo>
                    <a:pt x="192" y="216"/>
                  </a:lnTo>
                  <a:lnTo>
                    <a:pt x="226" y="220"/>
                  </a:lnTo>
                  <a:lnTo>
                    <a:pt x="226" y="210"/>
                  </a:lnTo>
                  <a:lnTo>
                    <a:pt x="258" y="210"/>
                  </a:lnTo>
                  <a:lnTo>
                    <a:pt x="310" y="228"/>
                  </a:lnTo>
                  <a:lnTo>
                    <a:pt x="332" y="232"/>
                  </a:lnTo>
                  <a:lnTo>
                    <a:pt x="354" y="246"/>
                  </a:lnTo>
                  <a:lnTo>
                    <a:pt x="364" y="248"/>
                  </a:lnTo>
                  <a:lnTo>
                    <a:pt x="372" y="256"/>
                  </a:lnTo>
                  <a:lnTo>
                    <a:pt x="386" y="252"/>
                  </a:lnTo>
                  <a:lnTo>
                    <a:pt x="404" y="258"/>
                  </a:lnTo>
                  <a:lnTo>
                    <a:pt x="416" y="264"/>
                  </a:lnTo>
                  <a:lnTo>
                    <a:pt x="428" y="264"/>
                  </a:lnTo>
                  <a:lnTo>
                    <a:pt x="430" y="258"/>
                  </a:lnTo>
                  <a:lnTo>
                    <a:pt x="442" y="266"/>
                  </a:lnTo>
                  <a:lnTo>
                    <a:pt x="458" y="272"/>
                  </a:lnTo>
                  <a:lnTo>
                    <a:pt x="460" y="282"/>
                  </a:lnTo>
                  <a:lnTo>
                    <a:pt x="464" y="276"/>
                  </a:lnTo>
                  <a:lnTo>
                    <a:pt x="488" y="276"/>
                  </a:lnTo>
                  <a:lnTo>
                    <a:pt x="496" y="296"/>
                  </a:lnTo>
                  <a:lnTo>
                    <a:pt x="504" y="302"/>
                  </a:lnTo>
                  <a:lnTo>
                    <a:pt x="508" y="314"/>
                  </a:lnTo>
                  <a:lnTo>
                    <a:pt x="520" y="318"/>
                  </a:lnTo>
                  <a:lnTo>
                    <a:pt x="528" y="340"/>
                  </a:lnTo>
                  <a:lnTo>
                    <a:pt x="528" y="364"/>
                  </a:lnTo>
                  <a:lnTo>
                    <a:pt x="524" y="396"/>
                  </a:lnTo>
                  <a:lnTo>
                    <a:pt x="508" y="428"/>
                  </a:lnTo>
                  <a:lnTo>
                    <a:pt x="488" y="448"/>
                  </a:lnTo>
                  <a:lnTo>
                    <a:pt x="464" y="468"/>
                  </a:lnTo>
                  <a:lnTo>
                    <a:pt x="438" y="474"/>
                  </a:lnTo>
                  <a:lnTo>
                    <a:pt x="416" y="472"/>
                  </a:lnTo>
                  <a:lnTo>
                    <a:pt x="382" y="472"/>
                  </a:lnTo>
                  <a:lnTo>
                    <a:pt x="376" y="478"/>
                  </a:lnTo>
                  <a:lnTo>
                    <a:pt x="352" y="480"/>
                  </a:lnTo>
                  <a:lnTo>
                    <a:pt x="328" y="480"/>
                  </a:lnTo>
                  <a:lnTo>
                    <a:pt x="304" y="472"/>
                  </a:lnTo>
                  <a:lnTo>
                    <a:pt x="294" y="478"/>
                  </a:lnTo>
                  <a:lnTo>
                    <a:pt x="288" y="480"/>
                  </a:lnTo>
                  <a:lnTo>
                    <a:pt x="282" y="470"/>
                  </a:lnTo>
                  <a:lnTo>
                    <a:pt x="272" y="472"/>
                  </a:lnTo>
                  <a:lnTo>
                    <a:pt x="262" y="472"/>
                  </a:lnTo>
                  <a:lnTo>
                    <a:pt x="250" y="466"/>
                  </a:lnTo>
                  <a:lnTo>
                    <a:pt x="246" y="466"/>
                  </a:lnTo>
                  <a:lnTo>
                    <a:pt x="246" y="474"/>
                  </a:lnTo>
                  <a:lnTo>
                    <a:pt x="234" y="470"/>
                  </a:lnTo>
                  <a:lnTo>
                    <a:pt x="218" y="462"/>
                  </a:lnTo>
                  <a:lnTo>
                    <a:pt x="212" y="458"/>
                  </a:lnTo>
                  <a:lnTo>
                    <a:pt x="212" y="450"/>
                  </a:lnTo>
                  <a:lnTo>
                    <a:pt x="186" y="448"/>
                  </a:lnTo>
                  <a:lnTo>
                    <a:pt x="184" y="454"/>
                  </a:lnTo>
                  <a:lnTo>
                    <a:pt x="190" y="458"/>
                  </a:lnTo>
                  <a:lnTo>
                    <a:pt x="202" y="462"/>
                  </a:lnTo>
                  <a:lnTo>
                    <a:pt x="204" y="474"/>
                  </a:lnTo>
                  <a:lnTo>
                    <a:pt x="222" y="480"/>
                  </a:lnTo>
                  <a:lnTo>
                    <a:pt x="226" y="484"/>
                  </a:lnTo>
                  <a:lnTo>
                    <a:pt x="238" y="486"/>
                  </a:lnTo>
                  <a:lnTo>
                    <a:pt x="250" y="490"/>
                  </a:lnTo>
                  <a:lnTo>
                    <a:pt x="244" y="498"/>
                  </a:lnTo>
                  <a:lnTo>
                    <a:pt x="264" y="502"/>
                  </a:lnTo>
                  <a:lnTo>
                    <a:pt x="264" y="514"/>
                  </a:lnTo>
                  <a:lnTo>
                    <a:pt x="280" y="518"/>
                  </a:lnTo>
                  <a:lnTo>
                    <a:pt x="300" y="520"/>
                  </a:lnTo>
                  <a:lnTo>
                    <a:pt x="320" y="532"/>
                  </a:lnTo>
                  <a:lnTo>
                    <a:pt x="334" y="548"/>
                  </a:lnTo>
                  <a:lnTo>
                    <a:pt x="332" y="552"/>
                  </a:lnTo>
                  <a:lnTo>
                    <a:pt x="326" y="554"/>
                  </a:lnTo>
                  <a:lnTo>
                    <a:pt x="326" y="560"/>
                  </a:lnTo>
                  <a:lnTo>
                    <a:pt x="330" y="564"/>
                  </a:lnTo>
                  <a:lnTo>
                    <a:pt x="334" y="568"/>
                  </a:lnTo>
                  <a:lnTo>
                    <a:pt x="334" y="586"/>
                  </a:lnTo>
                  <a:lnTo>
                    <a:pt x="326" y="588"/>
                  </a:lnTo>
                  <a:lnTo>
                    <a:pt x="328" y="594"/>
                  </a:lnTo>
                  <a:lnTo>
                    <a:pt x="342" y="608"/>
                  </a:lnTo>
                  <a:lnTo>
                    <a:pt x="352" y="614"/>
                  </a:lnTo>
                  <a:lnTo>
                    <a:pt x="354" y="628"/>
                  </a:lnTo>
                  <a:lnTo>
                    <a:pt x="364" y="634"/>
                  </a:lnTo>
                  <a:lnTo>
                    <a:pt x="368" y="640"/>
                  </a:lnTo>
                  <a:lnTo>
                    <a:pt x="370" y="652"/>
                  </a:lnTo>
                  <a:lnTo>
                    <a:pt x="370" y="666"/>
                  </a:lnTo>
                  <a:lnTo>
                    <a:pt x="392" y="674"/>
                  </a:lnTo>
                  <a:lnTo>
                    <a:pt x="406" y="674"/>
                  </a:lnTo>
                  <a:lnTo>
                    <a:pt x="410" y="668"/>
                  </a:lnTo>
                  <a:lnTo>
                    <a:pt x="420" y="666"/>
                  </a:lnTo>
                  <a:lnTo>
                    <a:pt x="424" y="678"/>
                  </a:lnTo>
                  <a:lnTo>
                    <a:pt x="436" y="674"/>
                  </a:lnTo>
                  <a:lnTo>
                    <a:pt x="444" y="682"/>
                  </a:lnTo>
                  <a:lnTo>
                    <a:pt x="448" y="690"/>
                  </a:lnTo>
                  <a:lnTo>
                    <a:pt x="470" y="692"/>
                  </a:lnTo>
                  <a:lnTo>
                    <a:pt x="492" y="690"/>
                  </a:lnTo>
                  <a:lnTo>
                    <a:pt x="500" y="694"/>
                  </a:lnTo>
                  <a:lnTo>
                    <a:pt x="506" y="692"/>
                  </a:lnTo>
                  <a:lnTo>
                    <a:pt x="508" y="682"/>
                  </a:lnTo>
                  <a:lnTo>
                    <a:pt x="518" y="672"/>
                  </a:lnTo>
                  <a:lnTo>
                    <a:pt x="520" y="660"/>
                  </a:lnTo>
                  <a:lnTo>
                    <a:pt x="506" y="646"/>
                  </a:lnTo>
                  <a:lnTo>
                    <a:pt x="506" y="638"/>
                  </a:lnTo>
                  <a:lnTo>
                    <a:pt x="490" y="628"/>
                  </a:lnTo>
                  <a:lnTo>
                    <a:pt x="484" y="640"/>
                  </a:lnTo>
                  <a:lnTo>
                    <a:pt x="472" y="644"/>
                  </a:lnTo>
                  <a:lnTo>
                    <a:pt x="442" y="618"/>
                  </a:lnTo>
                  <a:lnTo>
                    <a:pt x="434" y="618"/>
                  </a:lnTo>
                  <a:lnTo>
                    <a:pt x="426" y="606"/>
                  </a:lnTo>
                  <a:lnTo>
                    <a:pt x="436" y="594"/>
                  </a:lnTo>
                  <a:lnTo>
                    <a:pt x="430" y="582"/>
                  </a:lnTo>
                  <a:lnTo>
                    <a:pt x="434" y="568"/>
                  </a:lnTo>
                  <a:lnTo>
                    <a:pt x="458" y="570"/>
                  </a:lnTo>
                  <a:lnTo>
                    <a:pt x="472" y="578"/>
                  </a:lnTo>
                  <a:lnTo>
                    <a:pt x="478" y="584"/>
                  </a:lnTo>
                  <a:lnTo>
                    <a:pt x="502" y="584"/>
                  </a:lnTo>
                  <a:lnTo>
                    <a:pt x="496" y="590"/>
                  </a:lnTo>
                  <a:lnTo>
                    <a:pt x="496" y="596"/>
                  </a:lnTo>
                  <a:lnTo>
                    <a:pt x="500" y="598"/>
                  </a:lnTo>
                  <a:lnTo>
                    <a:pt x="504" y="590"/>
                  </a:lnTo>
                  <a:lnTo>
                    <a:pt x="508" y="584"/>
                  </a:lnTo>
                  <a:lnTo>
                    <a:pt x="530" y="582"/>
                  </a:lnTo>
                  <a:lnTo>
                    <a:pt x="554" y="586"/>
                  </a:lnTo>
                  <a:lnTo>
                    <a:pt x="566" y="584"/>
                  </a:lnTo>
                  <a:lnTo>
                    <a:pt x="570" y="576"/>
                  </a:lnTo>
                  <a:lnTo>
                    <a:pt x="604" y="574"/>
                  </a:lnTo>
                  <a:lnTo>
                    <a:pt x="614" y="574"/>
                  </a:lnTo>
                  <a:lnTo>
                    <a:pt x="608" y="568"/>
                  </a:lnTo>
                  <a:lnTo>
                    <a:pt x="600" y="570"/>
                  </a:lnTo>
                  <a:lnTo>
                    <a:pt x="590" y="566"/>
                  </a:lnTo>
                  <a:lnTo>
                    <a:pt x="588" y="558"/>
                  </a:lnTo>
                  <a:lnTo>
                    <a:pt x="588" y="552"/>
                  </a:lnTo>
                  <a:lnTo>
                    <a:pt x="570" y="536"/>
                  </a:lnTo>
                  <a:lnTo>
                    <a:pt x="554" y="528"/>
                  </a:lnTo>
                  <a:lnTo>
                    <a:pt x="540" y="514"/>
                  </a:lnTo>
                  <a:lnTo>
                    <a:pt x="530" y="502"/>
                  </a:lnTo>
                  <a:lnTo>
                    <a:pt x="530" y="484"/>
                  </a:lnTo>
                  <a:lnTo>
                    <a:pt x="538" y="474"/>
                  </a:lnTo>
                  <a:lnTo>
                    <a:pt x="542" y="468"/>
                  </a:lnTo>
                  <a:lnTo>
                    <a:pt x="546" y="462"/>
                  </a:lnTo>
                  <a:lnTo>
                    <a:pt x="546" y="440"/>
                  </a:lnTo>
                  <a:lnTo>
                    <a:pt x="566" y="422"/>
                  </a:lnTo>
                  <a:lnTo>
                    <a:pt x="574" y="398"/>
                  </a:lnTo>
                  <a:lnTo>
                    <a:pt x="578" y="380"/>
                  </a:lnTo>
                  <a:lnTo>
                    <a:pt x="578" y="364"/>
                  </a:lnTo>
                  <a:lnTo>
                    <a:pt x="596" y="364"/>
                  </a:lnTo>
                  <a:lnTo>
                    <a:pt x="604" y="366"/>
                  </a:lnTo>
                  <a:lnTo>
                    <a:pt x="622" y="354"/>
                  </a:lnTo>
                  <a:lnTo>
                    <a:pt x="632" y="360"/>
                  </a:lnTo>
                  <a:lnTo>
                    <a:pt x="644" y="362"/>
                  </a:lnTo>
                  <a:lnTo>
                    <a:pt x="642" y="370"/>
                  </a:lnTo>
                  <a:lnTo>
                    <a:pt x="638" y="380"/>
                  </a:lnTo>
                  <a:lnTo>
                    <a:pt x="640" y="386"/>
                  </a:lnTo>
                  <a:lnTo>
                    <a:pt x="644" y="380"/>
                  </a:lnTo>
                  <a:lnTo>
                    <a:pt x="648" y="370"/>
                  </a:lnTo>
                  <a:lnTo>
                    <a:pt x="656" y="366"/>
                  </a:lnTo>
                  <a:lnTo>
                    <a:pt x="664" y="372"/>
                  </a:lnTo>
                  <a:lnTo>
                    <a:pt x="672" y="382"/>
                  </a:lnTo>
                  <a:lnTo>
                    <a:pt x="672" y="374"/>
                  </a:lnTo>
                  <a:lnTo>
                    <a:pt x="660" y="356"/>
                  </a:lnTo>
                  <a:lnTo>
                    <a:pt x="656" y="332"/>
                  </a:lnTo>
                  <a:lnTo>
                    <a:pt x="656" y="310"/>
                  </a:lnTo>
                  <a:lnTo>
                    <a:pt x="646" y="304"/>
                  </a:lnTo>
                  <a:lnTo>
                    <a:pt x="646" y="292"/>
                  </a:lnTo>
                  <a:lnTo>
                    <a:pt x="634" y="282"/>
                  </a:lnTo>
                  <a:lnTo>
                    <a:pt x="622" y="274"/>
                  </a:lnTo>
                  <a:lnTo>
                    <a:pt x="614" y="274"/>
                  </a:lnTo>
                  <a:lnTo>
                    <a:pt x="610" y="280"/>
                  </a:lnTo>
                  <a:lnTo>
                    <a:pt x="604" y="272"/>
                  </a:lnTo>
                  <a:lnTo>
                    <a:pt x="598" y="260"/>
                  </a:lnTo>
                  <a:lnTo>
                    <a:pt x="594" y="226"/>
                  </a:lnTo>
                  <a:lnTo>
                    <a:pt x="584" y="198"/>
                  </a:lnTo>
                  <a:lnTo>
                    <a:pt x="576" y="182"/>
                  </a:lnTo>
                  <a:lnTo>
                    <a:pt x="568" y="168"/>
                  </a:lnTo>
                  <a:lnTo>
                    <a:pt x="558" y="164"/>
                  </a:lnTo>
                  <a:lnTo>
                    <a:pt x="542" y="162"/>
                  </a:lnTo>
                  <a:lnTo>
                    <a:pt x="532" y="158"/>
                  </a:lnTo>
                  <a:lnTo>
                    <a:pt x="524" y="154"/>
                  </a:lnTo>
                  <a:lnTo>
                    <a:pt x="522" y="148"/>
                  </a:lnTo>
                  <a:lnTo>
                    <a:pt x="528" y="142"/>
                  </a:lnTo>
                  <a:lnTo>
                    <a:pt x="538" y="146"/>
                  </a:lnTo>
                  <a:lnTo>
                    <a:pt x="552" y="148"/>
                  </a:lnTo>
                  <a:lnTo>
                    <a:pt x="562" y="142"/>
                  </a:lnTo>
                  <a:lnTo>
                    <a:pt x="580" y="130"/>
                  </a:lnTo>
                  <a:lnTo>
                    <a:pt x="592" y="124"/>
                  </a:lnTo>
                  <a:lnTo>
                    <a:pt x="618" y="122"/>
                  </a:lnTo>
                  <a:lnTo>
                    <a:pt x="624" y="128"/>
                  </a:lnTo>
                  <a:lnTo>
                    <a:pt x="638" y="138"/>
                  </a:lnTo>
                  <a:lnTo>
                    <a:pt x="654" y="138"/>
                  </a:lnTo>
                  <a:lnTo>
                    <a:pt x="666" y="152"/>
                  </a:lnTo>
                  <a:lnTo>
                    <a:pt x="678" y="164"/>
                  </a:lnTo>
                  <a:lnTo>
                    <a:pt x="672" y="170"/>
                  </a:lnTo>
                  <a:lnTo>
                    <a:pt x="660" y="176"/>
                  </a:lnTo>
                  <a:lnTo>
                    <a:pt x="646" y="190"/>
                  </a:lnTo>
                  <a:lnTo>
                    <a:pt x="634" y="202"/>
                  </a:lnTo>
                  <a:lnTo>
                    <a:pt x="638" y="212"/>
                  </a:lnTo>
                  <a:lnTo>
                    <a:pt x="634" y="224"/>
                  </a:lnTo>
                  <a:lnTo>
                    <a:pt x="636" y="240"/>
                  </a:lnTo>
                  <a:lnTo>
                    <a:pt x="648" y="244"/>
                  </a:lnTo>
                  <a:lnTo>
                    <a:pt x="662" y="244"/>
                  </a:lnTo>
                  <a:lnTo>
                    <a:pt x="670" y="246"/>
                  </a:lnTo>
                  <a:lnTo>
                    <a:pt x="680" y="256"/>
                  </a:lnTo>
                  <a:lnTo>
                    <a:pt x="694" y="266"/>
                  </a:lnTo>
                  <a:lnTo>
                    <a:pt x="698" y="268"/>
                  </a:lnTo>
                  <a:lnTo>
                    <a:pt x="704" y="268"/>
                  </a:lnTo>
                  <a:lnTo>
                    <a:pt x="710" y="262"/>
                  </a:lnTo>
                  <a:lnTo>
                    <a:pt x="716" y="254"/>
                  </a:lnTo>
                  <a:lnTo>
                    <a:pt x="718" y="260"/>
                  </a:lnTo>
                  <a:lnTo>
                    <a:pt x="732" y="248"/>
                  </a:lnTo>
                  <a:lnTo>
                    <a:pt x="746" y="232"/>
                  </a:lnTo>
                  <a:lnTo>
                    <a:pt x="752" y="230"/>
                  </a:lnTo>
                  <a:lnTo>
                    <a:pt x="750" y="216"/>
                  </a:lnTo>
                  <a:lnTo>
                    <a:pt x="742" y="200"/>
                  </a:lnTo>
                  <a:lnTo>
                    <a:pt x="738" y="178"/>
                  </a:lnTo>
                  <a:lnTo>
                    <a:pt x="726" y="164"/>
                  </a:lnTo>
                  <a:lnTo>
                    <a:pt x="738" y="148"/>
                  </a:lnTo>
                  <a:lnTo>
                    <a:pt x="750" y="140"/>
                  </a:lnTo>
                  <a:lnTo>
                    <a:pt x="754" y="138"/>
                  </a:lnTo>
                  <a:lnTo>
                    <a:pt x="752" y="132"/>
                  </a:lnTo>
                  <a:lnTo>
                    <a:pt x="742" y="124"/>
                  </a:lnTo>
                  <a:lnTo>
                    <a:pt x="746" y="122"/>
                  </a:lnTo>
                  <a:lnTo>
                    <a:pt x="756" y="114"/>
                  </a:lnTo>
                  <a:lnTo>
                    <a:pt x="772" y="88"/>
                  </a:lnTo>
                  <a:lnTo>
                    <a:pt x="778" y="62"/>
                  </a:lnTo>
                  <a:lnTo>
                    <a:pt x="782" y="42"/>
                  </a:lnTo>
                  <a:lnTo>
                    <a:pt x="792" y="40"/>
                  </a:lnTo>
                  <a:lnTo>
                    <a:pt x="804" y="16"/>
                  </a:lnTo>
                  <a:lnTo>
                    <a:pt x="812" y="4"/>
                  </a:lnTo>
                  <a:lnTo>
                    <a:pt x="818" y="0"/>
                  </a:lnTo>
                  <a:lnTo>
                    <a:pt x="818" y="1890"/>
                  </a:lnTo>
                  <a:lnTo>
                    <a:pt x="808" y="1898"/>
                  </a:lnTo>
                  <a:lnTo>
                    <a:pt x="802" y="1898"/>
                  </a:lnTo>
                  <a:lnTo>
                    <a:pt x="798" y="1896"/>
                  </a:lnTo>
                  <a:lnTo>
                    <a:pt x="782" y="1903"/>
                  </a:lnTo>
                  <a:lnTo>
                    <a:pt x="774" y="1901"/>
                  </a:lnTo>
                  <a:lnTo>
                    <a:pt x="774" y="1890"/>
                  </a:lnTo>
                  <a:lnTo>
                    <a:pt x="768" y="1890"/>
                  </a:lnTo>
                  <a:lnTo>
                    <a:pt x="766" y="1880"/>
                  </a:lnTo>
                  <a:lnTo>
                    <a:pt x="754" y="1866"/>
                  </a:lnTo>
                  <a:lnTo>
                    <a:pt x="772" y="1854"/>
                  </a:lnTo>
                  <a:lnTo>
                    <a:pt x="756" y="1842"/>
                  </a:lnTo>
                  <a:lnTo>
                    <a:pt x="744" y="1838"/>
                  </a:lnTo>
                  <a:lnTo>
                    <a:pt x="738" y="1820"/>
                  </a:lnTo>
                  <a:lnTo>
                    <a:pt x="714" y="1808"/>
                  </a:lnTo>
                  <a:lnTo>
                    <a:pt x="702" y="1816"/>
                  </a:lnTo>
                  <a:lnTo>
                    <a:pt x="694" y="1814"/>
                  </a:lnTo>
                  <a:lnTo>
                    <a:pt x="680" y="1818"/>
                  </a:lnTo>
                  <a:lnTo>
                    <a:pt x="666" y="1836"/>
                  </a:lnTo>
                  <a:lnTo>
                    <a:pt x="636" y="1838"/>
                  </a:lnTo>
                  <a:lnTo>
                    <a:pt x="636" y="1864"/>
                  </a:lnTo>
                  <a:lnTo>
                    <a:pt x="620" y="1872"/>
                  </a:lnTo>
                  <a:lnTo>
                    <a:pt x="610" y="1868"/>
                  </a:lnTo>
                  <a:lnTo>
                    <a:pt x="594" y="1856"/>
                  </a:lnTo>
                  <a:lnTo>
                    <a:pt x="588" y="1846"/>
                  </a:lnTo>
                  <a:lnTo>
                    <a:pt x="584" y="1830"/>
                  </a:lnTo>
                  <a:lnTo>
                    <a:pt x="576" y="1824"/>
                  </a:lnTo>
                  <a:lnTo>
                    <a:pt x="576" y="1808"/>
                  </a:lnTo>
                  <a:lnTo>
                    <a:pt x="564" y="1804"/>
                  </a:lnTo>
                  <a:lnTo>
                    <a:pt x="554" y="1790"/>
                  </a:lnTo>
                  <a:lnTo>
                    <a:pt x="556" y="1772"/>
                  </a:lnTo>
                  <a:lnTo>
                    <a:pt x="560" y="1770"/>
                  </a:lnTo>
                  <a:lnTo>
                    <a:pt x="574" y="1768"/>
                  </a:lnTo>
                  <a:lnTo>
                    <a:pt x="586" y="1774"/>
                  </a:lnTo>
                  <a:lnTo>
                    <a:pt x="590" y="1774"/>
                  </a:lnTo>
                  <a:lnTo>
                    <a:pt x="602" y="1772"/>
                  </a:lnTo>
                  <a:lnTo>
                    <a:pt x="612" y="1754"/>
                  </a:lnTo>
                  <a:lnTo>
                    <a:pt x="612" y="1744"/>
                  </a:lnTo>
                  <a:lnTo>
                    <a:pt x="624" y="1740"/>
                  </a:lnTo>
                  <a:lnTo>
                    <a:pt x="626" y="1732"/>
                  </a:lnTo>
                  <a:lnTo>
                    <a:pt x="602" y="1720"/>
                  </a:lnTo>
                  <a:lnTo>
                    <a:pt x="598" y="1708"/>
                  </a:lnTo>
                  <a:lnTo>
                    <a:pt x="592" y="1704"/>
                  </a:lnTo>
                  <a:lnTo>
                    <a:pt x="578" y="1704"/>
                  </a:lnTo>
                  <a:lnTo>
                    <a:pt x="570" y="1710"/>
                  </a:lnTo>
                  <a:lnTo>
                    <a:pt x="558" y="1712"/>
                  </a:lnTo>
                  <a:lnTo>
                    <a:pt x="558" y="1698"/>
                  </a:lnTo>
                  <a:lnTo>
                    <a:pt x="556" y="1686"/>
                  </a:lnTo>
                  <a:lnTo>
                    <a:pt x="538" y="1684"/>
                  </a:lnTo>
                  <a:lnTo>
                    <a:pt x="522" y="1676"/>
                  </a:lnTo>
                  <a:lnTo>
                    <a:pt x="512" y="1662"/>
                  </a:lnTo>
                  <a:lnTo>
                    <a:pt x="500" y="1656"/>
                  </a:lnTo>
                  <a:lnTo>
                    <a:pt x="502" y="1646"/>
                  </a:lnTo>
                  <a:lnTo>
                    <a:pt x="476" y="1632"/>
                  </a:lnTo>
                  <a:lnTo>
                    <a:pt x="480" y="1604"/>
                  </a:lnTo>
                  <a:lnTo>
                    <a:pt x="464" y="1586"/>
                  </a:lnTo>
                  <a:lnTo>
                    <a:pt x="468" y="1576"/>
                  </a:lnTo>
                  <a:lnTo>
                    <a:pt x="462" y="1558"/>
                  </a:lnTo>
                  <a:lnTo>
                    <a:pt x="452" y="1562"/>
                  </a:lnTo>
                  <a:lnTo>
                    <a:pt x="442" y="1554"/>
                  </a:lnTo>
                  <a:lnTo>
                    <a:pt x="428" y="1546"/>
                  </a:lnTo>
                  <a:lnTo>
                    <a:pt x="404" y="1548"/>
                  </a:lnTo>
                  <a:lnTo>
                    <a:pt x="394" y="1558"/>
                  </a:lnTo>
                  <a:lnTo>
                    <a:pt x="384" y="1572"/>
                  </a:lnTo>
                  <a:lnTo>
                    <a:pt x="372" y="1562"/>
                  </a:lnTo>
                  <a:lnTo>
                    <a:pt x="374" y="1552"/>
                  </a:lnTo>
                  <a:lnTo>
                    <a:pt x="370" y="1546"/>
                  </a:lnTo>
                  <a:lnTo>
                    <a:pt x="352" y="1546"/>
                  </a:lnTo>
                  <a:lnTo>
                    <a:pt x="336" y="1558"/>
                  </a:lnTo>
                  <a:lnTo>
                    <a:pt x="328" y="1548"/>
                  </a:lnTo>
                  <a:lnTo>
                    <a:pt x="316" y="1548"/>
                  </a:lnTo>
                  <a:lnTo>
                    <a:pt x="314" y="1552"/>
                  </a:lnTo>
                  <a:lnTo>
                    <a:pt x="306" y="1552"/>
                  </a:lnTo>
                  <a:lnTo>
                    <a:pt x="302" y="1546"/>
                  </a:lnTo>
                  <a:lnTo>
                    <a:pt x="300" y="1530"/>
                  </a:lnTo>
                  <a:lnTo>
                    <a:pt x="284" y="1504"/>
                  </a:lnTo>
                  <a:lnTo>
                    <a:pt x="274" y="1494"/>
                  </a:lnTo>
                  <a:lnTo>
                    <a:pt x="270" y="1482"/>
                  </a:lnTo>
                  <a:lnTo>
                    <a:pt x="260" y="1482"/>
                  </a:lnTo>
                  <a:lnTo>
                    <a:pt x="260" y="1466"/>
                  </a:lnTo>
                  <a:lnTo>
                    <a:pt x="256" y="1460"/>
                  </a:lnTo>
                  <a:lnTo>
                    <a:pt x="262" y="1454"/>
                  </a:lnTo>
                  <a:lnTo>
                    <a:pt x="262" y="1446"/>
                  </a:lnTo>
                  <a:lnTo>
                    <a:pt x="252" y="1440"/>
                  </a:lnTo>
                  <a:lnTo>
                    <a:pt x="238" y="1434"/>
                  </a:lnTo>
                  <a:lnTo>
                    <a:pt x="238" y="1428"/>
                  </a:lnTo>
                  <a:lnTo>
                    <a:pt x="226" y="1426"/>
                  </a:lnTo>
                  <a:lnTo>
                    <a:pt x="226" y="1412"/>
                  </a:lnTo>
                  <a:lnTo>
                    <a:pt x="232" y="1398"/>
                  </a:lnTo>
                  <a:lnTo>
                    <a:pt x="238" y="1396"/>
                  </a:lnTo>
                  <a:lnTo>
                    <a:pt x="244" y="1390"/>
                  </a:lnTo>
                  <a:lnTo>
                    <a:pt x="232" y="1382"/>
                  </a:lnTo>
                  <a:lnTo>
                    <a:pt x="230" y="1372"/>
                  </a:lnTo>
                  <a:lnTo>
                    <a:pt x="224" y="1370"/>
                  </a:lnTo>
                  <a:lnTo>
                    <a:pt x="216" y="1360"/>
                  </a:lnTo>
                  <a:lnTo>
                    <a:pt x="216" y="1344"/>
                  </a:lnTo>
                  <a:lnTo>
                    <a:pt x="212" y="1330"/>
                  </a:lnTo>
                  <a:lnTo>
                    <a:pt x="204" y="1316"/>
                  </a:lnTo>
                  <a:lnTo>
                    <a:pt x="202" y="1304"/>
                  </a:lnTo>
                  <a:lnTo>
                    <a:pt x="206" y="1292"/>
                  </a:lnTo>
                  <a:lnTo>
                    <a:pt x="212" y="1286"/>
                  </a:lnTo>
                  <a:lnTo>
                    <a:pt x="212" y="1256"/>
                  </a:lnTo>
                  <a:lnTo>
                    <a:pt x="220" y="1250"/>
                  </a:lnTo>
                  <a:lnTo>
                    <a:pt x="224" y="1244"/>
                  </a:lnTo>
                  <a:lnTo>
                    <a:pt x="220" y="1238"/>
                  </a:lnTo>
                  <a:lnTo>
                    <a:pt x="214" y="123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2" name="Freeform 1762"/>
            <p:cNvSpPr>
              <a:spLocks/>
            </p:cNvSpPr>
            <p:nvPr/>
          </p:nvSpPr>
          <p:spPr bwMode="gray">
            <a:xfrm>
              <a:off x="2796621" y="1971560"/>
              <a:ext cx="638956" cy="490286"/>
            </a:xfrm>
            <a:custGeom>
              <a:avLst/>
              <a:gdLst>
                <a:gd name="T0" fmla="*/ 2130 w 438"/>
                <a:gd name="T1" fmla="*/ 20222 h 354"/>
                <a:gd name="T2" fmla="*/ 1477 w 438"/>
                <a:gd name="T3" fmla="*/ 17810 h 354"/>
                <a:gd name="T4" fmla="*/ 4748 w 438"/>
                <a:gd name="T5" fmla="*/ 18081 h 354"/>
                <a:gd name="T6" fmla="*/ 5328 w 438"/>
                <a:gd name="T7" fmla="*/ 16695 h 354"/>
                <a:gd name="T8" fmla="*/ 5702 w 438"/>
                <a:gd name="T9" fmla="*/ 15358 h 354"/>
                <a:gd name="T10" fmla="*/ 3954 w 438"/>
                <a:gd name="T11" fmla="*/ 12529 h 354"/>
                <a:gd name="T12" fmla="*/ 0 w 438"/>
                <a:gd name="T13" fmla="*/ 10273 h 354"/>
                <a:gd name="T14" fmla="*/ 1619 w 438"/>
                <a:gd name="T15" fmla="*/ 10405 h 354"/>
                <a:gd name="T16" fmla="*/ 5037 w 438"/>
                <a:gd name="T17" fmla="*/ 10896 h 354"/>
                <a:gd name="T18" fmla="*/ 7819 w 438"/>
                <a:gd name="T19" fmla="*/ 11860 h 354"/>
                <a:gd name="T20" fmla="*/ 6418 w 438"/>
                <a:gd name="T21" fmla="*/ 10626 h 354"/>
                <a:gd name="T22" fmla="*/ 8550 w 438"/>
                <a:gd name="T23" fmla="*/ 9270 h 354"/>
                <a:gd name="T24" fmla="*/ 7505 w 438"/>
                <a:gd name="T25" fmla="*/ 8219 h 354"/>
                <a:gd name="T26" fmla="*/ 5702 w 438"/>
                <a:gd name="T27" fmla="*/ 6718 h 354"/>
                <a:gd name="T28" fmla="*/ 2334 w 438"/>
                <a:gd name="T29" fmla="*/ 5347 h 354"/>
                <a:gd name="T30" fmla="*/ 2130 w 438"/>
                <a:gd name="T31" fmla="*/ 4061 h 354"/>
                <a:gd name="T32" fmla="*/ 2907 w 438"/>
                <a:gd name="T33" fmla="*/ 3973 h 354"/>
                <a:gd name="T34" fmla="*/ 4748 w 438"/>
                <a:gd name="T35" fmla="*/ 4773 h 354"/>
                <a:gd name="T36" fmla="*/ 4194 w 438"/>
                <a:gd name="T37" fmla="*/ 3084 h 354"/>
                <a:gd name="T38" fmla="*/ 5839 w 438"/>
                <a:gd name="T39" fmla="*/ 3625 h 354"/>
                <a:gd name="T40" fmla="*/ 6196 w 438"/>
                <a:gd name="T41" fmla="*/ 2336 h 354"/>
                <a:gd name="T42" fmla="*/ 7033 w 438"/>
                <a:gd name="T43" fmla="*/ 1774 h 354"/>
                <a:gd name="T44" fmla="*/ 8550 w 438"/>
                <a:gd name="T45" fmla="*/ 3625 h 354"/>
                <a:gd name="T46" fmla="*/ 9370 w 438"/>
                <a:gd name="T47" fmla="*/ 3380 h 354"/>
                <a:gd name="T48" fmla="*/ 9220 w 438"/>
                <a:gd name="T49" fmla="*/ 1619 h 354"/>
                <a:gd name="T50" fmla="*/ 8550 w 438"/>
                <a:gd name="T51" fmla="*/ 934 h 354"/>
                <a:gd name="T52" fmla="*/ 10529 w 438"/>
                <a:gd name="T53" fmla="*/ 538 h 354"/>
                <a:gd name="T54" fmla="*/ 11279 w 438"/>
                <a:gd name="T55" fmla="*/ 3307 h 354"/>
                <a:gd name="T56" fmla="*/ 12862 w 438"/>
                <a:gd name="T57" fmla="*/ 5733 h 354"/>
                <a:gd name="T58" fmla="*/ 10825 w 438"/>
                <a:gd name="T59" fmla="*/ 7803 h 354"/>
                <a:gd name="T60" fmla="*/ 11079 w 438"/>
                <a:gd name="T61" fmla="*/ 10405 h 354"/>
                <a:gd name="T62" fmla="*/ 13313 w 438"/>
                <a:gd name="T63" fmla="*/ 8785 h 354"/>
                <a:gd name="T64" fmla="*/ 13930 w 438"/>
                <a:gd name="T65" fmla="*/ 10147 h 354"/>
                <a:gd name="T66" fmla="*/ 15266 w 438"/>
                <a:gd name="T67" fmla="*/ 6495 h 354"/>
                <a:gd name="T68" fmla="*/ 16730 w 438"/>
                <a:gd name="T69" fmla="*/ 7550 h 354"/>
                <a:gd name="T70" fmla="*/ 18000 w 438"/>
                <a:gd name="T71" fmla="*/ 9812 h 354"/>
                <a:gd name="T72" fmla="*/ 19454 w 438"/>
                <a:gd name="T73" fmla="*/ 7707 h 354"/>
                <a:gd name="T74" fmla="*/ 21362 w 438"/>
                <a:gd name="T75" fmla="*/ 8433 h 354"/>
                <a:gd name="T76" fmla="*/ 22279 w 438"/>
                <a:gd name="T77" fmla="*/ 10754 h 354"/>
                <a:gd name="T78" fmla="*/ 23363 w 438"/>
                <a:gd name="T79" fmla="*/ 8579 h 354"/>
                <a:gd name="T80" fmla="*/ 25246 w 438"/>
                <a:gd name="T81" fmla="*/ 10273 h 354"/>
                <a:gd name="T82" fmla="*/ 28058 w 438"/>
                <a:gd name="T83" fmla="*/ 10626 h 354"/>
                <a:gd name="T84" fmla="*/ 30124 w 438"/>
                <a:gd name="T85" fmla="*/ 7803 h 354"/>
                <a:gd name="T86" fmla="*/ 31006 w 438"/>
                <a:gd name="T87" fmla="*/ 11404 h 354"/>
                <a:gd name="T88" fmla="*/ 34460 w 438"/>
                <a:gd name="T89" fmla="*/ 10754 h 354"/>
                <a:gd name="T90" fmla="*/ 32205 w 438"/>
                <a:gd name="T91" fmla="*/ 12529 h 354"/>
                <a:gd name="T92" fmla="*/ 33242 w 438"/>
                <a:gd name="T93" fmla="*/ 14663 h 354"/>
                <a:gd name="T94" fmla="*/ 33765 w 438"/>
                <a:gd name="T95" fmla="*/ 16168 h 354"/>
                <a:gd name="T96" fmla="*/ 34957 w 438"/>
                <a:gd name="T97" fmla="*/ 18298 h 354"/>
                <a:gd name="T98" fmla="*/ 34631 w 438"/>
                <a:gd name="T99" fmla="*/ 20704 h 354"/>
                <a:gd name="T100" fmla="*/ 33844 w 438"/>
                <a:gd name="T101" fmla="*/ 22748 h 354"/>
                <a:gd name="T102" fmla="*/ 33013 w 438"/>
                <a:gd name="T103" fmla="*/ 23807 h 354"/>
                <a:gd name="T104" fmla="*/ 30333 w 438"/>
                <a:gd name="T105" fmla="*/ 24892 h 354"/>
                <a:gd name="T106" fmla="*/ 27667 w 438"/>
                <a:gd name="T107" fmla="*/ 26872 h 354"/>
                <a:gd name="T108" fmla="*/ 24470 w 438"/>
                <a:gd name="T109" fmla="*/ 26406 h 354"/>
                <a:gd name="T110" fmla="*/ 21362 w 438"/>
                <a:gd name="T111" fmla="*/ 27780 h 354"/>
                <a:gd name="T112" fmla="*/ 18964 w 438"/>
                <a:gd name="T113" fmla="*/ 27780 h 354"/>
                <a:gd name="T114" fmla="*/ 16034 w 438"/>
                <a:gd name="T115" fmla="*/ 28231 h 354"/>
                <a:gd name="T116" fmla="*/ 10292 w 438"/>
                <a:gd name="T117" fmla="*/ 27072 h 354"/>
                <a:gd name="T118" fmla="*/ 7265 w 438"/>
                <a:gd name="T119" fmla="*/ 23750 h 354"/>
                <a:gd name="T120" fmla="*/ 5839 w 438"/>
                <a:gd name="T121" fmla="*/ 21981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70" y="264"/>
                  </a:moveTo>
                  <a:lnTo>
                    <a:pt x="56" y="264"/>
                  </a:lnTo>
                  <a:lnTo>
                    <a:pt x="50" y="256"/>
                  </a:lnTo>
                  <a:lnTo>
                    <a:pt x="38" y="254"/>
                  </a:lnTo>
                  <a:lnTo>
                    <a:pt x="26" y="248"/>
                  </a:lnTo>
                  <a:lnTo>
                    <a:pt x="14" y="246"/>
                  </a:lnTo>
                  <a:lnTo>
                    <a:pt x="10" y="240"/>
                  </a:lnTo>
                  <a:lnTo>
                    <a:pt x="10" y="236"/>
                  </a:lnTo>
                  <a:lnTo>
                    <a:pt x="12" y="228"/>
                  </a:lnTo>
                  <a:lnTo>
                    <a:pt x="18" y="218"/>
                  </a:lnTo>
                  <a:lnTo>
                    <a:pt x="22" y="226"/>
                  </a:lnTo>
                  <a:lnTo>
                    <a:pt x="30" y="232"/>
                  </a:lnTo>
                  <a:lnTo>
                    <a:pt x="46" y="234"/>
                  </a:lnTo>
                  <a:lnTo>
                    <a:pt x="58" y="234"/>
                  </a:lnTo>
                  <a:lnTo>
                    <a:pt x="58" y="222"/>
                  </a:lnTo>
                  <a:lnTo>
                    <a:pt x="54" y="216"/>
                  </a:lnTo>
                  <a:lnTo>
                    <a:pt x="56" y="210"/>
                  </a:lnTo>
                  <a:lnTo>
                    <a:pt x="66" y="212"/>
                  </a:lnTo>
                  <a:lnTo>
                    <a:pt x="74" y="210"/>
                  </a:lnTo>
                  <a:lnTo>
                    <a:pt x="66" y="204"/>
                  </a:lnTo>
                  <a:lnTo>
                    <a:pt x="58" y="200"/>
                  </a:lnTo>
                  <a:lnTo>
                    <a:pt x="56" y="196"/>
                  </a:lnTo>
                  <a:lnTo>
                    <a:pt x="64" y="192"/>
                  </a:lnTo>
                  <a:lnTo>
                    <a:pt x="76" y="190"/>
                  </a:lnTo>
                  <a:lnTo>
                    <a:pt x="70" y="188"/>
                  </a:lnTo>
                  <a:lnTo>
                    <a:pt x="54" y="186"/>
                  </a:lnTo>
                  <a:lnTo>
                    <a:pt x="54" y="172"/>
                  </a:lnTo>
                  <a:lnTo>
                    <a:pt x="62" y="168"/>
                  </a:lnTo>
                  <a:lnTo>
                    <a:pt x="62" y="162"/>
                  </a:lnTo>
                  <a:lnTo>
                    <a:pt x="48" y="154"/>
                  </a:lnTo>
                  <a:lnTo>
                    <a:pt x="38" y="146"/>
                  </a:lnTo>
                  <a:lnTo>
                    <a:pt x="26" y="140"/>
                  </a:lnTo>
                  <a:lnTo>
                    <a:pt x="12" y="140"/>
                  </a:lnTo>
                  <a:lnTo>
                    <a:pt x="0" y="136"/>
                  </a:lnTo>
                  <a:lnTo>
                    <a:pt x="0" y="126"/>
                  </a:lnTo>
                  <a:lnTo>
                    <a:pt x="2" y="122"/>
                  </a:lnTo>
                  <a:lnTo>
                    <a:pt x="6" y="118"/>
                  </a:lnTo>
                  <a:lnTo>
                    <a:pt x="10" y="122"/>
                  </a:lnTo>
                  <a:lnTo>
                    <a:pt x="14" y="124"/>
                  </a:lnTo>
                  <a:lnTo>
                    <a:pt x="20" y="128"/>
                  </a:lnTo>
                  <a:lnTo>
                    <a:pt x="32" y="128"/>
                  </a:lnTo>
                  <a:lnTo>
                    <a:pt x="42" y="132"/>
                  </a:lnTo>
                  <a:lnTo>
                    <a:pt x="54" y="130"/>
                  </a:lnTo>
                  <a:lnTo>
                    <a:pt x="60" y="130"/>
                  </a:lnTo>
                  <a:lnTo>
                    <a:pt x="62" y="134"/>
                  </a:lnTo>
                  <a:lnTo>
                    <a:pt x="76" y="136"/>
                  </a:lnTo>
                  <a:lnTo>
                    <a:pt x="84" y="146"/>
                  </a:lnTo>
                  <a:lnTo>
                    <a:pt x="88" y="148"/>
                  </a:lnTo>
                  <a:lnTo>
                    <a:pt x="94" y="148"/>
                  </a:lnTo>
                  <a:lnTo>
                    <a:pt x="98" y="146"/>
                  </a:lnTo>
                  <a:lnTo>
                    <a:pt x="100" y="142"/>
                  </a:lnTo>
                  <a:lnTo>
                    <a:pt x="104" y="136"/>
                  </a:lnTo>
                  <a:lnTo>
                    <a:pt x="96" y="136"/>
                  </a:lnTo>
                  <a:lnTo>
                    <a:pt x="86" y="138"/>
                  </a:lnTo>
                  <a:lnTo>
                    <a:pt x="80" y="130"/>
                  </a:lnTo>
                  <a:lnTo>
                    <a:pt x="72" y="124"/>
                  </a:lnTo>
                  <a:lnTo>
                    <a:pt x="78" y="118"/>
                  </a:lnTo>
                  <a:lnTo>
                    <a:pt x="86" y="116"/>
                  </a:lnTo>
                  <a:lnTo>
                    <a:pt x="96" y="116"/>
                  </a:lnTo>
                  <a:lnTo>
                    <a:pt x="106" y="114"/>
                  </a:lnTo>
                  <a:lnTo>
                    <a:pt x="110" y="106"/>
                  </a:lnTo>
                  <a:lnTo>
                    <a:pt x="106" y="102"/>
                  </a:lnTo>
                  <a:lnTo>
                    <a:pt x="100" y="106"/>
                  </a:lnTo>
                  <a:lnTo>
                    <a:pt x="94" y="104"/>
                  </a:lnTo>
                  <a:lnTo>
                    <a:pt x="92" y="100"/>
                  </a:lnTo>
                  <a:lnTo>
                    <a:pt x="96" y="94"/>
                  </a:lnTo>
                  <a:lnTo>
                    <a:pt x="90" y="90"/>
                  </a:lnTo>
                  <a:lnTo>
                    <a:pt x="84" y="90"/>
                  </a:lnTo>
                  <a:lnTo>
                    <a:pt x="82" y="82"/>
                  </a:lnTo>
                  <a:lnTo>
                    <a:pt x="70" y="82"/>
                  </a:lnTo>
                  <a:lnTo>
                    <a:pt x="58" y="80"/>
                  </a:lnTo>
                  <a:lnTo>
                    <a:pt x="48" y="78"/>
                  </a:lnTo>
                  <a:lnTo>
                    <a:pt x="36" y="78"/>
                  </a:lnTo>
                  <a:lnTo>
                    <a:pt x="30" y="72"/>
                  </a:lnTo>
                  <a:lnTo>
                    <a:pt x="28" y="66"/>
                  </a:lnTo>
                  <a:lnTo>
                    <a:pt x="26" y="66"/>
                  </a:lnTo>
                  <a:lnTo>
                    <a:pt x="16" y="64"/>
                  </a:lnTo>
                  <a:lnTo>
                    <a:pt x="16" y="56"/>
                  </a:lnTo>
                  <a:lnTo>
                    <a:pt x="20" y="52"/>
                  </a:lnTo>
                  <a:lnTo>
                    <a:pt x="26" y="50"/>
                  </a:lnTo>
                  <a:lnTo>
                    <a:pt x="32" y="56"/>
                  </a:lnTo>
                  <a:lnTo>
                    <a:pt x="36" y="62"/>
                  </a:lnTo>
                  <a:lnTo>
                    <a:pt x="40" y="60"/>
                  </a:lnTo>
                  <a:lnTo>
                    <a:pt x="40" y="54"/>
                  </a:lnTo>
                  <a:lnTo>
                    <a:pt x="36" y="48"/>
                  </a:lnTo>
                  <a:lnTo>
                    <a:pt x="38" y="40"/>
                  </a:lnTo>
                  <a:lnTo>
                    <a:pt x="44" y="40"/>
                  </a:lnTo>
                  <a:lnTo>
                    <a:pt x="48" y="46"/>
                  </a:lnTo>
                  <a:lnTo>
                    <a:pt x="52" y="52"/>
                  </a:lnTo>
                  <a:lnTo>
                    <a:pt x="58" y="58"/>
                  </a:lnTo>
                  <a:lnTo>
                    <a:pt x="62" y="58"/>
                  </a:lnTo>
                  <a:lnTo>
                    <a:pt x="64" y="54"/>
                  </a:lnTo>
                  <a:lnTo>
                    <a:pt x="60" y="50"/>
                  </a:lnTo>
                  <a:lnTo>
                    <a:pt x="54" y="44"/>
                  </a:lnTo>
                  <a:lnTo>
                    <a:pt x="52" y="38"/>
                  </a:lnTo>
                  <a:lnTo>
                    <a:pt x="54" y="34"/>
                  </a:lnTo>
                  <a:lnTo>
                    <a:pt x="60" y="36"/>
                  </a:lnTo>
                  <a:lnTo>
                    <a:pt x="64" y="42"/>
                  </a:lnTo>
                  <a:lnTo>
                    <a:pt x="72" y="48"/>
                  </a:lnTo>
                  <a:lnTo>
                    <a:pt x="72" y="44"/>
                  </a:lnTo>
                  <a:lnTo>
                    <a:pt x="64" y="32"/>
                  </a:lnTo>
                  <a:lnTo>
                    <a:pt x="62" y="26"/>
                  </a:lnTo>
                  <a:lnTo>
                    <a:pt x="64" y="20"/>
                  </a:lnTo>
                  <a:lnTo>
                    <a:pt x="68" y="20"/>
                  </a:lnTo>
                  <a:lnTo>
                    <a:pt x="76" y="28"/>
                  </a:lnTo>
                  <a:lnTo>
                    <a:pt x="76" y="22"/>
                  </a:lnTo>
                  <a:lnTo>
                    <a:pt x="74" y="18"/>
                  </a:lnTo>
                  <a:lnTo>
                    <a:pt x="80" y="16"/>
                  </a:lnTo>
                  <a:lnTo>
                    <a:pt x="84" y="14"/>
                  </a:lnTo>
                  <a:lnTo>
                    <a:pt x="88" y="22"/>
                  </a:lnTo>
                  <a:lnTo>
                    <a:pt x="92" y="30"/>
                  </a:lnTo>
                  <a:lnTo>
                    <a:pt x="94" y="32"/>
                  </a:lnTo>
                  <a:lnTo>
                    <a:pt x="96" y="42"/>
                  </a:lnTo>
                  <a:lnTo>
                    <a:pt x="102" y="40"/>
                  </a:lnTo>
                  <a:lnTo>
                    <a:pt x="106" y="44"/>
                  </a:lnTo>
                  <a:lnTo>
                    <a:pt x="106" y="50"/>
                  </a:lnTo>
                  <a:lnTo>
                    <a:pt x="104" y="56"/>
                  </a:lnTo>
                  <a:lnTo>
                    <a:pt x="112" y="60"/>
                  </a:lnTo>
                  <a:lnTo>
                    <a:pt x="116" y="50"/>
                  </a:lnTo>
                  <a:lnTo>
                    <a:pt x="116" y="42"/>
                  </a:lnTo>
                  <a:lnTo>
                    <a:pt x="112" y="36"/>
                  </a:lnTo>
                  <a:lnTo>
                    <a:pt x="106" y="30"/>
                  </a:lnTo>
                  <a:lnTo>
                    <a:pt x="102" y="24"/>
                  </a:lnTo>
                  <a:lnTo>
                    <a:pt x="106" y="18"/>
                  </a:lnTo>
                  <a:lnTo>
                    <a:pt x="112" y="20"/>
                  </a:lnTo>
                  <a:lnTo>
                    <a:pt x="118" y="24"/>
                  </a:lnTo>
                  <a:lnTo>
                    <a:pt x="122" y="18"/>
                  </a:lnTo>
                  <a:lnTo>
                    <a:pt x="118" y="14"/>
                  </a:lnTo>
                  <a:lnTo>
                    <a:pt x="114" y="12"/>
                  </a:lnTo>
                  <a:lnTo>
                    <a:pt x="106" y="12"/>
                  </a:lnTo>
                  <a:lnTo>
                    <a:pt x="102" y="8"/>
                  </a:lnTo>
                  <a:lnTo>
                    <a:pt x="110" y="2"/>
                  </a:lnTo>
                  <a:lnTo>
                    <a:pt x="116" y="0"/>
                  </a:lnTo>
                  <a:lnTo>
                    <a:pt x="122" y="4"/>
                  </a:lnTo>
                  <a:lnTo>
                    <a:pt x="130" y="6"/>
                  </a:lnTo>
                  <a:lnTo>
                    <a:pt x="134" y="14"/>
                  </a:lnTo>
                  <a:lnTo>
                    <a:pt x="136" y="20"/>
                  </a:lnTo>
                  <a:lnTo>
                    <a:pt x="136" y="26"/>
                  </a:lnTo>
                  <a:lnTo>
                    <a:pt x="140" y="34"/>
                  </a:lnTo>
                  <a:lnTo>
                    <a:pt x="140" y="40"/>
                  </a:lnTo>
                  <a:lnTo>
                    <a:pt x="146" y="46"/>
                  </a:lnTo>
                  <a:lnTo>
                    <a:pt x="146" y="52"/>
                  </a:lnTo>
                  <a:lnTo>
                    <a:pt x="150" y="58"/>
                  </a:lnTo>
                  <a:lnTo>
                    <a:pt x="152" y="64"/>
                  </a:lnTo>
                  <a:lnTo>
                    <a:pt x="158" y="70"/>
                  </a:lnTo>
                  <a:lnTo>
                    <a:pt x="152" y="76"/>
                  </a:lnTo>
                  <a:lnTo>
                    <a:pt x="148" y="82"/>
                  </a:lnTo>
                  <a:lnTo>
                    <a:pt x="144" y="90"/>
                  </a:lnTo>
                  <a:lnTo>
                    <a:pt x="142" y="96"/>
                  </a:lnTo>
                  <a:lnTo>
                    <a:pt x="134" y="96"/>
                  </a:lnTo>
                  <a:lnTo>
                    <a:pt x="128" y="96"/>
                  </a:lnTo>
                  <a:lnTo>
                    <a:pt x="134" y="106"/>
                  </a:lnTo>
                  <a:lnTo>
                    <a:pt x="136" y="112"/>
                  </a:lnTo>
                  <a:lnTo>
                    <a:pt x="134" y="118"/>
                  </a:lnTo>
                  <a:lnTo>
                    <a:pt x="136" y="128"/>
                  </a:lnTo>
                  <a:lnTo>
                    <a:pt x="136" y="136"/>
                  </a:lnTo>
                  <a:lnTo>
                    <a:pt x="144" y="128"/>
                  </a:lnTo>
                  <a:lnTo>
                    <a:pt x="150" y="120"/>
                  </a:lnTo>
                  <a:lnTo>
                    <a:pt x="154" y="114"/>
                  </a:lnTo>
                  <a:lnTo>
                    <a:pt x="164" y="108"/>
                  </a:lnTo>
                  <a:lnTo>
                    <a:pt x="166" y="112"/>
                  </a:lnTo>
                  <a:lnTo>
                    <a:pt x="162" y="116"/>
                  </a:lnTo>
                  <a:lnTo>
                    <a:pt x="162" y="124"/>
                  </a:lnTo>
                  <a:lnTo>
                    <a:pt x="166" y="130"/>
                  </a:lnTo>
                  <a:lnTo>
                    <a:pt x="172" y="124"/>
                  </a:lnTo>
                  <a:lnTo>
                    <a:pt x="178" y="120"/>
                  </a:lnTo>
                  <a:lnTo>
                    <a:pt x="184" y="108"/>
                  </a:lnTo>
                  <a:lnTo>
                    <a:pt x="186" y="100"/>
                  </a:lnTo>
                  <a:lnTo>
                    <a:pt x="188" y="90"/>
                  </a:lnTo>
                  <a:lnTo>
                    <a:pt x="188" y="80"/>
                  </a:lnTo>
                  <a:lnTo>
                    <a:pt x="192" y="76"/>
                  </a:lnTo>
                  <a:lnTo>
                    <a:pt x="200" y="74"/>
                  </a:lnTo>
                  <a:lnTo>
                    <a:pt x="206" y="78"/>
                  </a:lnTo>
                  <a:lnTo>
                    <a:pt x="208" y="84"/>
                  </a:lnTo>
                  <a:lnTo>
                    <a:pt x="206" y="92"/>
                  </a:lnTo>
                  <a:lnTo>
                    <a:pt x="208" y="100"/>
                  </a:lnTo>
                  <a:lnTo>
                    <a:pt x="210" y="106"/>
                  </a:lnTo>
                  <a:lnTo>
                    <a:pt x="210" y="116"/>
                  </a:lnTo>
                  <a:lnTo>
                    <a:pt x="212" y="122"/>
                  </a:lnTo>
                  <a:lnTo>
                    <a:pt x="222" y="120"/>
                  </a:lnTo>
                  <a:lnTo>
                    <a:pt x="224" y="112"/>
                  </a:lnTo>
                  <a:lnTo>
                    <a:pt x="224" y="102"/>
                  </a:lnTo>
                  <a:lnTo>
                    <a:pt x="228" y="96"/>
                  </a:lnTo>
                  <a:lnTo>
                    <a:pt x="234" y="92"/>
                  </a:lnTo>
                  <a:lnTo>
                    <a:pt x="240" y="94"/>
                  </a:lnTo>
                  <a:lnTo>
                    <a:pt x="246" y="94"/>
                  </a:lnTo>
                  <a:lnTo>
                    <a:pt x="250" y="90"/>
                  </a:lnTo>
                  <a:lnTo>
                    <a:pt x="258" y="90"/>
                  </a:lnTo>
                  <a:lnTo>
                    <a:pt x="262" y="96"/>
                  </a:lnTo>
                  <a:lnTo>
                    <a:pt x="264" y="102"/>
                  </a:lnTo>
                  <a:lnTo>
                    <a:pt x="264" y="114"/>
                  </a:lnTo>
                  <a:lnTo>
                    <a:pt x="264" y="120"/>
                  </a:lnTo>
                  <a:lnTo>
                    <a:pt x="268" y="128"/>
                  </a:lnTo>
                  <a:lnTo>
                    <a:pt x="268" y="136"/>
                  </a:lnTo>
                  <a:lnTo>
                    <a:pt x="274" y="132"/>
                  </a:lnTo>
                  <a:lnTo>
                    <a:pt x="274" y="120"/>
                  </a:lnTo>
                  <a:lnTo>
                    <a:pt x="272" y="110"/>
                  </a:lnTo>
                  <a:lnTo>
                    <a:pt x="274" y="104"/>
                  </a:lnTo>
                  <a:lnTo>
                    <a:pt x="282" y="102"/>
                  </a:lnTo>
                  <a:lnTo>
                    <a:pt x="288" y="106"/>
                  </a:lnTo>
                  <a:lnTo>
                    <a:pt x="292" y="114"/>
                  </a:lnTo>
                  <a:lnTo>
                    <a:pt x="298" y="122"/>
                  </a:lnTo>
                  <a:lnTo>
                    <a:pt x="296" y="130"/>
                  </a:lnTo>
                  <a:lnTo>
                    <a:pt x="302" y="132"/>
                  </a:lnTo>
                  <a:lnTo>
                    <a:pt x="310" y="126"/>
                  </a:lnTo>
                  <a:lnTo>
                    <a:pt x="316" y="118"/>
                  </a:lnTo>
                  <a:lnTo>
                    <a:pt x="322" y="114"/>
                  </a:lnTo>
                  <a:lnTo>
                    <a:pt x="328" y="120"/>
                  </a:lnTo>
                  <a:lnTo>
                    <a:pt x="332" y="130"/>
                  </a:lnTo>
                  <a:lnTo>
                    <a:pt x="346" y="130"/>
                  </a:lnTo>
                  <a:lnTo>
                    <a:pt x="352" y="122"/>
                  </a:lnTo>
                  <a:lnTo>
                    <a:pt x="354" y="110"/>
                  </a:lnTo>
                  <a:lnTo>
                    <a:pt x="354" y="100"/>
                  </a:lnTo>
                  <a:lnTo>
                    <a:pt x="362" y="96"/>
                  </a:lnTo>
                  <a:lnTo>
                    <a:pt x="372" y="96"/>
                  </a:lnTo>
                  <a:lnTo>
                    <a:pt x="378" y="102"/>
                  </a:lnTo>
                  <a:lnTo>
                    <a:pt x="380" y="114"/>
                  </a:lnTo>
                  <a:lnTo>
                    <a:pt x="382" y="120"/>
                  </a:lnTo>
                  <a:lnTo>
                    <a:pt x="382" y="130"/>
                  </a:lnTo>
                  <a:lnTo>
                    <a:pt x="382" y="140"/>
                  </a:lnTo>
                  <a:lnTo>
                    <a:pt x="390" y="146"/>
                  </a:lnTo>
                  <a:lnTo>
                    <a:pt x="396" y="138"/>
                  </a:lnTo>
                  <a:lnTo>
                    <a:pt x="408" y="136"/>
                  </a:lnTo>
                  <a:lnTo>
                    <a:pt x="416" y="130"/>
                  </a:lnTo>
                  <a:lnTo>
                    <a:pt x="424" y="132"/>
                  </a:lnTo>
                  <a:lnTo>
                    <a:pt x="426" y="136"/>
                  </a:lnTo>
                  <a:lnTo>
                    <a:pt x="418" y="138"/>
                  </a:lnTo>
                  <a:lnTo>
                    <a:pt x="410" y="140"/>
                  </a:lnTo>
                  <a:lnTo>
                    <a:pt x="404" y="148"/>
                  </a:lnTo>
                  <a:lnTo>
                    <a:pt x="398" y="154"/>
                  </a:lnTo>
                  <a:lnTo>
                    <a:pt x="398" y="160"/>
                  </a:lnTo>
                  <a:lnTo>
                    <a:pt x="408" y="164"/>
                  </a:lnTo>
                  <a:lnTo>
                    <a:pt x="414" y="168"/>
                  </a:lnTo>
                  <a:lnTo>
                    <a:pt x="414" y="176"/>
                  </a:lnTo>
                  <a:lnTo>
                    <a:pt x="410" y="180"/>
                  </a:lnTo>
                  <a:lnTo>
                    <a:pt x="398" y="184"/>
                  </a:lnTo>
                  <a:lnTo>
                    <a:pt x="398" y="190"/>
                  </a:lnTo>
                  <a:lnTo>
                    <a:pt x="404" y="194"/>
                  </a:lnTo>
                  <a:lnTo>
                    <a:pt x="416" y="194"/>
                  </a:lnTo>
                  <a:lnTo>
                    <a:pt x="416" y="198"/>
                  </a:lnTo>
                  <a:lnTo>
                    <a:pt x="414" y="204"/>
                  </a:lnTo>
                  <a:lnTo>
                    <a:pt x="416" y="208"/>
                  </a:lnTo>
                  <a:lnTo>
                    <a:pt x="420" y="212"/>
                  </a:lnTo>
                  <a:lnTo>
                    <a:pt x="426" y="218"/>
                  </a:lnTo>
                  <a:lnTo>
                    <a:pt x="432" y="224"/>
                  </a:lnTo>
                  <a:lnTo>
                    <a:pt x="438" y="230"/>
                  </a:lnTo>
                  <a:lnTo>
                    <a:pt x="434" y="236"/>
                  </a:lnTo>
                  <a:lnTo>
                    <a:pt x="430" y="244"/>
                  </a:lnTo>
                  <a:lnTo>
                    <a:pt x="426" y="246"/>
                  </a:lnTo>
                  <a:lnTo>
                    <a:pt x="428" y="254"/>
                  </a:lnTo>
                  <a:lnTo>
                    <a:pt x="430" y="258"/>
                  </a:lnTo>
                  <a:lnTo>
                    <a:pt x="422" y="260"/>
                  </a:lnTo>
                  <a:lnTo>
                    <a:pt x="424" y="268"/>
                  </a:lnTo>
                  <a:lnTo>
                    <a:pt x="426" y="274"/>
                  </a:lnTo>
                  <a:lnTo>
                    <a:pt x="418" y="280"/>
                  </a:lnTo>
                  <a:lnTo>
                    <a:pt x="412" y="274"/>
                  </a:lnTo>
                  <a:lnTo>
                    <a:pt x="408" y="272"/>
                  </a:lnTo>
                  <a:lnTo>
                    <a:pt x="408" y="276"/>
                  </a:lnTo>
                  <a:lnTo>
                    <a:pt x="410" y="284"/>
                  </a:lnTo>
                  <a:lnTo>
                    <a:pt x="408" y="292"/>
                  </a:lnTo>
                  <a:lnTo>
                    <a:pt x="398" y="298"/>
                  </a:lnTo>
                  <a:lnTo>
                    <a:pt x="388" y="298"/>
                  </a:lnTo>
                  <a:lnTo>
                    <a:pt x="382" y="292"/>
                  </a:lnTo>
                  <a:lnTo>
                    <a:pt x="376" y="298"/>
                  </a:lnTo>
                  <a:lnTo>
                    <a:pt x="374" y="306"/>
                  </a:lnTo>
                  <a:lnTo>
                    <a:pt x="366" y="316"/>
                  </a:lnTo>
                  <a:lnTo>
                    <a:pt x="362" y="322"/>
                  </a:lnTo>
                  <a:lnTo>
                    <a:pt x="354" y="322"/>
                  </a:lnTo>
                  <a:lnTo>
                    <a:pt x="346" y="322"/>
                  </a:lnTo>
                  <a:lnTo>
                    <a:pt x="340" y="328"/>
                  </a:lnTo>
                  <a:lnTo>
                    <a:pt x="332" y="322"/>
                  </a:lnTo>
                  <a:lnTo>
                    <a:pt x="328" y="316"/>
                  </a:lnTo>
                  <a:lnTo>
                    <a:pt x="324" y="322"/>
                  </a:lnTo>
                  <a:lnTo>
                    <a:pt x="308" y="324"/>
                  </a:lnTo>
                  <a:lnTo>
                    <a:pt x="302" y="324"/>
                  </a:lnTo>
                  <a:lnTo>
                    <a:pt x="296" y="324"/>
                  </a:lnTo>
                  <a:lnTo>
                    <a:pt x="288" y="330"/>
                  </a:lnTo>
                  <a:lnTo>
                    <a:pt x="276" y="334"/>
                  </a:lnTo>
                  <a:lnTo>
                    <a:pt x="266" y="338"/>
                  </a:lnTo>
                  <a:lnTo>
                    <a:pt x="264" y="340"/>
                  </a:lnTo>
                  <a:lnTo>
                    <a:pt x="262" y="342"/>
                  </a:lnTo>
                  <a:lnTo>
                    <a:pt x="258" y="342"/>
                  </a:lnTo>
                  <a:lnTo>
                    <a:pt x="244" y="342"/>
                  </a:lnTo>
                  <a:lnTo>
                    <a:pt x="238" y="338"/>
                  </a:lnTo>
                  <a:lnTo>
                    <a:pt x="234" y="340"/>
                  </a:lnTo>
                  <a:lnTo>
                    <a:pt x="222" y="338"/>
                  </a:lnTo>
                  <a:lnTo>
                    <a:pt x="210" y="336"/>
                  </a:lnTo>
                  <a:lnTo>
                    <a:pt x="204" y="334"/>
                  </a:lnTo>
                  <a:lnTo>
                    <a:pt x="200" y="338"/>
                  </a:lnTo>
                  <a:lnTo>
                    <a:pt x="198" y="346"/>
                  </a:lnTo>
                  <a:lnTo>
                    <a:pt x="194" y="352"/>
                  </a:lnTo>
                  <a:lnTo>
                    <a:pt x="178" y="352"/>
                  </a:lnTo>
                  <a:lnTo>
                    <a:pt x="154" y="354"/>
                  </a:lnTo>
                  <a:lnTo>
                    <a:pt x="138" y="344"/>
                  </a:lnTo>
                  <a:lnTo>
                    <a:pt x="128" y="332"/>
                  </a:lnTo>
                  <a:lnTo>
                    <a:pt x="120" y="322"/>
                  </a:lnTo>
                  <a:lnTo>
                    <a:pt x="116" y="318"/>
                  </a:lnTo>
                  <a:lnTo>
                    <a:pt x="98" y="312"/>
                  </a:lnTo>
                  <a:lnTo>
                    <a:pt x="94" y="302"/>
                  </a:lnTo>
                  <a:lnTo>
                    <a:pt x="90" y="290"/>
                  </a:lnTo>
                  <a:lnTo>
                    <a:pt x="94" y="286"/>
                  </a:lnTo>
                  <a:lnTo>
                    <a:pt x="88" y="282"/>
                  </a:lnTo>
                  <a:lnTo>
                    <a:pt x="88" y="278"/>
                  </a:lnTo>
                  <a:lnTo>
                    <a:pt x="78" y="276"/>
                  </a:lnTo>
                  <a:lnTo>
                    <a:pt x="72" y="270"/>
                  </a:lnTo>
                  <a:lnTo>
                    <a:pt x="70" y="2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 name="Freeform 1763"/>
            <p:cNvSpPr>
              <a:spLocks/>
            </p:cNvSpPr>
            <p:nvPr/>
          </p:nvSpPr>
          <p:spPr bwMode="gray">
            <a:xfrm>
              <a:off x="3426514" y="3343416"/>
              <a:ext cx="729591" cy="1140857"/>
            </a:xfrm>
            <a:custGeom>
              <a:avLst/>
              <a:gdLst>
                <a:gd name="T0" fmla="*/ 13181 w 494"/>
                <a:gd name="T1" fmla="*/ 63980 h 823"/>
                <a:gd name="T2" fmla="*/ 10950 w 494"/>
                <a:gd name="T3" fmla="*/ 66918 h 823"/>
                <a:gd name="T4" fmla="*/ 7934 w 494"/>
                <a:gd name="T5" fmla="*/ 65186 h 823"/>
                <a:gd name="T6" fmla="*/ 3443 w 494"/>
                <a:gd name="T7" fmla="*/ 66275 h 823"/>
                <a:gd name="T8" fmla="*/ 665 w 494"/>
                <a:gd name="T9" fmla="*/ 66459 h 823"/>
                <a:gd name="T10" fmla="*/ 2401 w 494"/>
                <a:gd name="T11" fmla="*/ 65077 h 823"/>
                <a:gd name="T12" fmla="*/ 7544 w 494"/>
                <a:gd name="T13" fmla="*/ 61303 h 823"/>
                <a:gd name="T14" fmla="*/ 10768 w 494"/>
                <a:gd name="T15" fmla="*/ 58709 h 823"/>
                <a:gd name="T16" fmla="*/ 16185 w 494"/>
                <a:gd name="T17" fmla="*/ 59377 h 823"/>
                <a:gd name="T18" fmla="*/ 18234 w 494"/>
                <a:gd name="T19" fmla="*/ 57096 h 823"/>
                <a:gd name="T20" fmla="*/ 12995 w 494"/>
                <a:gd name="T21" fmla="*/ 57096 h 823"/>
                <a:gd name="T22" fmla="*/ 10109 w 494"/>
                <a:gd name="T23" fmla="*/ 55709 h 823"/>
                <a:gd name="T24" fmla="*/ 9081 w 494"/>
                <a:gd name="T25" fmla="*/ 54268 h 823"/>
                <a:gd name="T26" fmla="*/ 6163 w 494"/>
                <a:gd name="T27" fmla="*/ 53425 h 823"/>
                <a:gd name="T28" fmla="*/ 9963 w 494"/>
                <a:gd name="T29" fmla="*/ 51011 h 823"/>
                <a:gd name="T30" fmla="*/ 12995 w 494"/>
                <a:gd name="T31" fmla="*/ 45680 h 823"/>
                <a:gd name="T32" fmla="*/ 10768 w 494"/>
                <a:gd name="T33" fmla="*/ 45064 h 823"/>
                <a:gd name="T34" fmla="*/ 12667 w 494"/>
                <a:gd name="T35" fmla="*/ 41067 h 823"/>
                <a:gd name="T36" fmla="*/ 16660 w 494"/>
                <a:gd name="T37" fmla="*/ 42723 h 823"/>
                <a:gd name="T38" fmla="*/ 19346 w 494"/>
                <a:gd name="T39" fmla="*/ 41608 h 823"/>
                <a:gd name="T40" fmla="*/ 20921 w 494"/>
                <a:gd name="T41" fmla="*/ 37470 h 823"/>
                <a:gd name="T42" fmla="*/ 19483 w 494"/>
                <a:gd name="T43" fmla="*/ 36178 h 823"/>
                <a:gd name="T44" fmla="*/ 19346 w 494"/>
                <a:gd name="T45" fmla="*/ 31100 h 823"/>
                <a:gd name="T46" fmla="*/ 18755 w 494"/>
                <a:gd name="T47" fmla="*/ 30435 h 823"/>
                <a:gd name="T48" fmla="*/ 14870 w 494"/>
                <a:gd name="T49" fmla="*/ 30610 h 823"/>
                <a:gd name="T50" fmla="*/ 12255 w 494"/>
                <a:gd name="T51" fmla="*/ 30610 h 823"/>
                <a:gd name="T52" fmla="*/ 12583 w 494"/>
                <a:gd name="T53" fmla="*/ 27138 h 823"/>
                <a:gd name="T54" fmla="*/ 14221 w 494"/>
                <a:gd name="T55" fmla="*/ 22367 h 823"/>
                <a:gd name="T56" fmla="*/ 13446 w 494"/>
                <a:gd name="T57" fmla="*/ 21364 h 823"/>
                <a:gd name="T58" fmla="*/ 11259 w 494"/>
                <a:gd name="T59" fmla="*/ 22357 h 823"/>
                <a:gd name="T60" fmla="*/ 9214 w 494"/>
                <a:gd name="T61" fmla="*/ 24503 h 823"/>
                <a:gd name="T62" fmla="*/ 11157 w 494"/>
                <a:gd name="T63" fmla="*/ 19544 h 823"/>
                <a:gd name="T64" fmla="*/ 13181 w 494"/>
                <a:gd name="T65" fmla="*/ 16115 h 823"/>
                <a:gd name="T66" fmla="*/ 11614 w 494"/>
                <a:gd name="T67" fmla="*/ 16667 h 823"/>
                <a:gd name="T68" fmla="*/ 9591 w 494"/>
                <a:gd name="T69" fmla="*/ 16115 h 823"/>
                <a:gd name="T70" fmla="*/ 10262 w 494"/>
                <a:gd name="T71" fmla="*/ 13510 h 823"/>
                <a:gd name="T72" fmla="*/ 12169 w 494"/>
                <a:gd name="T73" fmla="*/ 11382 h 823"/>
                <a:gd name="T74" fmla="*/ 12942 w 494"/>
                <a:gd name="T75" fmla="*/ 9258 h 823"/>
                <a:gd name="T76" fmla="*/ 13988 w 494"/>
                <a:gd name="T77" fmla="*/ 5214 h 823"/>
                <a:gd name="T78" fmla="*/ 16185 w 494"/>
                <a:gd name="T79" fmla="*/ 2936 h 823"/>
                <a:gd name="T80" fmla="*/ 19932 w 494"/>
                <a:gd name="T81" fmla="*/ 934 h 823"/>
                <a:gd name="T82" fmla="*/ 24832 w 494"/>
                <a:gd name="T83" fmla="*/ 1477 h 823"/>
                <a:gd name="T84" fmla="*/ 24832 w 494"/>
                <a:gd name="T85" fmla="*/ 4237 h 823"/>
                <a:gd name="T86" fmla="*/ 20921 w 494"/>
                <a:gd name="T87" fmla="*/ 7063 h 823"/>
                <a:gd name="T88" fmla="*/ 25184 w 494"/>
                <a:gd name="T89" fmla="*/ 9233 h 823"/>
                <a:gd name="T90" fmla="*/ 30661 w 494"/>
                <a:gd name="T91" fmla="*/ 11775 h 823"/>
                <a:gd name="T92" fmla="*/ 26423 w 494"/>
                <a:gd name="T93" fmla="*/ 17586 h 823"/>
                <a:gd name="T94" fmla="*/ 25704 w 494"/>
                <a:gd name="T95" fmla="*/ 19544 h 823"/>
                <a:gd name="T96" fmla="*/ 21376 w 494"/>
                <a:gd name="T97" fmla="*/ 21435 h 823"/>
                <a:gd name="T98" fmla="*/ 24872 w 494"/>
                <a:gd name="T99" fmla="*/ 22127 h 823"/>
                <a:gd name="T100" fmla="*/ 29354 w 494"/>
                <a:gd name="T101" fmla="*/ 26356 h 823"/>
                <a:gd name="T102" fmla="*/ 29932 w 494"/>
                <a:gd name="T103" fmla="*/ 34317 h 823"/>
                <a:gd name="T104" fmla="*/ 34271 w 494"/>
                <a:gd name="T105" fmla="*/ 39746 h 823"/>
                <a:gd name="T106" fmla="*/ 35431 w 494"/>
                <a:gd name="T107" fmla="*/ 44873 h 823"/>
                <a:gd name="T108" fmla="*/ 35355 w 494"/>
                <a:gd name="T109" fmla="*/ 49515 h 823"/>
                <a:gd name="T110" fmla="*/ 42113 w 494"/>
                <a:gd name="T111" fmla="*/ 53425 h 823"/>
                <a:gd name="T112" fmla="*/ 39053 w 494"/>
                <a:gd name="T113" fmla="*/ 57211 h 823"/>
                <a:gd name="T114" fmla="*/ 37248 w 494"/>
                <a:gd name="T115" fmla="*/ 59377 h 823"/>
                <a:gd name="T116" fmla="*/ 38264 w 494"/>
                <a:gd name="T117" fmla="*/ 61303 h 823"/>
                <a:gd name="T118" fmla="*/ 35196 w 494"/>
                <a:gd name="T119" fmla="*/ 64942 h 823"/>
                <a:gd name="T120" fmla="*/ 28458 w 494"/>
                <a:gd name="T121" fmla="*/ 64942 h 823"/>
                <a:gd name="T122" fmla="*/ 22097 w 494"/>
                <a:gd name="T123" fmla="*/ 64423 h 823"/>
                <a:gd name="T124" fmla="*/ 18474 w 494"/>
                <a:gd name="T125" fmla="*/ 64742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823"/>
                <a:gd name="T191" fmla="*/ 494 w 494"/>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823">
                  <a:moveTo>
                    <a:pt x="208" y="795"/>
                  </a:moveTo>
                  <a:lnTo>
                    <a:pt x="200" y="787"/>
                  </a:lnTo>
                  <a:lnTo>
                    <a:pt x="190" y="781"/>
                  </a:lnTo>
                  <a:lnTo>
                    <a:pt x="178" y="781"/>
                  </a:lnTo>
                  <a:lnTo>
                    <a:pt x="168" y="781"/>
                  </a:lnTo>
                  <a:lnTo>
                    <a:pt x="162" y="787"/>
                  </a:lnTo>
                  <a:lnTo>
                    <a:pt x="154" y="785"/>
                  </a:lnTo>
                  <a:lnTo>
                    <a:pt x="148" y="791"/>
                  </a:lnTo>
                  <a:lnTo>
                    <a:pt x="144" y="799"/>
                  </a:lnTo>
                  <a:lnTo>
                    <a:pt x="142" y="809"/>
                  </a:lnTo>
                  <a:lnTo>
                    <a:pt x="136" y="805"/>
                  </a:lnTo>
                  <a:lnTo>
                    <a:pt x="136" y="811"/>
                  </a:lnTo>
                  <a:lnTo>
                    <a:pt x="132" y="817"/>
                  </a:lnTo>
                  <a:lnTo>
                    <a:pt x="128" y="821"/>
                  </a:lnTo>
                  <a:lnTo>
                    <a:pt x="120" y="815"/>
                  </a:lnTo>
                  <a:lnTo>
                    <a:pt x="112" y="809"/>
                  </a:lnTo>
                  <a:lnTo>
                    <a:pt x="108" y="803"/>
                  </a:lnTo>
                  <a:lnTo>
                    <a:pt x="106" y="797"/>
                  </a:lnTo>
                  <a:lnTo>
                    <a:pt x="100" y="793"/>
                  </a:lnTo>
                  <a:lnTo>
                    <a:pt x="100" y="803"/>
                  </a:lnTo>
                  <a:lnTo>
                    <a:pt x="92" y="801"/>
                  </a:lnTo>
                  <a:lnTo>
                    <a:pt x="82" y="801"/>
                  </a:lnTo>
                  <a:lnTo>
                    <a:pt x="74" y="799"/>
                  </a:lnTo>
                  <a:lnTo>
                    <a:pt x="68" y="799"/>
                  </a:lnTo>
                  <a:lnTo>
                    <a:pt x="62" y="807"/>
                  </a:lnTo>
                  <a:lnTo>
                    <a:pt x="52" y="807"/>
                  </a:lnTo>
                  <a:lnTo>
                    <a:pt x="46" y="809"/>
                  </a:lnTo>
                  <a:lnTo>
                    <a:pt x="40" y="813"/>
                  </a:lnTo>
                  <a:lnTo>
                    <a:pt x="38" y="821"/>
                  </a:lnTo>
                  <a:lnTo>
                    <a:pt x="32" y="823"/>
                  </a:lnTo>
                  <a:lnTo>
                    <a:pt x="26" y="815"/>
                  </a:lnTo>
                  <a:lnTo>
                    <a:pt x="24" y="811"/>
                  </a:lnTo>
                  <a:lnTo>
                    <a:pt x="18" y="807"/>
                  </a:lnTo>
                  <a:lnTo>
                    <a:pt x="14" y="811"/>
                  </a:lnTo>
                  <a:lnTo>
                    <a:pt x="8" y="815"/>
                  </a:lnTo>
                  <a:lnTo>
                    <a:pt x="2" y="813"/>
                  </a:lnTo>
                  <a:lnTo>
                    <a:pt x="0" y="805"/>
                  </a:lnTo>
                  <a:lnTo>
                    <a:pt x="4" y="803"/>
                  </a:lnTo>
                  <a:lnTo>
                    <a:pt x="8" y="799"/>
                  </a:lnTo>
                  <a:lnTo>
                    <a:pt x="18" y="799"/>
                  </a:lnTo>
                  <a:lnTo>
                    <a:pt x="24" y="799"/>
                  </a:lnTo>
                  <a:lnTo>
                    <a:pt x="28" y="799"/>
                  </a:lnTo>
                  <a:lnTo>
                    <a:pt x="36" y="795"/>
                  </a:lnTo>
                  <a:lnTo>
                    <a:pt x="46" y="787"/>
                  </a:lnTo>
                  <a:lnTo>
                    <a:pt x="54" y="779"/>
                  </a:lnTo>
                  <a:lnTo>
                    <a:pt x="56" y="773"/>
                  </a:lnTo>
                  <a:lnTo>
                    <a:pt x="64" y="771"/>
                  </a:lnTo>
                  <a:lnTo>
                    <a:pt x="76" y="767"/>
                  </a:lnTo>
                  <a:lnTo>
                    <a:pt x="88" y="755"/>
                  </a:lnTo>
                  <a:lnTo>
                    <a:pt x="88" y="745"/>
                  </a:lnTo>
                  <a:lnTo>
                    <a:pt x="92" y="737"/>
                  </a:lnTo>
                  <a:lnTo>
                    <a:pt x="100" y="737"/>
                  </a:lnTo>
                  <a:lnTo>
                    <a:pt x="108" y="739"/>
                  </a:lnTo>
                  <a:lnTo>
                    <a:pt x="112" y="731"/>
                  </a:lnTo>
                  <a:lnTo>
                    <a:pt x="114" y="723"/>
                  </a:lnTo>
                  <a:lnTo>
                    <a:pt x="126" y="721"/>
                  </a:lnTo>
                  <a:lnTo>
                    <a:pt x="134" y="721"/>
                  </a:lnTo>
                  <a:lnTo>
                    <a:pt x="140" y="721"/>
                  </a:lnTo>
                  <a:lnTo>
                    <a:pt x="148" y="721"/>
                  </a:lnTo>
                  <a:lnTo>
                    <a:pt x="158" y="729"/>
                  </a:lnTo>
                  <a:lnTo>
                    <a:pt x="166" y="731"/>
                  </a:lnTo>
                  <a:lnTo>
                    <a:pt x="178" y="731"/>
                  </a:lnTo>
                  <a:lnTo>
                    <a:pt x="190" y="729"/>
                  </a:lnTo>
                  <a:lnTo>
                    <a:pt x="194" y="721"/>
                  </a:lnTo>
                  <a:lnTo>
                    <a:pt x="200" y="715"/>
                  </a:lnTo>
                  <a:lnTo>
                    <a:pt x="208" y="709"/>
                  </a:lnTo>
                  <a:lnTo>
                    <a:pt x="216" y="705"/>
                  </a:lnTo>
                  <a:lnTo>
                    <a:pt x="222" y="695"/>
                  </a:lnTo>
                  <a:lnTo>
                    <a:pt x="218" y="697"/>
                  </a:lnTo>
                  <a:lnTo>
                    <a:pt x="212" y="701"/>
                  </a:lnTo>
                  <a:lnTo>
                    <a:pt x="200" y="699"/>
                  </a:lnTo>
                  <a:lnTo>
                    <a:pt x="198" y="697"/>
                  </a:lnTo>
                  <a:lnTo>
                    <a:pt x="188" y="703"/>
                  </a:lnTo>
                  <a:lnTo>
                    <a:pt x="182" y="711"/>
                  </a:lnTo>
                  <a:lnTo>
                    <a:pt x="170" y="713"/>
                  </a:lnTo>
                  <a:lnTo>
                    <a:pt x="162" y="709"/>
                  </a:lnTo>
                  <a:lnTo>
                    <a:pt x="152" y="701"/>
                  </a:lnTo>
                  <a:lnTo>
                    <a:pt x="148" y="693"/>
                  </a:lnTo>
                  <a:lnTo>
                    <a:pt x="144" y="687"/>
                  </a:lnTo>
                  <a:lnTo>
                    <a:pt x="140" y="685"/>
                  </a:lnTo>
                  <a:lnTo>
                    <a:pt x="134" y="687"/>
                  </a:lnTo>
                  <a:lnTo>
                    <a:pt x="128" y="691"/>
                  </a:lnTo>
                  <a:lnTo>
                    <a:pt x="118" y="689"/>
                  </a:lnTo>
                  <a:lnTo>
                    <a:pt x="118" y="683"/>
                  </a:lnTo>
                  <a:lnTo>
                    <a:pt x="130" y="679"/>
                  </a:lnTo>
                  <a:lnTo>
                    <a:pt x="132" y="675"/>
                  </a:lnTo>
                  <a:lnTo>
                    <a:pt x="122" y="673"/>
                  </a:lnTo>
                  <a:lnTo>
                    <a:pt x="116" y="671"/>
                  </a:lnTo>
                  <a:lnTo>
                    <a:pt x="118" y="665"/>
                  </a:lnTo>
                  <a:lnTo>
                    <a:pt x="110" y="665"/>
                  </a:lnTo>
                  <a:lnTo>
                    <a:pt x="106" y="667"/>
                  </a:lnTo>
                  <a:lnTo>
                    <a:pt x="94" y="669"/>
                  </a:lnTo>
                  <a:lnTo>
                    <a:pt x="88" y="673"/>
                  </a:lnTo>
                  <a:lnTo>
                    <a:pt x="74" y="671"/>
                  </a:lnTo>
                  <a:lnTo>
                    <a:pt x="72" y="665"/>
                  </a:lnTo>
                  <a:lnTo>
                    <a:pt x="66" y="663"/>
                  </a:lnTo>
                  <a:lnTo>
                    <a:pt x="66" y="659"/>
                  </a:lnTo>
                  <a:lnTo>
                    <a:pt x="72" y="655"/>
                  </a:lnTo>
                  <a:lnTo>
                    <a:pt x="74" y="649"/>
                  </a:lnTo>
                  <a:lnTo>
                    <a:pt x="66" y="643"/>
                  </a:lnTo>
                  <a:lnTo>
                    <a:pt x="70" y="637"/>
                  </a:lnTo>
                  <a:lnTo>
                    <a:pt x="80" y="633"/>
                  </a:lnTo>
                  <a:lnTo>
                    <a:pt x="96" y="635"/>
                  </a:lnTo>
                  <a:lnTo>
                    <a:pt x="102" y="627"/>
                  </a:lnTo>
                  <a:lnTo>
                    <a:pt x="116" y="627"/>
                  </a:lnTo>
                  <a:lnTo>
                    <a:pt x="130" y="623"/>
                  </a:lnTo>
                  <a:lnTo>
                    <a:pt x="142" y="615"/>
                  </a:lnTo>
                  <a:lnTo>
                    <a:pt x="148" y="599"/>
                  </a:lnTo>
                  <a:lnTo>
                    <a:pt x="150" y="587"/>
                  </a:lnTo>
                  <a:lnTo>
                    <a:pt x="148" y="579"/>
                  </a:lnTo>
                  <a:lnTo>
                    <a:pt x="150" y="569"/>
                  </a:lnTo>
                  <a:lnTo>
                    <a:pt x="152" y="561"/>
                  </a:lnTo>
                  <a:lnTo>
                    <a:pt x="148" y="557"/>
                  </a:lnTo>
                  <a:lnTo>
                    <a:pt x="140" y="557"/>
                  </a:lnTo>
                  <a:lnTo>
                    <a:pt x="134" y="563"/>
                  </a:lnTo>
                  <a:lnTo>
                    <a:pt x="124" y="565"/>
                  </a:lnTo>
                  <a:lnTo>
                    <a:pt x="116" y="563"/>
                  </a:lnTo>
                  <a:lnTo>
                    <a:pt x="116" y="557"/>
                  </a:lnTo>
                  <a:lnTo>
                    <a:pt x="126" y="553"/>
                  </a:lnTo>
                  <a:lnTo>
                    <a:pt x="136" y="546"/>
                  </a:lnTo>
                  <a:lnTo>
                    <a:pt x="144" y="538"/>
                  </a:lnTo>
                  <a:lnTo>
                    <a:pt x="142" y="530"/>
                  </a:lnTo>
                  <a:lnTo>
                    <a:pt x="136" y="524"/>
                  </a:lnTo>
                  <a:lnTo>
                    <a:pt x="134" y="516"/>
                  </a:lnTo>
                  <a:lnTo>
                    <a:pt x="136" y="508"/>
                  </a:lnTo>
                  <a:lnTo>
                    <a:pt x="148" y="504"/>
                  </a:lnTo>
                  <a:lnTo>
                    <a:pt x="152" y="508"/>
                  </a:lnTo>
                  <a:lnTo>
                    <a:pt x="160" y="522"/>
                  </a:lnTo>
                  <a:lnTo>
                    <a:pt x="164" y="526"/>
                  </a:lnTo>
                  <a:lnTo>
                    <a:pt x="170" y="526"/>
                  </a:lnTo>
                  <a:lnTo>
                    <a:pt x="176" y="520"/>
                  </a:lnTo>
                  <a:lnTo>
                    <a:pt x="182" y="526"/>
                  </a:lnTo>
                  <a:lnTo>
                    <a:pt x="194" y="526"/>
                  </a:lnTo>
                  <a:lnTo>
                    <a:pt x="200" y="524"/>
                  </a:lnTo>
                  <a:lnTo>
                    <a:pt x="206" y="526"/>
                  </a:lnTo>
                  <a:lnTo>
                    <a:pt x="212" y="534"/>
                  </a:lnTo>
                  <a:lnTo>
                    <a:pt x="218" y="532"/>
                  </a:lnTo>
                  <a:lnTo>
                    <a:pt x="216" y="522"/>
                  </a:lnTo>
                  <a:lnTo>
                    <a:pt x="224" y="518"/>
                  </a:lnTo>
                  <a:lnTo>
                    <a:pt x="226" y="510"/>
                  </a:lnTo>
                  <a:lnTo>
                    <a:pt x="224" y="504"/>
                  </a:lnTo>
                  <a:lnTo>
                    <a:pt x="232" y="492"/>
                  </a:lnTo>
                  <a:lnTo>
                    <a:pt x="228" y="486"/>
                  </a:lnTo>
                  <a:lnTo>
                    <a:pt x="230" y="476"/>
                  </a:lnTo>
                  <a:lnTo>
                    <a:pt x="234" y="472"/>
                  </a:lnTo>
                  <a:lnTo>
                    <a:pt x="242" y="470"/>
                  </a:lnTo>
                  <a:lnTo>
                    <a:pt x="244" y="460"/>
                  </a:lnTo>
                  <a:lnTo>
                    <a:pt x="248" y="454"/>
                  </a:lnTo>
                  <a:lnTo>
                    <a:pt x="248" y="448"/>
                  </a:lnTo>
                  <a:lnTo>
                    <a:pt x="240" y="448"/>
                  </a:lnTo>
                  <a:lnTo>
                    <a:pt x="234" y="448"/>
                  </a:lnTo>
                  <a:lnTo>
                    <a:pt x="232" y="456"/>
                  </a:lnTo>
                  <a:lnTo>
                    <a:pt x="228" y="452"/>
                  </a:lnTo>
                  <a:lnTo>
                    <a:pt x="228" y="444"/>
                  </a:lnTo>
                  <a:lnTo>
                    <a:pt x="222" y="440"/>
                  </a:lnTo>
                  <a:lnTo>
                    <a:pt x="218" y="432"/>
                  </a:lnTo>
                  <a:lnTo>
                    <a:pt x="220" y="424"/>
                  </a:lnTo>
                  <a:lnTo>
                    <a:pt x="214" y="416"/>
                  </a:lnTo>
                  <a:lnTo>
                    <a:pt x="212" y="404"/>
                  </a:lnTo>
                  <a:lnTo>
                    <a:pt x="218" y="394"/>
                  </a:lnTo>
                  <a:lnTo>
                    <a:pt x="226" y="382"/>
                  </a:lnTo>
                  <a:lnTo>
                    <a:pt x="232" y="378"/>
                  </a:lnTo>
                  <a:lnTo>
                    <a:pt x="240" y="374"/>
                  </a:lnTo>
                  <a:lnTo>
                    <a:pt x="248" y="370"/>
                  </a:lnTo>
                  <a:lnTo>
                    <a:pt x="238" y="368"/>
                  </a:lnTo>
                  <a:lnTo>
                    <a:pt x="226" y="366"/>
                  </a:lnTo>
                  <a:lnTo>
                    <a:pt x="222" y="370"/>
                  </a:lnTo>
                  <a:lnTo>
                    <a:pt x="218" y="374"/>
                  </a:lnTo>
                  <a:lnTo>
                    <a:pt x="208" y="374"/>
                  </a:lnTo>
                  <a:lnTo>
                    <a:pt x="204" y="376"/>
                  </a:lnTo>
                  <a:lnTo>
                    <a:pt x="190" y="380"/>
                  </a:lnTo>
                  <a:lnTo>
                    <a:pt x="182" y="374"/>
                  </a:lnTo>
                  <a:lnTo>
                    <a:pt x="176" y="368"/>
                  </a:lnTo>
                  <a:lnTo>
                    <a:pt x="172" y="370"/>
                  </a:lnTo>
                  <a:lnTo>
                    <a:pt x="174" y="376"/>
                  </a:lnTo>
                  <a:lnTo>
                    <a:pt x="174" y="384"/>
                  </a:lnTo>
                  <a:lnTo>
                    <a:pt x="164" y="382"/>
                  </a:lnTo>
                  <a:lnTo>
                    <a:pt x="158" y="370"/>
                  </a:lnTo>
                  <a:lnTo>
                    <a:pt x="152" y="364"/>
                  </a:lnTo>
                  <a:lnTo>
                    <a:pt x="146" y="362"/>
                  </a:lnTo>
                  <a:lnTo>
                    <a:pt x="144" y="368"/>
                  </a:lnTo>
                  <a:lnTo>
                    <a:pt x="144" y="376"/>
                  </a:lnTo>
                  <a:lnTo>
                    <a:pt x="140" y="380"/>
                  </a:lnTo>
                  <a:lnTo>
                    <a:pt x="140" y="370"/>
                  </a:lnTo>
                  <a:lnTo>
                    <a:pt x="136" y="362"/>
                  </a:lnTo>
                  <a:lnTo>
                    <a:pt x="134" y="352"/>
                  </a:lnTo>
                  <a:lnTo>
                    <a:pt x="136" y="344"/>
                  </a:lnTo>
                  <a:lnTo>
                    <a:pt x="142" y="344"/>
                  </a:lnTo>
                  <a:lnTo>
                    <a:pt x="146" y="334"/>
                  </a:lnTo>
                  <a:lnTo>
                    <a:pt x="158" y="326"/>
                  </a:lnTo>
                  <a:lnTo>
                    <a:pt x="160" y="316"/>
                  </a:lnTo>
                  <a:lnTo>
                    <a:pt x="168" y="310"/>
                  </a:lnTo>
                  <a:lnTo>
                    <a:pt x="176" y="304"/>
                  </a:lnTo>
                  <a:lnTo>
                    <a:pt x="172" y="294"/>
                  </a:lnTo>
                  <a:lnTo>
                    <a:pt x="164" y="286"/>
                  </a:lnTo>
                  <a:lnTo>
                    <a:pt x="166" y="276"/>
                  </a:lnTo>
                  <a:lnTo>
                    <a:pt x="166" y="272"/>
                  </a:lnTo>
                  <a:lnTo>
                    <a:pt x="166" y="260"/>
                  </a:lnTo>
                  <a:lnTo>
                    <a:pt x="174" y="260"/>
                  </a:lnTo>
                  <a:lnTo>
                    <a:pt x="174" y="254"/>
                  </a:lnTo>
                  <a:lnTo>
                    <a:pt x="168" y="252"/>
                  </a:lnTo>
                  <a:lnTo>
                    <a:pt x="162" y="262"/>
                  </a:lnTo>
                  <a:lnTo>
                    <a:pt x="158" y="262"/>
                  </a:lnTo>
                  <a:lnTo>
                    <a:pt x="156" y="268"/>
                  </a:lnTo>
                  <a:lnTo>
                    <a:pt x="154" y="276"/>
                  </a:lnTo>
                  <a:lnTo>
                    <a:pt x="152" y="268"/>
                  </a:lnTo>
                  <a:lnTo>
                    <a:pt x="148" y="262"/>
                  </a:lnTo>
                  <a:lnTo>
                    <a:pt x="142" y="264"/>
                  </a:lnTo>
                  <a:lnTo>
                    <a:pt x="140" y="270"/>
                  </a:lnTo>
                  <a:lnTo>
                    <a:pt x="132" y="274"/>
                  </a:lnTo>
                  <a:lnTo>
                    <a:pt x="128" y="282"/>
                  </a:lnTo>
                  <a:lnTo>
                    <a:pt x="128" y="288"/>
                  </a:lnTo>
                  <a:lnTo>
                    <a:pt x="124" y="296"/>
                  </a:lnTo>
                  <a:lnTo>
                    <a:pt x="122" y="304"/>
                  </a:lnTo>
                  <a:lnTo>
                    <a:pt x="118" y="310"/>
                  </a:lnTo>
                  <a:lnTo>
                    <a:pt x="110" y="308"/>
                  </a:lnTo>
                  <a:lnTo>
                    <a:pt x="108" y="300"/>
                  </a:lnTo>
                  <a:lnTo>
                    <a:pt x="114" y="292"/>
                  </a:lnTo>
                  <a:lnTo>
                    <a:pt x="118" y="282"/>
                  </a:lnTo>
                  <a:lnTo>
                    <a:pt x="122" y="276"/>
                  </a:lnTo>
                  <a:lnTo>
                    <a:pt x="130" y="270"/>
                  </a:lnTo>
                  <a:lnTo>
                    <a:pt x="124" y="260"/>
                  </a:lnTo>
                  <a:lnTo>
                    <a:pt x="130" y="252"/>
                  </a:lnTo>
                  <a:lnTo>
                    <a:pt x="130" y="240"/>
                  </a:lnTo>
                  <a:lnTo>
                    <a:pt x="134" y="234"/>
                  </a:lnTo>
                  <a:lnTo>
                    <a:pt x="138" y="226"/>
                  </a:lnTo>
                  <a:lnTo>
                    <a:pt x="136" y="222"/>
                  </a:lnTo>
                  <a:lnTo>
                    <a:pt x="146" y="214"/>
                  </a:lnTo>
                  <a:lnTo>
                    <a:pt x="146" y="206"/>
                  </a:lnTo>
                  <a:lnTo>
                    <a:pt x="152" y="206"/>
                  </a:lnTo>
                  <a:lnTo>
                    <a:pt x="154" y="198"/>
                  </a:lnTo>
                  <a:lnTo>
                    <a:pt x="158" y="190"/>
                  </a:lnTo>
                  <a:lnTo>
                    <a:pt x="160" y="184"/>
                  </a:lnTo>
                  <a:lnTo>
                    <a:pt x="154" y="184"/>
                  </a:lnTo>
                  <a:lnTo>
                    <a:pt x="146" y="190"/>
                  </a:lnTo>
                  <a:lnTo>
                    <a:pt x="142" y="196"/>
                  </a:lnTo>
                  <a:lnTo>
                    <a:pt x="134" y="196"/>
                  </a:lnTo>
                  <a:lnTo>
                    <a:pt x="136" y="204"/>
                  </a:lnTo>
                  <a:lnTo>
                    <a:pt x="130" y="208"/>
                  </a:lnTo>
                  <a:lnTo>
                    <a:pt x="124" y="212"/>
                  </a:lnTo>
                  <a:lnTo>
                    <a:pt x="114" y="212"/>
                  </a:lnTo>
                  <a:lnTo>
                    <a:pt x="102" y="212"/>
                  </a:lnTo>
                  <a:lnTo>
                    <a:pt x="98" y="206"/>
                  </a:lnTo>
                  <a:lnTo>
                    <a:pt x="104" y="204"/>
                  </a:lnTo>
                  <a:lnTo>
                    <a:pt x="112" y="198"/>
                  </a:lnTo>
                  <a:lnTo>
                    <a:pt x="114" y="194"/>
                  </a:lnTo>
                  <a:lnTo>
                    <a:pt x="108" y="188"/>
                  </a:lnTo>
                  <a:lnTo>
                    <a:pt x="106" y="180"/>
                  </a:lnTo>
                  <a:lnTo>
                    <a:pt x="112" y="176"/>
                  </a:lnTo>
                  <a:lnTo>
                    <a:pt x="114" y="172"/>
                  </a:lnTo>
                  <a:lnTo>
                    <a:pt x="112" y="168"/>
                  </a:lnTo>
                  <a:lnTo>
                    <a:pt x="120" y="166"/>
                  </a:lnTo>
                  <a:lnTo>
                    <a:pt x="128" y="168"/>
                  </a:lnTo>
                  <a:lnTo>
                    <a:pt x="134" y="170"/>
                  </a:lnTo>
                  <a:lnTo>
                    <a:pt x="136" y="160"/>
                  </a:lnTo>
                  <a:lnTo>
                    <a:pt x="136" y="152"/>
                  </a:lnTo>
                  <a:lnTo>
                    <a:pt x="140" y="148"/>
                  </a:lnTo>
                  <a:lnTo>
                    <a:pt x="148" y="150"/>
                  </a:lnTo>
                  <a:lnTo>
                    <a:pt x="142" y="140"/>
                  </a:lnTo>
                  <a:lnTo>
                    <a:pt x="148" y="138"/>
                  </a:lnTo>
                  <a:lnTo>
                    <a:pt x="156" y="140"/>
                  </a:lnTo>
                  <a:lnTo>
                    <a:pt x="150" y="130"/>
                  </a:lnTo>
                  <a:lnTo>
                    <a:pt x="152" y="124"/>
                  </a:lnTo>
                  <a:lnTo>
                    <a:pt x="160" y="126"/>
                  </a:lnTo>
                  <a:lnTo>
                    <a:pt x="152" y="120"/>
                  </a:lnTo>
                  <a:lnTo>
                    <a:pt x="150" y="114"/>
                  </a:lnTo>
                  <a:lnTo>
                    <a:pt x="148" y="104"/>
                  </a:lnTo>
                  <a:lnTo>
                    <a:pt x="148" y="96"/>
                  </a:lnTo>
                  <a:lnTo>
                    <a:pt x="158" y="96"/>
                  </a:lnTo>
                  <a:lnTo>
                    <a:pt x="154" y="88"/>
                  </a:lnTo>
                  <a:lnTo>
                    <a:pt x="156" y="82"/>
                  </a:lnTo>
                  <a:lnTo>
                    <a:pt x="158" y="76"/>
                  </a:lnTo>
                  <a:lnTo>
                    <a:pt x="164" y="64"/>
                  </a:lnTo>
                  <a:lnTo>
                    <a:pt x="174" y="66"/>
                  </a:lnTo>
                  <a:lnTo>
                    <a:pt x="184" y="70"/>
                  </a:lnTo>
                  <a:lnTo>
                    <a:pt x="190" y="66"/>
                  </a:lnTo>
                  <a:lnTo>
                    <a:pt x="186" y="60"/>
                  </a:lnTo>
                  <a:lnTo>
                    <a:pt x="182" y="52"/>
                  </a:lnTo>
                  <a:lnTo>
                    <a:pt x="188" y="52"/>
                  </a:lnTo>
                  <a:lnTo>
                    <a:pt x="190" y="36"/>
                  </a:lnTo>
                  <a:lnTo>
                    <a:pt x="200" y="34"/>
                  </a:lnTo>
                  <a:lnTo>
                    <a:pt x="200" y="26"/>
                  </a:lnTo>
                  <a:lnTo>
                    <a:pt x="210" y="20"/>
                  </a:lnTo>
                  <a:lnTo>
                    <a:pt x="210" y="12"/>
                  </a:lnTo>
                  <a:lnTo>
                    <a:pt x="216" y="0"/>
                  </a:lnTo>
                  <a:lnTo>
                    <a:pt x="224" y="4"/>
                  </a:lnTo>
                  <a:lnTo>
                    <a:pt x="232" y="12"/>
                  </a:lnTo>
                  <a:lnTo>
                    <a:pt x="230" y="16"/>
                  </a:lnTo>
                  <a:lnTo>
                    <a:pt x="238" y="14"/>
                  </a:lnTo>
                  <a:lnTo>
                    <a:pt x="242" y="18"/>
                  </a:lnTo>
                  <a:lnTo>
                    <a:pt x="254" y="18"/>
                  </a:lnTo>
                  <a:lnTo>
                    <a:pt x="270" y="18"/>
                  </a:lnTo>
                  <a:lnTo>
                    <a:pt x="286" y="16"/>
                  </a:lnTo>
                  <a:lnTo>
                    <a:pt x="290" y="18"/>
                  </a:lnTo>
                  <a:lnTo>
                    <a:pt x="298" y="18"/>
                  </a:lnTo>
                  <a:lnTo>
                    <a:pt x="310" y="18"/>
                  </a:lnTo>
                  <a:lnTo>
                    <a:pt x="314" y="22"/>
                  </a:lnTo>
                  <a:lnTo>
                    <a:pt x="310" y="30"/>
                  </a:lnTo>
                  <a:lnTo>
                    <a:pt x="308" y="40"/>
                  </a:lnTo>
                  <a:lnTo>
                    <a:pt x="300" y="52"/>
                  </a:lnTo>
                  <a:lnTo>
                    <a:pt x="290" y="52"/>
                  </a:lnTo>
                  <a:lnTo>
                    <a:pt x="280" y="62"/>
                  </a:lnTo>
                  <a:lnTo>
                    <a:pt x="266" y="68"/>
                  </a:lnTo>
                  <a:lnTo>
                    <a:pt x="260" y="76"/>
                  </a:lnTo>
                  <a:lnTo>
                    <a:pt x="248" y="76"/>
                  </a:lnTo>
                  <a:lnTo>
                    <a:pt x="252" y="84"/>
                  </a:lnTo>
                  <a:lnTo>
                    <a:pt x="238" y="84"/>
                  </a:lnTo>
                  <a:lnTo>
                    <a:pt x="244" y="88"/>
                  </a:lnTo>
                  <a:lnTo>
                    <a:pt x="258" y="90"/>
                  </a:lnTo>
                  <a:lnTo>
                    <a:pt x="250" y="100"/>
                  </a:lnTo>
                  <a:lnTo>
                    <a:pt x="240" y="108"/>
                  </a:lnTo>
                  <a:lnTo>
                    <a:pt x="258" y="110"/>
                  </a:lnTo>
                  <a:lnTo>
                    <a:pt x="272" y="108"/>
                  </a:lnTo>
                  <a:lnTo>
                    <a:pt x="286" y="104"/>
                  </a:lnTo>
                  <a:lnTo>
                    <a:pt x="294" y="112"/>
                  </a:lnTo>
                  <a:lnTo>
                    <a:pt x="308" y="112"/>
                  </a:lnTo>
                  <a:lnTo>
                    <a:pt x="322" y="116"/>
                  </a:lnTo>
                  <a:lnTo>
                    <a:pt x="338" y="120"/>
                  </a:lnTo>
                  <a:lnTo>
                    <a:pt x="354" y="120"/>
                  </a:lnTo>
                  <a:lnTo>
                    <a:pt x="360" y="128"/>
                  </a:lnTo>
                  <a:lnTo>
                    <a:pt x="362" y="138"/>
                  </a:lnTo>
                  <a:lnTo>
                    <a:pt x="358" y="146"/>
                  </a:lnTo>
                  <a:lnTo>
                    <a:pt x="352" y="152"/>
                  </a:lnTo>
                  <a:lnTo>
                    <a:pt x="342" y="166"/>
                  </a:lnTo>
                  <a:lnTo>
                    <a:pt x="340" y="174"/>
                  </a:lnTo>
                  <a:lnTo>
                    <a:pt x="332" y="192"/>
                  </a:lnTo>
                  <a:lnTo>
                    <a:pt x="324" y="200"/>
                  </a:lnTo>
                  <a:lnTo>
                    <a:pt x="316" y="206"/>
                  </a:lnTo>
                  <a:lnTo>
                    <a:pt x="308" y="216"/>
                  </a:lnTo>
                  <a:lnTo>
                    <a:pt x="300" y="226"/>
                  </a:lnTo>
                  <a:lnTo>
                    <a:pt x="290" y="230"/>
                  </a:lnTo>
                  <a:lnTo>
                    <a:pt x="272" y="232"/>
                  </a:lnTo>
                  <a:lnTo>
                    <a:pt x="264" y="234"/>
                  </a:lnTo>
                  <a:lnTo>
                    <a:pt x="276" y="240"/>
                  </a:lnTo>
                  <a:lnTo>
                    <a:pt x="286" y="240"/>
                  </a:lnTo>
                  <a:lnTo>
                    <a:pt x="300" y="240"/>
                  </a:lnTo>
                  <a:lnTo>
                    <a:pt x="308" y="244"/>
                  </a:lnTo>
                  <a:lnTo>
                    <a:pt x="302" y="250"/>
                  </a:lnTo>
                  <a:lnTo>
                    <a:pt x="284" y="258"/>
                  </a:lnTo>
                  <a:lnTo>
                    <a:pt x="272" y="256"/>
                  </a:lnTo>
                  <a:lnTo>
                    <a:pt x="266" y="260"/>
                  </a:lnTo>
                  <a:lnTo>
                    <a:pt x="260" y="264"/>
                  </a:lnTo>
                  <a:lnTo>
                    <a:pt x="250" y="264"/>
                  </a:lnTo>
                  <a:lnTo>
                    <a:pt x="240" y="264"/>
                  </a:lnTo>
                  <a:lnTo>
                    <a:pt x="244" y="268"/>
                  </a:lnTo>
                  <a:lnTo>
                    <a:pt x="254" y="270"/>
                  </a:lnTo>
                  <a:lnTo>
                    <a:pt x="268" y="276"/>
                  </a:lnTo>
                  <a:lnTo>
                    <a:pt x="274" y="276"/>
                  </a:lnTo>
                  <a:lnTo>
                    <a:pt x="282" y="270"/>
                  </a:lnTo>
                  <a:lnTo>
                    <a:pt x="292" y="272"/>
                  </a:lnTo>
                  <a:lnTo>
                    <a:pt x="300" y="280"/>
                  </a:lnTo>
                  <a:lnTo>
                    <a:pt x="310" y="284"/>
                  </a:lnTo>
                  <a:lnTo>
                    <a:pt x="318" y="284"/>
                  </a:lnTo>
                  <a:lnTo>
                    <a:pt x="318" y="290"/>
                  </a:lnTo>
                  <a:lnTo>
                    <a:pt x="322" y="302"/>
                  </a:lnTo>
                  <a:lnTo>
                    <a:pt x="326" y="316"/>
                  </a:lnTo>
                  <a:lnTo>
                    <a:pt x="342" y="324"/>
                  </a:lnTo>
                  <a:lnTo>
                    <a:pt x="344" y="330"/>
                  </a:lnTo>
                  <a:lnTo>
                    <a:pt x="346" y="344"/>
                  </a:lnTo>
                  <a:lnTo>
                    <a:pt x="338" y="350"/>
                  </a:lnTo>
                  <a:lnTo>
                    <a:pt x="340" y="362"/>
                  </a:lnTo>
                  <a:lnTo>
                    <a:pt x="344" y="390"/>
                  </a:lnTo>
                  <a:lnTo>
                    <a:pt x="346" y="410"/>
                  </a:lnTo>
                  <a:lnTo>
                    <a:pt x="350" y="422"/>
                  </a:lnTo>
                  <a:lnTo>
                    <a:pt x="362" y="426"/>
                  </a:lnTo>
                  <a:lnTo>
                    <a:pt x="372" y="434"/>
                  </a:lnTo>
                  <a:lnTo>
                    <a:pt x="388" y="448"/>
                  </a:lnTo>
                  <a:lnTo>
                    <a:pt x="390" y="462"/>
                  </a:lnTo>
                  <a:lnTo>
                    <a:pt x="398" y="474"/>
                  </a:lnTo>
                  <a:lnTo>
                    <a:pt x="402" y="482"/>
                  </a:lnTo>
                  <a:lnTo>
                    <a:pt x="400" y="488"/>
                  </a:lnTo>
                  <a:lnTo>
                    <a:pt x="398" y="496"/>
                  </a:lnTo>
                  <a:lnTo>
                    <a:pt x="402" y="508"/>
                  </a:lnTo>
                  <a:lnTo>
                    <a:pt x="408" y="522"/>
                  </a:lnTo>
                  <a:lnTo>
                    <a:pt x="404" y="528"/>
                  </a:lnTo>
                  <a:lnTo>
                    <a:pt x="400" y="534"/>
                  </a:lnTo>
                  <a:lnTo>
                    <a:pt x="404" y="540"/>
                  </a:lnTo>
                  <a:lnTo>
                    <a:pt x="414" y="551"/>
                  </a:lnTo>
                  <a:lnTo>
                    <a:pt x="416" y="565"/>
                  </a:lnTo>
                  <a:lnTo>
                    <a:pt x="418" y="577"/>
                  </a:lnTo>
                  <a:lnTo>
                    <a:pt x="410" y="585"/>
                  </a:lnTo>
                  <a:lnTo>
                    <a:pt x="400" y="591"/>
                  </a:lnTo>
                  <a:lnTo>
                    <a:pt x="398" y="595"/>
                  </a:lnTo>
                  <a:lnTo>
                    <a:pt x="402" y="605"/>
                  </a:lnTo>
                  <a:lnTo>
                    <a:pt x="412" y="609"/>
                  </a:lnTo>
                  <a:lnTo>
                    <a:pt x="420" y="603"/>
                  </a:lnTo>
                  <a:lnTo>
                    <a:pt x="430" y="597"/>
                  </a:lnTo>
                  <a:lnTo>
                    <a:pt x="446" y="599"/>
                  </a:lnTo>
                  <a:lnTo>
                    <a:pt x="466" y="603"/>
                  </a:lnTo>
                  <a:lnTo>
                    <a:pt x="482" y="617"/>
                  </a:lnTo>
                  <a:lnTo>
                    <a:pt x="494" y="635"/>
                  </a:lnTo>
                  <a:lnTo>
                    <a:pt x="492" y="655"/>
                  </a:lnTo>
                  <a:lnTo>
                    <a:pt x="486" y="667"/>
                  </a:lnTo>
                  <a:lnTo>
                    <a:pt x="482" y="679"/>
                  </a:lnTo>
                  <a:lnTo>
                    <a:pt x="476" y="687"/>
                  </a:lnTo>
                  <a:lnTo>
                    <a:pt x="468" y="695"/>
                  </a:lnTo>
                  <a:lnTo>
                    <a:pt x="454" y="697"/>
                  </a:lnTo>
                  <a:lnTo>
                    <a:pt x="446" y="697"/>
                  </a:lnTo>
                  <a:lnTo>
                    <a:pt x="456" y="703"/>
                  </a:lnTo>
                  <a:lnTo>
                    <a:pt x="456" y="711"/>
                  </a:lnTo>
                  <a:lnTo>
                    <a:pt x="448" y="715"/>
                  </a:lnTo>
                  <a:lnTo>
                    <a:pt x="440" y="709"/>
                  </a:lnTo>
                  <a:lnTo>
                    <a:pt x="434" y="711"/>
                  </a:lnTo>
                  <a:lnTo>
                    <a:pt x="428" y="715"/>
                  </a:lnTo>
                  <a:lnTo>
                    <a:pt x="432" y="721"/>
                  </a:lnTo>
                  <a:lnTo>
                    <a:pt x="434" y="729"/>
                  </a:lnTo>
                  <a:lnTo>
                    <a:pt x="430" y="735"/>
                  </a:lnTo>
                  <a:lnTo>
                    <a:pt x="412" y="733"/>
                  </a:lnTo>
                  <a:lnTo>
                    <a:pt x="410" y="739"/>
                  </a:lnTo>
                  <a:lnTo>
                    <a:pt x="414" y="745"/>
                  </a:lnTo>
                  <a:lnTo>
                    <a:pt x="420" y="753"/>
                  </a:lnTo>
                  <a:lnTo>
                    <a:pt x="434" y="755"/>
                  </a:lnTo>
                  <a:lnTo>
                    <a:pt x="446" y="755"/>
                  </a:lnTo>
                  <a:lnTo>
                    <a:pt x="460" y="757"/>
                  </a:lnTo>
                  <a:lnTo>
                    <a:pt x="456" y="763"/>
                  </a:lnTo>
                  <a:lnTo>
                    <a:pt x="454" y="777"/>
                  </a:lnTo>
                  <a:lnTo>
                    <a:pt x="434" y="785"/>
                  </a:lnTo>
                  <a:lnTo>
                    <a:pt x="428" y="785"/>
                  </a:lnTo>
                  <a:lnTo>
                    <a:pt x="428" y="795"/>
                  </a:lnTo>
                  <a:lnTo>
                    <a:pt x="410" y="797"/>
                  </a:lnTo>
                  <a:lnTo>
                    <a:pt x="392" y="803"/>
                  </a:lnTo>
                  <a:lnTo>
                    <a:pt x="386" y="805"/>
                  </a:lnTo>
                  <a:lnTo>
                    <a:pt x="382" y="809"/>
                  </a:lnTo>
                  <a:lnTo>
                    <a:pt x="370" y="805"/>
                  </a:lnTo>
                  <a:lnTo>
                    <a:pt x="360" y="797"/>
                  </a:lnTo>
                  <a:lnTo>
                    <a:pt x="350" y="797"/>
                  </a:lnTo>
                  <a:lnTo>
                    <a:pt x="332" y="797"/>
                  </a:lnTo>
                  <a:lnTo>
                    <a:pt x="322" y="799"/>
                  </a:lnTo>
                  <a:lnTo>
                    <a:pt x="312" y="797"/>
                  </a:lnTo>
                  <a:lnTo>
                    <a:pt x="306" y="791"/>
                  </a:lnTo>
                  <a:lnTo>
                    <a:pt x="292" y="791"/>
                  </a:lnTo>
                  <a:lnTo>
                    <a:pt x="284" y="781"/>
                  </a:lnTo>
                  <a:lnTo>
                    <a:pt x="280" y="789"/>
                  </a:lnTo>
                  <a:lnTo>
                    <a:pt x="258" y="793"/>
                  </a:lnTo>
                  <a:lnTo>
                    <a:pt x="244" y="791"/>
                  </a:lnTo>
                  <a:lnTo>
                    <a:pt x="240" y="791"/>
                  </a:lnTo>
                  <a:lnTo>
                    <a:pt x="242" y="795"/>
                  </a:lnTo>
                  <a:lnTo>
                    <a:pt x="244" y="799"/>
                  </a:lnTo>
                  <a:lnTo>
                    <a:pt x="240" y="805"/>
                  </a:lnTo>
                  <a:lnTo>
                    <a:pt x="230" y="799"/>
                  </a:lnTo>
                  <a:lnTo>
                    <a:pt x="216" y="795"/>
                  </a:lnTo>
                  <a:lnTo>
                    <a:pt x="208" y="795"/>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4" name="Freeform 1764"/>
            <p:cNvSpPr>
              <a:spLocks/>
            </p:cNvSpPr>
            <p:nvPr/>
          </p:nvSpPr>
          <p:spPr bwMode="gray">
            <a:xfrm>
              <a:off x="3086644" y="3739416"/>
              <a:ext cx="425972" cy="471429"/>
            </a:xfrm>
            <a:custGeom>
              <a:avLst/>
              <a:gdLst>
                <a:gd name="T0" fmla="*/ 8413 w 292"/>
                <a:gd name="T1" fmla="*/ 5604 h 337"/>
                <a:gd name="T2" fmla="*/ 10144 w 292"/>
                <a:gd name="T3" fmla="*/ 6858 h 337"/>
                <a:gd name="T4" fmla="*/ 11762 w 292"/>
                <a:gd name="T5" fmla="*/ 7363 h 337"/>
                <a:gd name="T6" fmla="*/ 13299 w 292"/>
                <a:gd name="T7" fmla="*/ 6858 h 337"/>
                <a:gd name="T8" fmla="*/ 15115 w 292"/>
                <a:gd name="T9" fmla="*/ 6153 h 337"/>
                <a:gd name="T10" fmla="*/ 15678 w 292"/>
                <a:gd name="T11" fmla="*/ 5104 h 337"/>
                <a:gd name="T12" fmla="*/ 13546 w 292"/>
                <a:gd name="T13" fmla="*/ 4633 h 337"/>
                <a:gd name="T14" fmla="*/ 14590 w 292"/>
                <a:gd name="T15" fmla="*/ 3442 h 337"/>
                <a:gd name="T16" fmla="*/ 15266 w 292"/>
                <a:gd name="T17" fmla="*/ 1630 h 337"/>
                <a:gd name="T18" fmla="*/ 17111 w 292"/>
                <a:gd name="T19" fmla="*/ 848 h 337"/>
                <a:gd name="T20" fmla="*/ 18551 w 292"/>
                <a:gd name="T21" fmla="*/ 583 h 337"/>
                <a:gd name="T22" fmla="*/ 19759 w 292"/>
                <a:gd name="T23" fmla="*/ 1022 h 337"/>
                <a:gd name="T24" fmla="*/ 21262 w 292"/>
                <a:gd name="T25" fmla="*/ 0 h 337"/>
                <a:gd name="T26" fmla="*/ 22279 w 292"/>
                <a:gd name="T27" fmla="*/ 1630 h 337"/>
                <a:gd name="T28" fmla="*/ 20330 w 292"/>
                <a:gd name="T29" fmla="*/ 2368 h 337"/>
                <a:gd name="T30" fmla="*/ 18752 w 292"/>
                <a:gd name="T31" fmla="*/ 4633 h 337"/>
                <a:gd name="T32" fmla="*/ 16928 w 292"/>
                <a:gd name="T33" fmla="*/ 4633 h 337"/>
                <a:gd name="T34" fmla="*/ 17504 w 292"/>
                <a:gd name="T35" fmla="*/ 6153 h 337"/>
                <a:gd name="T36" fmla="*/ 15979 w 292"/>
                <a:gd name="T37" fmla="*/ 6410 h 337"/>
                <a:gd name="T38" fmla="*/ 16268 w 292"/>
                <a:gd name="T39" fmla="*/ 8910 h 337"/>
                <a:gd name="T40" fmla="*/ 18592 w 292"/>
                <a:gd name="T41" fmla="*/ 10270 h 337"/>
                <a:gd name="T42" fmla="*/ 20375 w 292"/>
                <a:gd name="T43" fmla="*/ 8267 h 337"/>
                <a:gd name="T44" fmla="*/ 21362 w 292"/>
                <a:gd name="T45" fmla="*/ 10270 h 337"/>
                <a:gd name="T46" fmla="*/ 22521 w 292"/>
                <a:gd name="T47" fmla="*/ 11485 h 337"/>
                <a:gd name="T48" fmla="*/ 23128 w 292"/>
                <a:gd name="T49" fmla="*/ 12528 h 337"/>
                <a:gd name="T50" fmla="*/ 22888 w 292"/>
                <a:gd name="T51" fmla="*/ 13975 h 337"/>
                <a:gd name="T52" fmla="*/ 22888 w 292"/>
                <a:gd name="T53" fmla="*/ 17069 h 337"/>
                <a:gd name="T54" fmla="*/ 22620 w 292"/>
                <a:gd name="T55" fmla="*/ 21764 h 337"/>
                <a:gd name="T56" fmla="*/ 21043 w 292"/>
                <a:gd name="T57" fmla="*/ 24899 h 337"/>
                <a:gd name="T58" fmla="*/ 19538 w 292"/>
                <a:gd name="T59" fmla="*/ 26874 h 337"/>
                <a:gd name="T60" fmla="*/ 18152 w 292"/>
                <a:gd name="T61" fmla="*/ 27337 h 337"/>
                <a:gd name="T62" fmla="*/ 16965 w 292"/>
                <a:gd name="T63" fmla="*/ 27000 h 337"/>
                <a:gd name="T64" fmla="*/ 14741 w 292"/>
                <a:gd name="T65" fmla="*/ 27000 h 337"/>
                <a:gd name="T66" fmla="*/ 13451 w 292"/>
                <a:gd name="T67" fmla="*/ 28060 h 337"/>
                <a:gd name="T68" fmla="*/ 10825 w 292"/>
                <a:gd name="T69" fmla="*/ 29001 h 337"/>
                <a:gd name="T70" fmla="*/ 8422 w 292"/>
                <a:gd name="T71" fmla="*/ 29506 h 337"/>
                <a:gd name="T72" fmla="*/ 5702 w 292"/>
                <a:gd name="T73" fmla="*/ 29644 h 337"/>
                <a:gd name="T74" fmla="*/ 2562 w 292"/>
                <a:gd name="T75" fmla="*/ 29276 h 337"/>
                <a:gd name="T76" fmla="*/ 3077 w 292"/>
                <a:gd name="T77" fmla="*/ 28391 h 337"/>
                <a:gd name="T78" fmla="*/ 3608 w 292"/>
                <a:gd name="T79" fmla="*/ 27434 h 337"/>
                <a:gd name="T80" fmla="*/ 1122 w 292"/>
                <a:gd name="T81" fmla="*/ 27848 h 337"/>
                <a:gd name="T82" fmla="*/ 2421 w 292"/>
                <a:gd name="T83" fmla="*/ 27000 h 337"/>
                <a:gd name="T84" fmla="*/ 2334 w 292"/>
                <a:gd name="T85" fmla="*/ 26246 h 337"/>
                <a:gd name="T86" fmla="*/ 0 w 292"/>
                <a:gd name="T87" fmla="*/ 25557 h 337"/>
                <a:gd name="T88" fmla="*/ 934 w 292"/>
                <a:gd name="T89" fmla="*/ 24534 h 337"/>
                <a:gd name="T90" fmla="*/ 3077 w 292"/>
                <a:gd name="T91" fmla="*/ 24058 h 337"/>
                <a:gd name="T92" fmla="*/ 2 w 292"/>
                <a:gd name="T93" fmla="*/ 23085 h 337"/>
                <a:gd name="T94" fmla="*/ 2130 w 292"/>
                <a:gd name="T95" fmla="*/ 22346 h 337"/>
                <a:gd name="T96" fmla="*/ 3608 w 292"/>
                <a:gd name="T97" fmla="*/ 21325 h 337"/>
                <a:gd name="T98" fmla="*/ 5328 w 292"/>
                <a:gd name="T99" fmla="*/ 20401 h 337"/>
                <a:gd name="T100" fmla="*/ 4449 w 292"/>
                <a:gd name="T101" fmla="*/ 19749 h 337"/>
                <a:gd name="T102" fmla="*/ 6629 w 292"/>
                <a:gd name="T103" fmla="*/ 17177 h 337"/>
                <a:gd name="T104" fmla="*/ 9230 w 292"/>
                <a:gd name="T105" fmla="*/ 16209 h 337"/>
                <a:gd name="T106" fmla="*/ 7681 w 292"/>
                <a:gd name="T107" fmla="*/ 15201 h 337"/>
                <a:gd name="T108" fmla="*/ 6418 w 292"/>
                <a:gd name="T109" fmla="*/ 13642 h 337"/>
                <a:gd name="T110" fmla="*/ 5037 w 292"/>
                <a:gd name="T111" fmla="*/ 12992 h 337"/>
                <a:gd name="T112" fmla="*/ 5702 w 292"/>
                <a:gd name="T113" fmla="*/ 11485 h 337"/>
                <a:gd name="T114" fmla="*/ 6848 w 292"/>
                <a:gd name="T115" fmla="*/ 9817 h 337"/>
                <a:gd name="T116" fmla="*/ 7265 w 292"/>
                <a:gd name="T117" fmla="*/ 8941 h 337"/>
                <a:gd name="T118" fmla="*/ 5520 w 292"/>
                <a:gd name="T119" fmla="*/ 8135 h 337"/>
                <a:gd name="T120" fmla="*/ 6196 w 292"/>
                <a:gd name="T121" fmla="*/ 7760 h 337"/>
                <a:gd name="T122" fmla="*/ 6848 w 292"/>
                <a:gd name="T123" fmla="*/ 6410 h 337"/>
                <a:gd name="T124" fmla="*/ 5839 w 292"/>
                <a:gd name="T125" fmla="*/ 641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337"/>
                <a:gd name="T191" fmla="*/ 292 w 292"/>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337">
                  <a:moveTo>
                    <a:pt x="84" y="64"/>
                  </a:moveTo>
                  <a:lnTo>
                    <a:pt x="92" y="68"/>
                  </a:lnTo>
                  <a:lnTo>
                    <a:pt x="102" y="64"/>
                  </a:lnTo>
                  <a:lnTo>
                    <a:pt x="112" y="70"/>
                  </a:lnTo>
                  <a:lnTo>
                    <a:pt x="124" y="72"/>
                  </a:lnTo>
                  <a:lnTo>
                    <a:pt x="126" y="78"/>
                  </a:lnTo>
                  <a:lnTo>
                    <a:pt x="132" y="82"/>
                  </a:lnTo>
                  <a:lnTo>
                    <a:pt x="138" y="78"/>
                  </a:lnTo>
                  <a:lnTo>
                    <a:pt x="146" y="82"/>
                  </a:lnTo>
                  <a:lnTo>
                    <a:pt x="158" y="88"/>
                  </a:lnTo>
                  <a:lnTo>
                    <a:pt x="166" y="84"/>
                  </a:lnTo>
                  <a:lnTo>
                    <a:pt x="162" y="78"/>
                  </a:lnTo>
                  <a:lnTo>
                    <a:pt x="166" y="74"/>
                  </a:lnTo>
                  <a:lnTo>
                    <a:pt x="172" y="70"/>
                  </a:lnTo>
                  <a:lnTo>
                    <a:pt x="186" y="70"/>
                  </a:lnTo>
                  <a:lnTo>
                    <a:pt x="190" y="72"/>
                  </a:lnTo>
                  <a:lnTo>
                    <a:pt x="192" y="64"/>
                  </a:lnTo>
                  <a:lnTo>
                    <a:pt x="194" y="58"/>
                  </a:lnTo>
                  <a:lnTo>
                    <a:pt x="184" y="56"/>
                  </a:lnTo>
                  <a:lnTo>
                    <a:pt x="178" y="52"/>
                  </a:lnTo>
                  <a:lnTo>
                    <a:pt x="168" y="52"/>
                  </a:lnTo>
                  <a:lnTo>
                    <a:pt x="162" y="44"/>
                  </a:lnTo>
                  <a:lnTo>
                    <a:pt x="164" y="38"/>
                  </a:lnTo>
                  <a:lnTo>
                    <a:pt x="180" y="38"/>
                  </a:lnTo>
                  <a:lnTo>
                    <a:pt x="182" y="32"/>
                  </a:lnTo>
                  <a:lnTo>
                    <a:pt x="190" y="30"/>
                  </a:lnTo>
                  <a:lnTo>
                    <a:pt x="188" y="18"/>
                  </a:lnTo>
                  <a:lnTo>
                    <a:pt x="198" y="14"/>
                  </a:lnTo>
                  <a:lnTo>
                    <a:pt x="202" y="6"/>
                  </a:lnTo>
                  <a:lnTo>
                    <a:pt x="212" y="10"/>
                  </a:lnTo>
                  <a:lnTo>
                    <a:pt x="218" y="6"/>
                  </a:lnTo>
                  <a:lnTo>
                    <a:pt x="222" y="12"/>
                  </a:lnTo>
                  <a:lnTo>
                    <a:pt x="228" y="6"/>
                  </a:lnTo>
                  <a:lnTo>
                    <a:pt x="236" y="6"/>
                  </a:lnTo>
                  <a:lnTo>
                    <a:pt x="236" y="12"/>
                  </a:lnTo>
                  <a:lnTo>
                    <a:pt x="244" y="12"/>
                  </a:lnTo>
                  <a:lnTo>
                    <a:pt x="250" y="6"/>
                  </a:lnTo>
                  <a:lnTo>
                    <a:pt x="256" y="2"/>
                  </a:lnTo>
                  <a:lnTo>
                    <a:pt x="262" y="0"/>
                  </a:lnTo>
                  <a:lnTo>
                    <a:pt x="266" y="8"/>
                  </a:lnTo>
                  <a:lnTo>
                    <a:pt x="274" y="12"/>
                  </a:lnTo>
                  <a:lnTo>
                    <a:pt x="274" y="18"/>
                  </a:lnTo>
                  <a:lnTo>
                    <a:pt x="266" y="22"/>
                  </a:lnTo>
                  <a:lnTo>
                    <a:pt x="256" y="24"/>
                  </a:lnTo>
                  <a:lnTo>
                    <a:pt x="250" y="26"/>
                  </a:lnTo>
                  <a:lnTo>
                    <a:pt x="246" y="34"/>
                  </a:lnTo>
                  <a:lnTo>
                    <a:pt x="234" y="44"/>
                  </a:lnTo>
                  <a:lnTo>
                    <a:pt x="232" y="52"/>
                  </a:lnTo>
                  <a:lnTo>
                    <a:pt x="222" y="54"/>
                  </a:lnTo>
                  <a:lnTo>
                    <a:pt x="214" y="52"/>
                  </a:lnTo>
                  <a:lnTo>
                    <a:pt x="208" y="52"/>
                  </a:lnTo>
                  <a:lnTo>
                    <a:pt x="212" y="60"/>
                  </a:lnTo>
                  <a:lnTo>
                    <a:pt x="218" y="64"/>
                  </a:lnTo>
                  <a:lnTo>
                    <a:pt x="214" y="70"/>
                  </a:lnTo>
                  <a:lnTo>
                    <a:pt x="204" y="70"/>
                  </a:lnTo>
                  <a:lnTo>
                    <a:pt x="200" y="66"/>
                  </a:lnTo>
                  <a:lnTo>
                    <a:pt x="196" y="72"/>
                  </a:lnTo>
                  <a:lnTo>
                    <a:pt x="190" y="78"/>
                  </a:lnTo>
                  <a:lnTo>
                    <a:pt x="196" y="88"/>
                  </a:lnTo>
                  <a:lnTo>
                    <a:pt x="202" y="100"/>
                  </a:lnTo>
                  <a:lnTo>
                    <a:pt x="208" y="102"/>
                  </a:lnTo>
                  <a:lnTo>
                    <a:pt x="214" y="110"/>
                  </a:lnTo>
                  <a:lnTo>
                    <a:pt x="230" y="116"/>
                  </a:lnTo>
                  <a:lnTo>
                    <a:pt x="240" y="108"/>
                  </a:lnTo>
                  <a:lnTo>
                    <a:pt x="242" y="98"/>
                  </a:lnTo>
                  <a:lnTo>
                    <a:pt x="252" y="94"/>
                  </a:lnTo>
                  <a:lnTo>
                    <a:pt x="258" y="100"/>
                  </a:lnTo>
                  <a:lnTo>
                    <a:pt x="260" y="112"/>
                  </a:lnTo>
                  <a:lnTo>
                    <a:pt x="264" y="116"/>
                  </a:lnTo>
                  <a:lnTo>
                    <a:pt x="270" y="118"/>
                  </a:lnTo>
                  <a:lnTo>
                    <a:pt x="268" y="130"/>
                  </a:lnTo>
                  <a:lnTo>
                    <a:pt x="278" y="130"/>
                  </a:lnTo>
                  <a:lnTo>
                    <a:pt x="288" y="132"/>
                  </a:lnTo>
                  <a:lnTo>
                    <a:pt x="292" y="140"/>
                  </a:lnTo>
                  <a:lnTo>
                    <a:pt x="286" y="142"/>
                  </a:lnTo>
                  <a:lnTo>
                    <a:pt x="280" y="144"/>
                  </a:lnTo>
                  <a:lnTo>
                    <a:pt x="278" y="152"/>
                  </a:lnTo>
                  <a:lnTo>
                    <a:pt x="282" y="158"/>
                  </a:lnTo>
                  <a:lnTo>
                    <a:pt x="282" y="174"/>
                  </a:lnTo>
                  <a:lnTo>
                    <a:pt x="288" y="188"/>
                  </a:lnTo>
                  <a:lnTo>
                    <a:pt x="282" y="192"/>
                  </a:lnTo>
                  <a:lnTo>
                    <a:pt x="280" y="204"/>
                  </a:lnTo>
                  <a:lnTo>
                    <a:pt x="280" y="214"/>
                  </a:lnTo>
                  <a:lnTo>
                    <a:pt x="280" y="246"/>
                  </a:lnTo>
                  <a:lnTo>
                    <a:pt x="268" y="258"/>
                  </a:lnTo>
                  <a:lnTo>
                    <a:pt x="260" y="267"/>
                  </a:lnTo>
                  <a:lnTo>
                    <a:pt x="260" y="281"/>
                  </a:lnTo>
                  <a:lnTo>
                    <a:pt x="248" y="291"/>
                  </a:lnTo>
                  <a:lnTo>
                    <a:pt x="240" y="297"/>
                  </a:lnTo>
                  <a:lnTo>
                    <a:pt x="242" y="303"/>
                  </a:lnTo>
                  <a:lnTo>
                    <a:pt x="246" y="313"/>
                  </a:lnTo>
                  <a:lnTo>
                    <a:pt x="234" y="315"/>
                  </a:lnTo>
                  <a:lnTo>
                    <a:pt x="224" y="309"/>
                  </a:lnTo>
                  <a:lnTo>
                    <a:pt x="218" y="305"/>
                  </a:lnTo>
                  <a:lnTo>
                    <a:pt x="214" y="309"/>
                  </a:lnTo>
                  <a:lnTo>
                    <a:pt x="210" y="305"/>
                  </a:lnTo>
                  <a:lnTo>
                    <a:pt x="204" y="311"/>
                  </a:lnTo>
                  <a:lnTo>
                    <a:pt x="196" y="313"/>
                  </a:lnTo>
                  <a:lnTo>
                    <a:pt x="182" y="305"/>
                  </a:lnTo>
                  <a:lnTo>
                    <a:pt x="172" y="307"/>
                  </a:lnTo>
                  <a:lnTo>
                    <a:pt x="166" y="311"/>
                  </a:lnTo>
                  <a:lnTo>
                    <a:pt x="166" y="317"/>
                  </a:lnTo>
                  <a:lnTo>
                    <a:pt x="148" y="317"/>
                  </a:lnTo>
                  <a:lnTo>
                    <a:pt x="146" y="323"/>
                  </a:lnTo>
                  <a:lnTo>
                    <a:pt x="134" y="327"/>
                  </a:lnTo>
                  <a:lnTo>
                    <a:pt x="118" y="325"/>
                  </a:lnTo>
                  <a:lnTo>
                    <a:pt x="108" y="331"/>
                  </a:lnTo>
                  <a:lnTo>
                    <a:pt x="104" y="333"/>
                  </a:lnTo>
                  <a:lnTo>
                    <a:pt x="100" y="335"/>
                  </a:lnTo>
                  <a:lnTo>
                    <a:pt x="96" y="335"/>
                  </a:lnTo>
                  <a:lnTo>
                    <a:pt x="70" y="335"/>
                  </a:lnTo>
                  <a:lnTo>
                    <a:pt x="48" y="337"/>
                  </a:lnTo>
                  <a:lnTo>
                    <a:pt x="46" y="331"/>
                  </a:lnTo>
                  <a:lnTo>
                    <a:pt x="32" y="331"/>
                  </a:lnTo>
                  <a:lnTo>
                    <a:pt x="24" y="329"/>
                  </a:lnTo>
                  <a:lnTo>
                    <a:pt x="26" y="323"/>
                  </a:lnTo>
                  <a:lnTo>
                    <a:pt x="38" y="321"/>
                  </a:lnTo>
                  <a:lnTo>
                    <a:pt x="44" y="319"/>
                  </a:lnTo>
                  <a:lnTo>
                    <a:pt x="48" y="313"/>
                  </a:lnTo>
                  <a:lnTo>
                    <a:pt x="44" y="311"/>
                  </a:lnTo>
                  <a:lnTo>
                    <a:pt x="38" y="313"/>
                  </a:lnTo>
                  <a:lnTo>
                    <a:pt x="20" y="313"/>
                  </a:lnTo>
                  <a:lnTo>
                    <a:pt x="14" y="315"/>
                  </a:lnTo>
                  <a:lnTo>
                    <a:pt x="10" y="309"/>
                  </a:lnTo>
                  <a:lnTo>
                    <a:pt x="20" y="305"/>
                  </a:lnTo>
                  <a:lnTo>
                    <a:pt x="30" y="305"/>
                  </a:lnTo>
                  <a:lnTo>
                    <a:pt x="36" y="301"/>
                  </a:lnTo>
                  <a:lnTo>
                    <a:pt x="38" y="299"/>
                  </a:lnTo>
                  <a:lnTo>
                    <a:pt x="28" y="297"/>
                  </a:lnTo>
                  <a:lnTo>
                    <a:pt x="16" y="299"/>
                  </a:lnTo>
                  <a:lnTo>
                    <a:pt x="8" y="291"/>
                  </a:lnTo>
                  <a:lnTo>
                    <a:pt x="0" y="289"/>
                  </a:lnTo>
                  <a:lnTo>
                    <a:pt x="0" y="283"/>
                  </a:lnTo>
                  <a:lnTo>
                    <a:pt x="8" y="283"/>
                  </a:lnTo>
                  <a:lnTo>
                    <a:pt x="12" y="277"/>
                  </a:lnTo>
                  <a:lnTo>
                    <a:pt x="20" y="277"/>
                  </a:lnTo>
                  <a:lnTo>
                    <a:pt x="30" y="275"/>
                  </a:lnTo>
                  <a:lnTo>
                    <a:pt x="38" y="271"/>
                  </a:lnTo>
                  <a:lnTo>
                    <a:pt x="30" y="267"/>
                  </a:lnTo>
                  <a:lnTo>
                    <a:pt x="12" y="265"/>
                  </a:lnTo>
                  <a:lnTo>
                    <a:pt x="2" y="260"/>
                  </a:lnTo>
                  <a:lnTo>
                    <a:pt x="6" y="250"/>
                  </a:lnTo>
                  <a:lnTo>
                    <a:pt x="16" y="246"/>
                  </a:lnTo>
                  <a:lnTo>
                    <a:pt x="26" y="252"/>
                  </a:lnTo>
                  <a:lnTo>
                    <a:pt x="38" y="258"/>
                  </a:lnTo>
                  <a:lnTo>
                    <a:pt x="44" y="248"/>
                  </a:lnTo>
                  <a:lnTo>
                    <a:pt x="44" y="240"/>
                  </a:lnTo>
                  <a:lnTo>
                    <a:pt x="60" y="240"/>
                  </a:lnTo>
                  <a:lnTo>
                    <a:pt x="58" y="230"/>
                  </a:lnTo>
                  <a:lnTo>
                    <a:pt x="66" y="230"/>
                  </a:lnTo>
                  <a:lnTo>
                    <a:pt x="72" y="226"/>
                  </a:lnTo>
                  <a:lnTo>
                    <a:pt x="62" y="224"/>
                  </a:lnTo>
                  <a:lnTo>
                    <a:pt x="56" y="222"/>
                  </a:lnTo>
                  <a:lnTo>
                    <a:pt x="66" y="216"/>
                  </a:lnTo>
                  <a:lnTo>
                    <a:pt x="84" y="204"/>
                  </a:lnTo>
                  <a:lnTo>
                    <a:pt x="82" y="194"/>
                  </a:lnTo>
                  <a:lnTo>
                    <a:pt x="94" y="184"/>
                  </a:lnTo>
                  <a:lnTo>
                    <a:pt x="108" y="188"/>
                  </a:lnTo>
                  <a:lnTo>
                    <a:pt x="114" y="182"/>
                  </a:lnTo>
                  <a:lnTo>
                    <a:pt x="114" y="174"/>
                  </a:lnTo>
                  <a:lnTo>
                    <a:pt x="106" y="174"/>
                  </a:lnTo>
                  <a:lnTo>
                    <a:pt x="94" y="172"/>
                  </a:lnTo>
                  <a:lnTo>
                    <a:pt x="84" y="170"/>
                  </a:lnTo>
                  <a:lnTo>
                    <a:pt x="80" y="160"/>
                  </a:lnTo>
                  <a:lnTo>
                    <a:pt x="80" y="154"/>
                  </a:lnTo>
                  <a:lnTo>
                    <a:pt x="68" y="156"/>
                  </a:lnTo>
                  <a:lnTo>
                    <a:pt x="70" y="148"/>
                  </a:lnTo>
                  <a:lnTo>
                    <a:pt x="62" y="148"/>
                  </a:lnTo>
                  <a:lnTo>
                    <a:pt x="58" y="140"/>
                  </a:lnTo>
                  <a:lnTo>
                    <a:pt x="56" y="130"/>
                  </a:lnTo>
                  <a:lnTo>
                    <a:pt x="70" y="130"/>
                  </a:lnTo>
                  <a:lnTo>
                    <a:pt x="74" y="126"/>
                  </a:lnTo>
                  <a:lnTo>
                    <a:pt x="76" y="114"/>
                  </a:lnTo>
                  <a:lnTo>
                    <a:pt x="84" y="112"/>
                  </a:lnTo>
                  <a:lnTo>
                    <a:pt x="92" y="114"/>
                  </a:lnTo>
                  <a:lnTo>
                    <a:pt x="94" y="108"/>
                  </a:lnTo>
                  <a:lnTo>
                    <a:pt x="90" y="102"/>
                  </a:lnTo>
                  <a:lnTo>
                    <a:pt x="78" y="102"/>
                  </a:lnTo>
                  <a:lnTo>
                    <a:pt x="74" y="96"/>
                  </a:lnTo>
                  <a:lnTo>
                    <a:pt x="68" y="92"/>
                  </a:lnTo>
                  <a:lnTo>
                    <a:pt x="64" y="86"/>
                  </a:lnTo>
                  <a:lnTo>
                    <a:pt x="72" y="84"/>
                  </a:lnTo>
                  <a:lnTo>
                    <a:pt x="76" y="88"/>
                  </a:lnTo>
                  <a:lnTo>
                    <a:pt x="80" y="92"/>
                  </a:lnTo>
                  <a:lnTo>
                    <a:pt x="84" y="84"/>
                  </a:lnTo>
                  <a:lnTo>
                    <a:pt x="84" y="72"/>
                  </a:lnTo>
                  <a:lnTo>
                    <a:pt x="80" y="70"/>
                  </a:lnTo>
                  <a:lnTo>
                    <a:pt x="76" y="76"/>
                  </a:lnTo>
                  <a:lnTo>
                    <a:pt x="72" y="72"/>
                  </a:lnTo>
                  <a:lnTo>
                    <a:pt x="78" y="66"/>
                  </a:lnTo>
                  <a:lnTo>
                    <a:pt x="84" y="6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5" name="Freeform 1765"/>
            <p:cNvSpPr>
              <a:spLocks/>
            </p:cNvSpPr>
            <p:nvPr/>
          </p:nvSpPr>
          <p:spPr bwMode="gray">
            <a:xfrm>
              <a:off x="3363071" y="3772417"/>
              <a:ext cx="226581" cy="164999"/>
            </a:xfrm>
            <a:custGeom>
              <a:avLst/>
              <a:gdLst>
                <a:gd name="T0" fmla="*/ 6370 w 152"/>
                <a:gd name="T1" fmla="*/ 478 h 118"/>
                <a:gd name="T2" fmla="*/ 7679 w 152"/>
                <a:gd name="T3" fmla="*/ 2 h 118"/>
                <a:gd name="T4" fmla="*/ 8437 w 152"/>
                <a:gd name="T5" fmla="*/ 0 h 118"/>
                <a:gd name="T6" fmla="*/ 11190 w 152"/>
                <a:gd name="T7" fmla="*/ 0 h 118"/>
                <a:gd name="T8" fmla="*/ 12065 w 152"/>
                <a:gd name="T9" fmla="*/ 572 h 118"/>
                <a:gd name="T10" fmla="*/ 12526 w 152"/>
                <a:gd name="T11" fmla="*/ 1534 h 118"/>
                <a:gd name="T12" fmla="*/ 12606 w 152"/>
                <a:gd name="T13" fmla="*/ 2602 h 118"/>
                <a:gd name="T14" fmla="*/ 13302 w 152"/>
                <a:gd name="T15" fmla="*/ 3376 h 118"/>
                <a:gd name="T16" fmla="*/ 13193 w 152"/>
                <a:gd name="T17" fmla="*/ 3919 h 118"/>
                <a:gd name="T18" fmla="*/ 12606 w 152"/>
                <a:gd name="T19" fmla="*/ 4411 h 118"/>
                <a:gd name="T20" fmla="*/ 13843 w 152"/>
                <a:gd name="T21" fmla="*/ 4822 h 118"/>
                <a:gd name="T22" fmla="*/ 13850 w 152"/>
                <a:gd name="T23" fmla="*/ 5597 h 118"/>
                <a:gd name="T24" fmla="*/ 13302 w 152"/>
                <a:gd name="T25" fmla="*/ 5805 h 118"/>
                <a:gd name="T26" fmla="*/ 13193 w 152"/>
                <a:gd name="T27" fmla="*/ 6074 h 118"/>
                <a:gd name="T28" fmla="*/ 12988 w 152"/>
                <a:gd name="T29" fmla="*/ 6940 h 118"/>
                <a:gd name="T30" fmla="*/ 11474 w 152"/>
                <a:gd name="T31" fmla="*/ 7313 h 118"/>
                <a:gd name="T32" fmla="*/ 11401 w 152"/>
                <a:gd name="T33" fmla="*/ 7632 h 118"/>
                <a:gd name="T34" fmla="*/ 9947 w 152"/>
                <a:gd name="T35" fmla="*/ 8500 h 118"/>
                <a:gd name="T36" fmla="*/ 9054 w 152"/>
                <a:gd name="T37" fmla="*/ 7775 h 118"/>
                <a:gd name="T38" fmla="*/ 7122 w 152"/>
                <a:gd name="T39" fmla="*/ 7632 h 118"/>
                <a:gd name="T40" fmla="*/ 6827 w 152"/>
                <a:gd name="T41" fmla="*/ 6640 h 118"/>
                <a:gd name="T42" fmla="*/ 6243 w 152"/>
                <a:gd name="T43" fmla="*/ 5444 h 118"/>
                <a:gd name="T44" fmla="*/ 4797 w 152"/>
                <a:gd name="T45" fmla="*/ 5343 h 118"/>
                <a:gd name="T46" fmla="*/ 3622 w 152"/>
                <a:gd name="T47" fmla="*/ 6640 h 118"/>
                <a:gd name="T48" fmla="*/ 1672 w 152"/>
                <a:gd name="T49" fmla="*/ 5597 h 118"/>
                <a:gd name="T50" fmla="*/ 0 w 152"/>
                <a:gd name="T51" fmla="*/ 3919 h 118"/>
                <a:gd name="T52" fmla="*/ 866 w 152"/>
                <a:gd name="T53" fmla="*/ 3088 h 118"/>
                <a:gd name="T54" fmla="*/ 2217 w 152"/>
                <a:gd name="T55" fmla="*/ 3376 h 118"/>
                <a:gd name="T56" fmla="*/ 2018 w 152"/>
                <a:gd name="T57" fmla="*/ 2602 h 118"/>
                <a:gd name="T58" fmla="*/ 2436 w 152"/>
                <a:gd name="T59" fmla="*/ 2004 h 118"/>
                <a:gd name="T60" fmla="*/ 3899 w 152"/>
                <a:gd name="T61" fmla="*/ 2004 h 118"/>
                <a:gd name="T62" fmla="*/ 5172 w 152"/>
                <a:gd name="T63" fmla="*/ 683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118"/>
                <a:gd name="T98" fmla="*/ 152 w 152"/>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118">
                  <a:moveTo>
                    <a:pt x="60" y="2"/>
                  </a:moveTo>
                  <a:lnTo>
                    <a:pt x="70" y="6"/>
                  </a:lnTo>
                  <a:lnTo>
                    <a:pt x="76" y="6"/>
                  </a:lnTo>
                  <a:lnTo>
                    <a:pt x="84" y="2"/>
                  </a:lnTo>
                  <a:lnTo>
                    <a:pt x="86" y="0"/>
                  </a:lnTo>
                  <a:lnTo>
                    <a:pt x="92" y="0"/>
                  </a:lnTo>
                  <a:lnTo>
                    <a:pt x="106" y="0"/>
                  </a:lnTo>
                  <a:lnTo>
                    <a:pt x="122" y="0"/>
                  </a:lnTo>
                  <a:lnTo>
                    <a:pt x="130" y="6"/>
                  </a:lnTo>
                  <a:lnTo>
                    <a:pt x="132" y="8"/>
                  </a:lnTo>
                  <a:lnTo>
                    <a:pt x="132" y="18"/>
                  </a:lnTo>
                  <a:lnTo>
                    <a:pt x="136" y="22"/>
                  </a:lnTo>
                  <a:lnTo>
                    <a:pt x="134" y="30"/>
                  </a:lnTo>
                  <a:lnTo>
                    <a:pt x="138" y="36"/>
                  </a:lnTo>
                  <a:lnTo>
                    <a:pt x="140" y="44"/>
                  </a:lnTo>
                  <a:lnTo>
                    <a:pt x="146" y="46"/>
                  </a:lnTo>
                  <a:lnTo>
                    <a:pt x="146" y="50"/>
                  </a:lnTo>
                  <a:lnTo>
                    <a:pt x="144" y="54"/>
                  </a:lnTo>
                  <a:lnTo>
                    <a:pt x="138" y="56"/>
                  </a:lnTo>
                  <a:lnTo>
                    <a:pt x="138" y="60"/>
                  </a:lnTo>
                  <a:lnTo>
                    <a:pt x="144" y="60"/>
                  </a:lnTo>
                  <a:lnTo>
                    <a:pt x="150" y="66"/>
                  </a:lnTo>
                  <a:lnTo>
                    <a:pt x="152" y="70"/>
                  </a:lnTo>
                  <a:lnTo>
                    <a:pt x="152" y="78"/>
                  </a:lnTo>
                  <a:lnTo>
                    <a:pt x="150" y="84"/>
                  </a:lnTo>
                  <a:lnTo>
                    <a:pt x="146" y="80"/>
                  </a:lnTo>
                  <a:lnTo>
                    <a:pt x="144" y="82"/>
                  </a:lnTo>
                  <a:lnTo>
                    <a:pt x="144" y="84"/>
                  </a:lnTo>
                  <a:lnTo>
                    <a:pt x="146" y="92"/>
                  </a:lnTo>
                  <a:lnTo>
                    <a:pt x="142" y="96"/>
                  </a:lnTo>
                  <a:lnTo>
                    <a:pt x="136" y="104"/>
                  </a:lnTo>
                  <a:lnTo>
                    <a:pt x="126" y="102"/>
                  </a:lnTo>
                  <a:lnTo>
                    <a:pt x="126" y="104"/>
                  </a:lnTo>
                  <a:lnTo>
                    <a:pt x="124" y="106"/>
                  </a:lnTo>
                  <a:lnTo>
                    <a:pt x="116" y="112"/>
                  </a:lnTo>
                  <a:lnTo>
                    <a:pt x="108" y="118"/>
                  </a:lnTo>
                  <a:lnTo>
                    <a:pt x="102" y="116"/>
                  </a:lnTo>
                  <a:lnTo>
                    <a:pt x="98" y="108"/>
                  </a:lnTo>
                  <a:lnTo>
                    <a:pt x="88" y="106"/>
                  </a:lnTo>
                  <a:lnTo>
                    <a:pt x="78" y="106"/>
                  </a:lnTo>
                  <a:lnTo>
                    <a:pt x="80" y="94"/>
                  </a:lnTo>
                  <a:lnTo>
                    <a:pt x="74" y="92"/>
                  </a:lnTo>
                  <a:lnTo>
                    <a:pt x="70" y="88"/>
                  </a:lnTo>
                  <a:lnTo>
                    <a:pt x="68" y="76"/>
                  </a:lnTo>
                  <a:lnTo>
                    <a:pt x="62" y="70"/>
                  </a:lnTo>
                  <a:lnTo>
                    <a:pt x="52" y="74"/>
                  </a:lnTo>
                  <a:lnTo>
                    <a:pt x="50" y="84"/>
                  </a:lnTo>
                  <a:lnTo>
                    <a:pt x="40" y="92"/>
                  </a:lnTo>
                  <a:lnTo>
                    <a:pt x="24" y="86"/>
                  </a:lnTo>
                  <a:lnTo>
                    <a:pt x="18" y="78"/>
                  </a:lnTo>
                  <a:lnTo>
                    <a:pt x="12" y="76"/>
                  </a:lnTo>
                  <a:lnTo>
                    <a:pt x="0" y="54"/>
                  </a:lnTo>
                  <a:lnTo>
                    <a:pt x="6" y="48"/>
                  </a:lnTo>
                  <a:lnTo>
                    <a:pt x="10" y="42"/>
                  </a:lnTo>
                  <a:lnTo>
                    <a:pt x="14" y="46"/>
                  </a:lnTo>
                  <a:lnTo>
                    <a:pt x="24" y="46"/>
                  </a:lnTo>
                  <a:lnTo>
                    <a:pt x="28" y="40"/>
                  </a:lnTo>
                  <a:lnTo>
                    <a:pt x="22" y="36"/>
                  </a:lnTo>
                  <a:lnTo>
                    <a:pt x="18" y="28"/>
                  </a:lnTo>
                  <a:lnTo>
                    <a:pt x="26" y="28"/>
                  </a:lnTo>
                  <a:lnTo>
                    <a:pt x="32" y="30"/>
                  </a:lnTo>
                  <a:lnTo>
                    <a:pt x="42" y="28"/>
                  </a:lnTo>
                  <a:lnTo>
                    <a:pt x="44" y="20"/>
                  </a:lnTo>
                  <a:lnTo>
                    <a:pt x="56" y="10"/>
                  </a:lnTo>
                  <a:lnTo>
                    <a:pt x="60"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6" name="Freeform 1766"/>
            <p:cNvSpPr>
              <a:spLocks/>
            </p:cNvSpPr>
            <p:nvPr/>
          </p:nvSpPr>
          <p:spPr bwMode="gray">
            <a:xfrm>
              <a:off x="4278457" y="4149560"/>
              <a:ext cx="348936" cy="358286"/>
            </a:xfrm>
            <a:custGeom>
              <a:avLst/>
              <a:gdLst>
                <a:gd name="T0" fmla="*/ 1120 w 240"/>
                <a:gd name="T1" fmla="*/ 13589 h 256"/>
                <a:gd name="T2" fmla="*/ 2907 w 240"/>
                <a:gd name="T3" fmla="*/ 13921 h 256"/>
                <a:gd name="T4" fmla="*/ 4438 w 240"/>
                <a:gd name="T5" fmla="*/ 13168 h 256"/>
                <a:gd name="T6" fmla="*/ 4046 w 240"/>
                <a:gd name="T7" fmla="*/ 12278 h 256"/>
                <a:gd name="T8" fmla="*/ 2560 w 240"/>
                <a:gd name="T9" fmla="*/ 11821 h 256"/>
                <a:gd name="T10" fmla="*/ 2798 w 240"/>
                <a:gd name="T11" fmla="*/ 11226 h 256"/>
                <a:gd name="T12" fmla="*/ 4438 w 240"/>
                <a:gd name="T13" fmla="*/ 11951 h 256"/>
                <a:gd name="T14" fmla="*/ 4859 w 240"/>
                <a:gd name="T15" fmla="*/ 11510 h 256"/>
                <a:gd name="T16" fmla="*/ 3692 w 240"/>
                <a:gd name="T17" fmla="*/ 9938 h 256"/>
                <a:gd name="T18" fmla="*/ 5518 w 240"/>
                <a:gd name="T19" fmla="*/ 8132 h 256"/>
                <a:gd name="T20" fmla="*/ 6824 w 240"/>
                <a:gd name="T21" fmla="*/ 5482 h 256"/>
                <a:gd name="T22" fmla="*/ 7674 w 240"/>
                <a:gd name="T23" fmla="*/ 3830 h 256"/>
                <a:gd name="T24" fmla="*/ 8415 w 240"/>
                <a:gd name="T25" fmla="*/ 3202 h 256"/>
                <a:gd name="T26" fmla="*/ 9361 w 240"/>
                <a:gd name="T27" fmla="*/ 3502 h 256"/>
                <a:gd name="T28" fmla="*/ 10288 w 240"/>
                <a:gd name="T29" fmla="*/ 4913 h 256"/>
                <a:gd name="T30" fmla="*/ 9221 w 240"/>
                <a:gd name="T31" fmla="*/ 5482 h 256"/>
                <a:gd name="T32" fmla="*/ 9196 w 240"/>
                <a:gd name="T33" fmla="*/ 6448 h 256"/>
                <a:gd name="T34" fmla="*/ 9841 w 240"/>
                <a:gd name="T35" fmla="*/ 6723 h 256"/>
                <a:gd name="T36" fmla="*/ 11724 w 240"/>
                <a:gd name="T37" fmla="*/ 5610 h 256"/>
                <a:gd name="T38" fmla="*/ 12101 w 240"/>
                <a:gd name="T39" fmla="*/ 3971 h 256"/>
                <a:gd name="T40" fmla="*/ 10098 w 240"/>
                <a:gd name="T41" fmla="*/ 2448 h 256"/>
                <a:gd name="T42" fmla="*/ 12134 w 240"/>
                <a:gd name="T43" fmla="*/ 698 h 256"/>
                <a:gd name="T44" fmla="*/ 15956 w 240"/>
                <a:gd name="T45" fmla="*/ 0 h 256"/>
                <a:gd name="T46" fmla="*/ 18136 w 240"/>
                <a:gd name="T47" fmla="*/ 583 h 256"/>
                <a:gd name="T48" fmla="*/ 19398 w 240"/>
                <a:gd name="T49" fmla="*/ 3502 h 256"/>
                <a:gd name="T50" fmla="*/ 17451 w 240"/>
                <a:gd name="T51" fmla="*/ 5610 h 256"/>
                <a:gd name="T52" fmla="*/ 18284 w 240"/>
                <a:gd name="T53" fmla="*/ 8580 h 256"/>
                <a:gd name="T54" fmla="*/ 17451 w 240"/>
                <a:gd name="T55" fmla="*/ 10504 h 256"/>
                <a:gd name="T56" fmla="*/ 14091 w 240"/>
                <a:gd name="T57" fmla="*/ 10927 h 256"/>
                <a:gd name="T58" fmla="*/ 14190 w 240"/>
                <a:gd name="T59" fmla="*/ 13429 h 256"/>
                <a:gd name="T60" fmla="*/ 13538 w 240"/>
                <a:gd name="T61" fmla="*/ 16256 h 256"/>
                <a:gd name="T62" fmla="*/ 13297 w 240"/>
                <a:gd name="T63" fmla="*/ 17951 h 256"/>
                <a:gd name="T64" fmla="*/ 11274 w 240"/>
                <a:gd name="T65" fmla="*/ 18847 h 256"/>
                <a:gd name="T66" fmla="*/ 11724 w 240"/>
                <a:gd name="T67" fmla="*/ 17666 h 256"/>
                <a:gd name="T68" fmla="*/ 12318 w 240"/>
                <a:gd name="T69" fmla="*/ 16472 h 256"/>
                <a:gd name="T70" fmla="*/ 11739 w 240"/>
                <a:gd name="T71" fmla="*/ 15755 h 256"/>
                <a:gd name="T72" fmla="*/ 9841 w 240"/>
                <a:gd name="T73" fmla="*/ 15226 h 256"/>
                <a:gd name="T74" fmla="*/ 8721 w 240"/>
                <a:gd name="T75" fmla="*/ 14768 h 256"/>
                <a:gd name="T76" fmla="*/ 8415 w 240"/>
                <a:gd name="T77" fmla="*/ 13589 h 256"/>
                <a:gd name="T78" fmla="*/ 7674 w 240"/>
                <a:gd name="T79" fmla="*/ 14223 h 256"/>
                <a:gd name="T80" fmla="*/ 7013 w 240"/>
                <a:gd name="T81" fmla="*/ 13429 h 256"/>
                <a:gd name="T82" fmla="*/ 6377 w 240"/>
                <a:gd name="T83" fmla="*/ 13744 h 256"/>
                <a:gd name="T84" fmla="*/ 5325 w 240"/>
                <a:gd name="T85" fmla="*/ 13589 h 256"/>
                <a:gd name="T86" fmla="*/ 4193 w 240"/>
                <a:gd name="T87" fmla="*/ 14642 h 256"/>
                <a:gd name="T88" fmla="*/ 2798 w 240"/>
                <a:gd name="T89" fmla="*/ 15156 h 256"/>
                <a:gd name="T90" fmla="*/ 1345 w 240"/>
                <a:gd name="T91" fmla="*/ 14405 h 256"/>
                <a:gd name="T92" fmla="*/ 0 w 240"/>
                <a:gd name="T93" fmla="*/ 14405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56"/>
                <a:gd name="T143" fmla="*/ 240 w 240"/>
                <a:gd name="T144" fmla="*/ 256 h 2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56">
                  <a:moveTo>
                    <a:pt x="0" y="188"/>
                  </a:moveTo>
                  <a:lnTo>
                    <a:pt x="6" y="186"/>
                  </a:lnTo>
                  <a:lnTo>
                    <a:pt x="14" y="184"/>
                  </a:lnTo>
                  <a:lnTo>
                    <a:pt x="18" y="188"/>
                  </a:lnTo>
                  <a:lnTo>
                    <a:pt x="26" y="190"/>
                  </a:lnTo>
                  <a:lnTo>
                    <a:pt x="36" y="190"/>
                  </a:lnTo>
                  <a:lnTo>
                    <a:pt x="48" y="192"/>
                  </a:lnTo>
                  <a:lnTo>
                    <a:pt x="54" y="182"/>
                  </a:lnTo>
                  <a:lnTo>
                    <a:pt x="56" y="178"/>
                  </a:lnTo>
                  <a:lnTo>
                    <a:pt x="50" y="174"/>
                  </a:lnTo>
                  <a:lnTo>
                    <a:pt x="46" y="170"/>
                  </a:lnTo>
                  <a:lnTo>
                    <a:pt x="50" y="166"/>
                  </a:lnTo>
                  <a:lnTo>
                    <a:pt x="42" y="166"/>
                  </a:lnTo>
                  <a:lnTo>
                    <a:pt x="36" y="164"/>
                  </a:lnTo>
                  <a:lnTo>
                    <a:pt x="32" y="160"/>
                  </a:lnTo>
                  <a:lnTo>
                    <a:pt x="24" y="160"/>
                  </a:lnTo>
                  <a:lnTo>
                    <a:pt x="26" y="152"/>
                  </a:lnTo>
                  <a:lnTo>
                    <a:pt x="34" y="152"/>
                  </a:lnTo>
                  <a:lnTo>
                    <a:pt x="42" y="156"/>
                  </a:lnTo>
                  <a:lnTo>
                    <a:pt x="50" y="160"/>
                  </a:lnTo>
                  <a:lnTo>
                    <a:pt x="56" y="162"/>
                  </a:lnTo>
                  <a:lnTo>
                    <a:pt x="64" y="162"/>
                  </a:lnTo>
                  <a:lnTo>
                    <a:pt x="68" y="158"/>
                  </a:lnTo>
                  <a:lnTo>
                    <a:pt x="60" y="156"/>
                  </a:lnTo>
                  <a:lnTo>
                    <a:pt x="52" y="150"/>
                  </a:lnTo>
                  <a:lnTo>
                    <a:pt x="46" y="144"/>
                  </a:lnTo>
                  <a:lnTo>
                    <a:pt x="46" y="134"/>
                  </a:lnTo>
                  <a:lnTo>
                    <a:pt x="52" y="130"/>
                  </a:lnTo>
                  <a:lnTo>
                    <a:pt x="58" y="122"/>
                  </a:lnTo>
                  <a:lnTo>
                    <a:pt x="68" y="112"/>
                  </a:lnTo>
                  <a:lnTo>
                    <a:pt x="78" y="94"/>
                  </a:lnTo>
                  <a:lnTo>
                    <a:pt x="84" y="86"/>
                  </a:lnTo>
                  <a:lnTo>
                    <a:pt x="84" y="74"/>
                  </a:lnTo>
                  <a:lnTo>
                    <a:pt x="90" y="68"/>
                  </a:lnTo>
                  <a:lnTo>
                    <a:pt x="90" y="58"/>
                  </a:lnTo>
                  <a:lnTo>
                    <a:pt x="94" y="52"/>
                  </a:lnTo>
                  <a:lnTo>
                    <a:pt x="94" y="42"/>
                  </a:lnTo>
                  <a:lnTo>
                    <a:pt x="100" y="42"/>
                  </a:lnTo>
                  <a:lnTo>
                    <a:pt x="104" y="44"/>
                  </a:lnTo>
                  <a:lnTo>
                    <a:pt x="110" y="46"/>
                  </a:lnTo>
                  <a:lnTo>
                    <a:pt x="116" y="42"/>
                  </a:lnTo>
                  <a:lnTo>
                    <a:pt x="116" y="48"/>
                  </a:lnTo>
                  <a:lnTo>
                    <a:pt x="116" y="56"/>
                  </a:lnTo>
                  <a:lnTo>
                    <a:pt x="124" y="62"/>
                  </a:lnTo>
                  <a:lnTo>
                    <a:pt x="128" y="66"/>
                  </a:lnTo>
                  <a:lnTo>
                    <a:pt x="126" y="70"/>
                  </a:lnTo>
                  <a:lnTo>
                    <a:pt x="120" y="74"/>
                  </a:lnTo>
                  <a:lnTo>
                    <a:pt x="114" y="74"/>
                  </a:lnTo>
                  <a:lnTo>
                    <a:pt x="112" y="76"/>
                  </a:lnTo>
                  <a:lnTo>
                    <a:pt x="112" y="82"/>
                  </a:lnTo>
                  <a:lnTo>
                    <a:pt x="112" y="88"/>
                  </a:lnTo>
                  <a:lnTo>
                    <a:pt x="110" y="96"/>
                  </a:lnTo>
                  <a:lnTo>
                    <a:pt x="116" y="98"/>
                  </a:lnTo>
                  <a:lnTo>
                    <a:pt x="122" y="92"/>
                  </a:lnTo>
                  <a:lnTo>
                    <a:pt x="132" y="88"/>
                  </a:lnTo>
                  <a:lnTo>
                    <a:pt x="138" y="80"/>
                  </a:lnTo>
                  <a:lnTo>
                    <a:pt x="144" y="76"/>
                  </a:lnTo>
                  <a:lnTo>
                    <a:pt x="148" y="70"/>
                  </a:lnTo>
                  <a:lnTo>
                    <a:pt x="148" y="60"/>
                  </a:lnTo>
                  <a:lnTo>
                    <a:pt x="148" y="54"/>
                  </a:lnTo>
                  <a:lnTo>
                    <a:pt x="142" y="46"/>
                  </a:lnTo>
                  <a:lnTo>
                    <a:pt x="136" y="38"/>
                  </a:lnTo>
                  <a:lnTo>
                    <a:pt x="124" y="34"/>
                  </a:lnTo>
                  <a:lnTo>
                    <a:pt x="134" y="28"/>
                  </a:lnTo>
                  <a:lnTo>
                    <a:pt x="138" y="16"/>
                  </a:lnTo>
                  <a:lnTo>
                    <a:pt x="150" y="10"/>
                  </a:lnTo>
                  <a:lnTo>
                    <a:pt x="168" y="4"/>
                  </a:lnTo>
                  <a:lnTo>
                    <a:pt x="182" y="2"/>
                  </a:lnTo>
                  <a:lnTo>
                    <a:pt x="196" y="0"/>
                  </a:lnTo>
                  <a:lnTo>
                    <a:pt x="210" y="0"/>
                  </a:lnTo>
                  <a:lnTo>
                    <a:pt x="220" y="0"/>
                  </a:lnTo>
                  <a:lnTo>
                    <a:pt x="224" y="8"/>
                  </a:lnTo>
                  <a:lnTo>
                    <a:pt x="236" y="16"/>
                  </a:lnTo>
                  <a:lnTo>
                    <a:pt x="240" y="20"/>
                  </a:lnTo>
                  <a:lnTo>
                    <a:pt x="240" y="48"/>
                  </a:lnTo>
                  <a:lnTo>
                    <a:pt x="232" y="60"/>
                  </a:lnTo>
                  <a:lnTo>
                    <a:pt x="232" y="76"/>
                  </a:lnTo>
                  <a:lnTo>
                    <a:pt x="214" y="76"/>
                  </a:lnTo>
                  <a:lnTo>
                    <a:pt x="210" y="92"/>
                  </a:lnTo>
                  <a:lnTo>
                    <a:pt x="228" y="100"/>
                  </a:lnTo>
                  <a:lnTo>
                    <a:pt x="226" y="116"/>
                  </a:lnTo>
                  <a:lnTo>
                    <a:pt x="216" y="128"/>
                  </a:lnTo>
                  <a:lnTo>
                    <a:pt x="208" y="132"/>
                  </a:lnTo>
                  <a:lnTo>
                    <a:pt x="214" y="142"/>
                  </a:lnTo>
                  <a:lnTo>
                    <a:pt x="210" y="148"/>
                  </a:lnTo>
                  <a:lnTo>
                    <a:pt x="198" y="150"/>
                  </a:lnTo>
                  <a:lnTo>
                    <a:pt x="174" y="148"/>
                  </a:lnTo>
                  <a:lnTo>
                    <a:pt x="164" y="150"/>
                  </a:lnTo>
                  <a:lnTo>
                    <a:pt x="166" y="172"/>
                  </a:lnTo>
                  <a:lnTo>
                    <a:pt x="176" y="182"/>
                  </a:lnTo>
                  <a:lnTo>
                    <a:pt x="176" y="200"/>
                  </a:lnTo>
                  <a:lnTo>
                    <a:pt x="166" y="212"/>
                  </a:lnTo>
                  <a:lnTo>
                    <a:pt x="168" y="220"/>
                  </a:lnTo>
                  <a:lnTo>
                    <a:pt x="154" y="230"/>
                  </a:lnTo>
                  <a:lnTo>
                    <a:pt x="158" y="236"/>
                  </a:lnTo>
                  <a:lnTo>
                    <a:pt x="164" y="242"/>
                  </a:lnTo>
                  <a:lnTo>
                    <a:pt x="160" y="256"/>
                  </a:lnTo>
                  <a:lnTo>
                    <a:pt x="150" y="256"/>
                  </a:lnTo>
                  <a:lnTo>
                    <a:pt x="140" y="256"/>
                  </a:lnTo>
                  <a:lnTo>
                    <a:pt x="138" y="250"/>
                  </a:lnTo>
                  <a:lnTo>
                    <a:pt x="138" y="246"/>
                  </a:lnTo>
                  <a:lnTo>
                    <a:pt x="144" y="240"/>
                  </a:lnTo>
                  <a:lnTo>
                    <a:pt x="146" y="236"/>
                  </a:lnTo>
                  <a:lnTo>
                    <a:pt x="146" y="228"/>
                  </a:lnTo>
                  <a:lnTo>
                    <a:pt x="152" y="224"/>
                  </a:lnTo>
                  <a:lnTo>
                    <a:pt x="152" y="220"/>
                  </a:lnTo>
                  <a:lnTo>
                    <a:pt x="150" y="216"/>
                  </a:lnTo>
                  <a:lnTo>
                    <a:pt x="146" y="214"/>
                  </a:lnTo>
                  <a:lnTo>
                    <a:pt x="136" y="214"/>
                  </a:lnTo>
                  <a:lnTo>
                    <a:pt x="134" y="208"/>
                  </a:lnTo>
                  <a:lnTo>
                    <a:pt x="122" y="208"/>
                  </a:lnTo>
                  <a:lnTo>
                    <a:pt x="112" y="206"/>
                  </a:lnTo>
                  <a:lnTo>
                    <a:pt x="114" y="200"/>
                  </a:lnTo>
                  <a:lnTo>
                    <a:pt x="108" y="200"/>
                  </a:lnTo>
                  <a:lnTo>
                    <a:pt x="106" y="194"/>
                  </a:lnTo>
                  <a:lnTo>
                    <a:pt x="106" y="188"/>
                  </a:lnTo>
                  <a:lnTo>
                    <a:pt x="104" y="184"/>
                  </a:lnTo>
                  <a:lnTo>
                    <a:pt x="102" y="184"/>
                  </a:lnTo>
                  <a:lnTo>
                    <a:pt x="100" y="190"/>
                  </a:lnTo>
                  <a:lnTo>
                    <a:pt x="94" y="192"/>
                  </a:lnTo>
                  <a:lnTo>
                    <a:pt x="92" y="190"/>
                  </a:lnTo>
                  <a:lnTo>
                    <a:pt x="92" y="184"/>
                  </a:lnTo>
                  <a:lnTo>
                    <a:pt x="88" y="182"/>
                  </a:lnTo>
                  <a:lnTo>
                    <a:pt x="84" y="182"/>
                  </a:lnTo>
                  <a:lnTo>
                    <a:pt x="82" y="186"/>
                  </a:lnTo>
                  <a:lnTo>
                    <a:pt x="78" y="186"/>
                  </a:lnTo>
                  <a:lnTo>
                    <a:pt x="78" y="182"/>
                  </a:lnTo>
                  <a:lnTo>
                    <a:pt x="72" y="182"/>
                  </a:lnTo>
                  <a:lnTo>
                    <a:pt x="66" y="184"/>
                  </a:lnTo>
                  <a:lnTo>
                    <a:pt x="66" y="192"/>
                  </a:lnTo>
                  <a:lnTo>
                    <a:pt x="56" y="192"/>
                  </a:lnTo>
                  <a:lnTo>
                    <a:pt x="52" y="198"/>
                  </a:lnTo>
                  <a:lnTo>
                    <a:pt x="48" y="198"/>
                  </a:lnTo>
                  <a:lnTo>
                    <a:pt x="42" y="204"/>
                  </a:lnTo>
                  <a:lnTo>
                    <a:pt x="34" y="206"/>
                  </a:lnTo>
                  <a:lnTo>
                    <a:pt x="28" y="202"/>
                  </a:lnTo>
                  <a:lnTo>
                    <a:pt x="26" y="198"/>
                  </a:lnTo>
                  <a:lnTo>
                    <a:pt x="16" y="196"/>
                  </a:lnTo>
                  <a:lnTo>
                    <a:pt x="10" y="198"/>
                  </a:lnTo>
                  <a:lnTo>
                    <a:pt x="4" y="200"/>
                  </a:lnTo>
                  <a:lnTo>
                    <a:pt x="0" y="196"/>
                  </a:lnTo>
                  <a:lnTo>
                    <a:pt x="0" y="18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7" name="Freeform 1767"/>
            <p:cNvSpPr>
              <a:spLocks/>
            </p:cNvSpPr>
            <p:nvPr/>
          </p:nvSpPr>
          <p:spPr bwMode="gray">
            <a:xfrm>
              <a:off x="4201421" y="4404132"/>
              <a:ext cx="339870" cy="268713"/>
            </a:xfrm>
            <a:custGeom>
              <a:avLst/>
              <a:gdLst>
                <a:gd name="T0" fmla="*/ 914 w 230"/>
                <a:gd name="T1" fmla="*/ 2161 h 194"/>
                <a:gd name="T2" fmla="*/ 3071 w 230"/>
                <a:gd name="T3" fmla="*/ 703 h 194"/>
                <a:gd name="T4" fmla="*/ 4040 w 230"/>
                <a:gd name="T5" fmla="*/ 1232 h 194"/>
                <a:gd name="T6" fmla="*/ 4849 w 230"/>
                <a:gd name="T7" fmla="*/ 1486 h 194"/>
                <a:gd name="T8" fmla="*/ 6170 w 230"/>
                <a:gd name="T9" fmla="*/ 1486 h 194"/>
                <a:gd name="T10" fmla="*/ 6765 w 230"/>
                <a:gd name="T11" fmla="*/ 2161 h 194"/>
                <a:gd name="T12" fmla="*/ 7774 w 230"/>
                <a:gd name="T13" fmla="*/ 1486 h 194"/>
                <a:gd name="T14" fmla="*/ 8486 w 230"/>
                <a:gd name="T15" fmla="*/ 848 h 194"/>
                <a:gd name="T16" fmla="*/ 9298 w 230"/>
                <a:gd name="T17" fmla="*/ 2 h 194"/>
                <a:gd name="T18" fmla="*/ 10226 w 230"/>
                <a:gd name="T19" fmla="*/ 4 h 194"/>
                <a:gd name="T20" fmla="*/ 10682 w 230"/>
                <a:gd name="T21" fmla="*/ 0 h 194"/>
                <a:gd name="T22" fmla="*/ 11480 w 230"/>
                <a:gd name="T23" fmla="*/ 2 h 194"/>
                <a:gd name="T24" fmla="*/ 11555 w 230"/>
                <a:gd name="T25" fmla="*/ 848 h 194"/>
                <a:gd name="T26" fmla="*/ 12229 w 230"/>
                <a:gd name="T27" fmla="*/ 2 h 194"/>
                <a:gd name="T28" fmla="*/ 12578 w 230"/>
                <a:gd name="T29" fmla="*/ 583 h 194"/>
                <a:gd name="T30" fmla="*/ 12660 w 230"/>
                <a:gd name="T31" fmla="*/ 1632 h 194"/>
                <a:gd name="T32" fmla="*/ 12927 w 230"/>
                <a:gd name="T33" fmla="*/ 2161 h 194"/>
                <a:gd name="T34" fmla="*/ 14737 w 230"/>
                <a:gd name="T35" fmla="*/ 2373 h 194"/>
                <a:gd name="T36" fmla="*/ 15840 w 230"/>
                <a:gd name="T37" fmla="*/ 2860 h 194"/>
                <a:gd name="T38" fmla="*/ 16147 w 230"/>
                <a:gd name="T39" fmla="*/ 3448 h 194"/>
                <a:gd name="T40" fmla="*/ 15840 w 230"/>
                <a:gd name="T41" fmla="*/ 4157 h 194"/>
                <a:gd name="T42" fmla="*/ 15518 w 230"/>
                <a:gd name="T43" fmla="*/ 5104 h 194"/>
                <a:gd name="T44" fmla="*/ 15111 w 230"/>
                <a:gd name="T45" fmla="*/ 6109 h 194"/>
                <a:gd name="T46" fmla="*/ 16853 w 230"/>
                <a:gd name="T47" fmla="*/ 6633 h 194"/>
                <a:gd name="T48" fmla="*/ 17453 w 230"/>
                <a:gd name="T49" fmla="*/ 8779 h 194"/>
                <a:gd name="T50" fmla="*/ 18465 w 230"/>
                <a:gd name="T51" fmla="*/ 10701 h 194"/>
                <a:gd name="T52" fmla="*/ 16049 w 230"/>
                <a:gd name="T53" fmla="*/ 11749 h 194"/>
                <a:gd name="T54" fmla="*/ 15111 w 230"/>
                <a:gd name="T55" fmla="*/ 14269 h 194"/>
                <a:gd name="T56" fmla="*/ 15840 w 230"/>
                <a:gd name="T57" fmla="*/ 15930 h 194"/>
                <a:gd name="T58" fmla="*/ 15382 w 230"/>
                <a:gd name="T59" fmla="*/ 17182 h 194"/>
                <a:gd name="T60" fmla="*/ 13243 w 230"/>
                <a:gd name="T61" fmla="*/ 15930 h 194"/>
                <a:gd name="T62" fmla="*/ 10668 w 230"/>
                <a:gd name="T63" fmla="*/ 14269 h 194"/>
                <a:gd name="T64" fmla="*/ 10992 w 230"/>
                <a:gd name="T65" fmla="*/ 12036 h 194"/>
                <a:gd name="T66" fmla="*/ 10032 w 230"/>
                <a:gd name="T67" fmla="*/ 11824 h 194"/>
                <a:gd name="T68" fmla="*/ 9625 w 230"/>
                <a:gd name="T69" fmla="*/ 12953 h 194"/>
                <a:gd name="T70" fmla="*/ 7412 w 230"/>
                <a:gd name="T71" fmla="*/ 12953 h 194"/>
                <a:gd name="T72" fmla="*/ 7664 w 230"/>
                <a:gd name="T73" fmla="*/ 11749 h 194"/>
                <a:gd name="T74" fmla="*/ 7627 w 230"/>
                <a:gd name="T75" fmla="*/ 10282 h 194"/>
                <a:gd name="T76" fmla="*/ 5143 w 230"/>
                <a:gd name="T77" fmla="*/ 9365 h 194"/>
                <a:gd name="T78" fmla="*/ 4320 w 230"/>
                <a:gd name="T79" fmla="*/ 7543 h 194"/>
                <a:gd name="T80" fmla="*/ 3257 w 230"/>
                <a:gd name="T81" fmla="*/ 6735 h 194"/>
                <a:gd name="T82" fmla="*/ 1732 w 230"/>
                <a:gd name="T83" fmla="*/ 5321 h 194"/>
                <a:gd name="T84" fmla="*/ 528 w 230"/>
                <a:gd name="T85" fmla="*/ 4157 h 194"/>
                <a:gd name="T86" fmla="*/ 2 w 230"/>
                <a:gd name="T87" fmla="*/ 3199 h 194"/>
                <a:gd name="T88" fmla="*/ 0 w 230"/>
                <a:gd name="T89" fmla="*/ 2458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94"/>
                <a:gd name="T137" fmla="*/ 230 w 230"/>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94">
                  <a:moveTo>
                    <a:pt x="0" y="28"/>
                  </a:moveTo>
                  <a:lnTo>
                    <a:pt x="12" y="24"/>
                  </a:lnTo>
                  <a:lnTo>
                    <a:pt x="26" y="16"/>
                  </a:lnTo>
                  <a:lnTo>
                    <a:pt x="38" y="8"/>
                  </a:lnTo>
                  <a:lnTo>
                    <a:pt x="50" y="6"/>
                  </a:lnTo>
                  <a:lnTo>
                    <a:pt x="50" y="14"/>
                  </a:lnTo>
                  <a:lnTo>
                    <a:pt x="54" y="18"/>
                  </a:lnTo>
                  <a:lnTo>
                    <a:pt x="60" y="16"/>
                  </a:lnTo>
                  <a:lnTo>
                    <a:pt x="66" y="14"/>
                  </a:lnTo>
                  <a:lnTo>
                    <a:pt x="76" y="16"/>
                  </a:lnTo>
                  <a:lnTo>
                    <a:pt x="78" y="20"/>
                  </a:lnTo>
                  <a:lnTo>
                    <a:pt x="84" y="24"/>
                  </a:lnTo>
                  <a:lnTo>
                    <a:pt x="92" y="22"/>
                  </a:lnTo>
                  <a:lnTo>
                    <a:pt x="98" y="16"/>
                  </a:lnTo>
                  <a:lnTo>
                    <a:pt x="102" y="16"/>
                  </a:lnTo>
                  <a:lnTo>
                    <a:pt x="106" y="10"/>
                  </a:lnTo>
                  <a:lnTo>
                    <a:pt x="116" y="10"/>
                  </a:lnTo>
                  <a:lnTo>
                    <a:pt x="116" y="2"/>
                  </a:lnTo>
                  <a:lnTo>
                    <a:pt x="128" y="0"/>
                  </a:lnTo>
                  <a:lnTo>
                    <a:pt x="128" y="4"/>
                  </a:lnTo>
                  <a:lnTo>
                    <a:pt x="132" y="4"/>
                  </a:lnTo>
                  <a:lnTo>
                    <a:pt x="134" y="0"/>
                  </a:lnTo>
                  <a:lnTo>
                    <a:pt x="138" y="0"/>
                  </a:lnTo>
                  <a:lnTo>
                    <a:pt x="142" y="2"/>
                  </a:lnTo>
                  <a:lnTo>
                    <a:pt x="142" y="8"/>
                  </a:lnTo>
                  <a:lnTo>
                    <a:pt x="144" y="10"/>
                  </a:lnTo>
                  <a:lnTo>
                    <a:pt x="150" y="8"/>
                  </a:lnTo>
                  <a:lnTo>
                    <a:pt x="152" y="2"/>
                  </a:lnTo>
                  <a:lnTo>
                    <a:pt x="154" y="2"/>
                  </a:lnTo>
                  <a:lnTo>
                    <a:pt x="156" y="6"/>
                  </a:lnTo>
                  <a:lnTo>
                    <a:pt x="156" y="12"/>
                  </a:lnTo>
                  <a:lnTo>
                    <a:pt x="158" y="18"/>
                  </a:lnTo>
                  <a:lnTo>
                    <a:pt x="164" y="18"/>
                  </a:lnTo>
                  <a:lnTo>
                    <a:pt x="162" y="24"/>
                  </a:lnTo>
                  <a:lnTo>
                    <a:pt x="172" y="26"/>
                  </a:lnTo>
                  <a:lnTo>
                    <a:pt x="184" y="26"/>
                  </a:lnTo>
                  <a:lnTo>
                    <a:pt x="186" y="32"/>
                  </a:lnTo>
                  <a:lnTo>
                    <a:pt x="196" y="32"/>
                  </a:lnTo>
                  <a:lnTo>
                    <a:pt x="200" y="34"/>
                  </a:lnTo>
                  <a:lnTo>
                    <a:pt x="202" y="38"/>
                  </a:lnTo>
                  <a:lnTo>
                    <a:pt x="202" y="42"/>
                  </a:lnTo>
                  <a:lnTo>
                    <a:pt x="196" y="46"/>
                  </a:lnTo>
                  <a:lnTo>
                    <a:pt x="196" y="54"/>
                  </a:lnTo>
                  <a:lnTo>
                    <a:pt x="194" y="58"/>
                  </a:lnTo>
                  <a:lnTo>
                    <a:pt x="188" y="64"/>
                  </a:lnTo>
                  <a:lnTo>
                    <a:pt x="188" y="68"/>
                  </a:lnTo>
                  <a:lnTo>
                    <a:pt x="190" y="74"/>
                  </a:lnTo>
                  <a:lnTo>
                    <a:pt x="210" y="74"/>
                  </a:lnTo>
                  <a:lnTo>
                    <a:pt x="222" y="88"/>
                  </a:lnTo>
                  <a:lnTo>
                    <a:pt x="218" y="98"/>
                  </a:lnTo>
                  <a:lnTo>
                    <a:pt x="230" y="104"/>
                  </a:lnTo>
                  <a:lnTo>
                    <a:pt x="230" y="120"/>
                  </a:lnTo>
                  <a:lnTo>
                    <a:pt x="214" y="132"/>
                  </a:lnTo>
                  <a:lnTo>
                    <a:pt x="200" y="132"/>
                  </a:lnTo>
                  <a:lnTo>
                    <a:pt x="190" y="150"/>
                  </a:lnTo>
                  <a:lnTo>
                    <a:pt x="188" y="162"/>
                  </a:lnTo>
                  <a:lnTo>
                    <a:pt x="190" y="172"/>
                  </a:lnTo>
                  <a:lnTo>
                    <a:pt x="196" y="180"/>
                  </a:lnTo>
                  <a:lnTo>
                    <a:pt x="192" y="186"/>
                  </a:lnTo>
                  <a:lnTo>
                    <a:pt x="192" y="194"/>
                  </a:lnTo>
                  <a:lnTo>
                    <a:pt x="170" y="192"/>
                  </a:lnTo>
                  <a:lnTo>
                    <a:pt x="164" y="180"/>
                  </a:lnTo>
                  <a:lnTo>
                    <a:pt x="142" y="164"/>
                  </a:lnTo>
                  <a:lnTo>
                    <a:pt x="132" y="162"/>
                  </a:lnTo>
                  <a:lnTo>
                    <a:pt x="130" y="144"/>
                  </a:lnTo>
                  <a:lnTo>
                    <a:pt x="136" y="136"/>
                  </a:lnTo>
                  <a:lnTo>
                    <a:pt x="132" y="128"/>
                  </a:lnTo>
                  <a:lnTo>
                    <a:pt x="124" y="134"/>
                  </a:lnTo>
                  <a:lnTo>
                    <a:pt x="124" y="140"/>
                  </a:lnTo>
                  <a:lnTo>
                    <a:pt x="120" y="146"/>
                  </a:lnTo>
                  <a:lnTo>
                    <a:pt x="110" y="148"/>
                  </a:lnTo>
                  <a:lnTo>
                    <a:pt x="92" y="146"/>
                  </a:lnTo>
                  <a:lnTo>
                    <a:pt x="90" y="138"/>
                  </a:lnTo>
                  <a:lnTo>
                    <a:pt x="96" y="132"/>
                  </a:lnTo>
                  <a:lnTo>
                    <a:pt x="90" y="122"/>
                  </a:lnTo>
                  <a:lnTo>
                    <a:pt x="94" y="116"/>
                  </a:lnTo>
                  <a:lnTo>
                    <a:pt x="84" y="106"/>
                  </a:lnTo>
                  <a:lnTo>
                    <a:pt x="64" y="106"/>
                  </a:lnTo>
                  <a:lnTo>
                    <a:pt x="64" y="96"/>
                  </a:lnTo>
                  <a:lnTo>
                    <a:pt x="54" y="86"/>
                  </a:lnTo>
                  <a:lnTo>
                    <a:pt x="40" y="88"/>
                  </a:lnTo>
                  <a:lnTo>
                    <a:pt x="40" y="76"/>
                  </a:lnTo>
                  <a:lnTo>
                    <a:pt x="34" y="62"/>
                  </a:lnTo>
                  <a:lnTo>
                    <a:pt x="22" y="60"/>
                  </a:lnTo>
                  <a:lnTo>
                    <a:pt x="12" y="50"/>
                  </a:lnTo>
                  <a:lnTo>
                    <a:pt x="6" y="46"/>
                  </a:lnTo>
                  <a:lnTo>
                    <a:pt x="2" y="40"/>
                  </a:lnTo>
                  <a:lnTo>
                    <a:pt x="2" y="36"/>
                  </a:lnTo>
                  <a:lnTo>
                    <a:pt x="0" y="32"/>
                  </a:lnTo>
                  <a:lnTo>
                    <a:pt x="0" y="2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8" name="Freeform 1768"/>
            <p:cNvSpPr>
              <a:spLocks/>
            </p:cNvSpPr>
            <p:nvPr/>
          </p:nvSpPr>
          <p:spPr bwMode="gray">
            <a:xfrm>
              <a:off x="5447614" y="1749987"/>
              <a:ext cx="838350" cy="1461429"/>
            </a:xfrm>
            <a:custGeom>
              <a:avLst/>
              <a:gdLst>
                <a:gd name="T0" fmla="*/ 4 w 570"/>
                <a:gd name="T1" fmla="*/ 12780 h 1052"/>
                <a:gd name="T2" fmla="*/ 945 w 570"/>
                <a:gd name="T3" fmla="*/ 11155 h 1052"/>
                <a:gd name="T4" fmla="*/ 3389 w 570"/>
                <a:gd name="T5" fmla="*/ 11951 h 1052"/>
                <a:gd name="T6" fmla="*/ 5751 w 570"/>
                <a:gd name="T7" fmla="*/ 15238 h 1052"/>
                <a:gd name="T8" fmla="*/ 9582 w 570"/>
                <a:gd name="T9" fmla="*/ 13891 h 1052"/>
                <a:gd name="T10" fmla="*/ 13496 w 570"/>
                <a:gd name="T11" fmla="*/ 15101 h 1052"/>
                <a:gd name="T12" fmla="*/ 15683 w 570"/>
                <a:gd name="T13" fmla="*/ 10511 h 1052"/>
                <a:gd name="T14" fmla="*/ 15559 w 570"/>
                <a:gd name="T15" fmla="*/ 2650 h 1052"/>
                <a:gd name="T16" fmla="*/ 19316 w 570"/>
                <a:gd name="T17" fmla="*/ 0 h 1052"/>
                <a:gd name="T18" fmla="*/ 21719 w 570"/>
                <a:gd name="T19" fmla="*/ 2391 h 1052"/>
                <a:gd name="T20" fmla="*/ 24856 w 570"/>
                <a:gd name="T21" fmla="*/ 5065 h 1052"/>
                <a:gd name="T22" fmla="*/ 23786 w 570"/>
                <a:gd name="T23" fmla="*/ 9681 h 1052"/>
                <a:gd name="T24" fmla="*/ 24660 w 570"/>
                <a:gd name="T25" fmla="*/ 13268 h 1052"/>
                <a:gd name="T26" fmla="*/ 30830 w 570"/>
                <a:gd name="T27" fmla="*/ 18336 h 1052"/>
                <a:gd name="T28" fmla="*/ 29958 w 570"/>
                <a:gd name="T29" fmla="*/ 26148 h 1052"/>
                <a:gd name="T30" fmla="*/ 35148 w 570"/>
                <a:gd name="T31" fmla="*/ 32950 h 1052"/>
                <a:gd name="T32" fmla="*/ 35327 w 570"/>
                <a:gd name="T33" fmla="*/ 37647 h 1052"/>
                <a:gd name="T34" fmla="*/ 35646 w 570"/>
                <a:gd name="T35" fmla="*/ 40625 h 1052"/>
                <a:gd name="T36" fmla="*/ 37980 w 570"/>
                <a:gd name="T37" fmla="*/ 43786 h 1052"/>
                <a:gd name="T38" fmla="*/ 39890 w 570"/>
                <a:gd name="T39" fmla="*/ 45843 h 1052"/>
                <a:gd name="T40" fmla="*/ 40904 w 570"/>
                <a:gd name="T41" fmla="*/ 48727 h 1052"/>
                <a:gd name="T42" fmla="*/ 44025 w 570"/>
                <a:gd name="T43" fmla="*/ 53177 h 1052"/>
                <a:gd name="T44" fmla="*/ 47366 w 570"/>
                <a:gd name="T45" fmla="*/ 59723 h 1052"/>
                <a:gd name="T46" fmla="*/ 42474 w 570"/>
                <a:gd name="T47" fmla="*/ 72152 h 1052"/>
                <a:gd name="T48" fmla="*/ 38514 w 570"/>
                <a:gd name="T49" fmla="*/ 79148 h 1052"/>
                <a:gd name="T50" fmla="*/ 36616 w 570"/>
                <a:gd name="T51" fmla="*/ 79972 h 1052"/>
                <a:gd name="T52" fmla="*/ 34344 w 570"/>
                <a:gd name="T53" fmla="*/ 81511 h 1052"/>
                <a:gd name="T54" fmla="*/ 32159 w 570"/>
                <a:gd name="T55" fmla="*/ 82911 h 1052"/>
                <a:gd name="T56" fmla="*/ 30455 w 570"/>
                <a:gd name="T57" fmla="*/ 82778 h 1052"/>
                <a:gd name="T58" fmla="*/ 28200 w 570"/>
                <a:gd name="T59" fmla="*/ 84816 h 1052"/>
                <a:gd name="T60" fmla="*/ 24856 w 570"/>
                <a:gd name="T61" fmla="*/ 86584 h 1052"/>
                <a:gd name="T62" fmla="*/ 21956 w 570"/>
                <a:gd name="T63" fmla="*/ 88316 h 1052"/>
                <a:gd name="T64" fmla="*/ 20730 w 570"/>
                <a:gd name="T65" fmla="*/ 88491 h 1052"/>
                <a:gd name="T66" fmla="*/ 20327 w 570"/>
                <a:gd name="T67" fmla="*/ 88491 h 1052"/>
                <a:gd name="T68" fmla="*/ 19784 w 570"/>
                <a:gd name="T69" fmla="*/ 86822 h 1052"/>
                <a:gd name="T70" fmla="*/ 17792 w 570"/>
                <a:gd name="T71" fmla="*/ 87622 h 1052"/>
                <a:gd name="T72" fmla="*/ 18022 w 570"/>
                <a:gd name="T73" fmla="*/ 85683 h 1052"/>
                <a:gd name="T74" fmla="*/ 16352 w 570"/>
                <a:gd name="T75" fmla="*/ 84601 h 1052"/>
                <a:gd name="T76" fmla="*/ 13255 w 570"/>
                <a:gd name="T77" fmla="*/ 83945 h 1052"/>
                <a:gd name="T78" fmla="*/ 12468 w 570"/>
                <a:gd name="T79" fmla="*/ 80154 h 1052"/>
                <a:gd name="T80" fmla="*/ 12633 w 570"/>
                <a:gd name="T81" fmla="*/ 76088 h 1052"/>
                <a:gd name="T82" fmla="*/ 11223 w 570"/>
                <a:gd name="T83" fmla="*/ 72779 h 1052"/>
                <a:gd name="T84" fmla="*/ 9993 w 570"/>
                <a:gd name="T85" fmla="*/ 67738 h 1052"/>
                <a:gd name="T86" fmla="*/ 10317 w 570"/>
                <a:gd name="T87" fmla="*/ 63595 h 1052"/>
                <a:gd name="T88" fmla="*/ 11223 w 570"/>
                <a:gd name="T89" fmla="*/ 61957 h 1052"/>
                <a:gd name="T90" fmla="*/ 12308 w 570"/>
                <a:gd name="T91" fmla="*/ 60993 h 1052"/>
                <a:gd name="T92" fmla="*/ 12962 w 570"/>
                <a:gd name="T93" fmla="*/ 60345 h 1052"/>
                <a:gd name="T94" fmla="*/ 13496 w 570"/>
                <a:gd name="T95" fmla="*/ 59079 h 1052"/>
                <a:gd name="T96" fmla="*/ 14444 w 570"/>
                <a:gd name="T97" fmla="*/ 57632 h 1052"/>
                <a:gd name="T98" fmla="*/ 16223 w 570"/>
                <a:gd name="T99" fmla="*/ 55136 h 1052"/>
                <a:gd name="T100" fmla="*/ 16810 w 570"/>
                <a:gd name="T101" fmla="*/ 52337 h 1052"/>
                <a:gd name="T102" fmla="*/ 18706 w 570"/>
                <a:gd name="T103" fmla="*/ 47903 h 1052"/>
                <a:gd name="T104" fmla="*/ 20932 w 570"/>
                <a:gd name="T105" fmla="*/ 45716 h 1052"/>
                <a:gd name="T106" fmla="*/ 20932 w 570"/>
                <a:gd name="T107" fmla="*/ 45250 h 1052"/>
                <a:gd name="T108" fmla="*/ 21668 w 570"/>
                <a:gd name="T109" fmla="*/ 44564 h 1052"/>
                <a:gd name="T110" fmla="*/ 20511 w 570"/>
                <a:gd name="T111" fmla="*/ 41363 h 1052"/>
                <a:gd name="T112" fmla="*/ 18065 w 570"/>
                <a:gd name="T113" fmla="*/ 39916 h 1052"/>
                <a:gd name="T114" fmla="*/ 15118 w 570"/>
                <a:gd name="T115" fmla="*/ 37647 h 1052"/>
                <a:gd name="T116" fmla="*/ 13671 w 570"/>
                <a:gd name="T117" fmla="*/ 32566 h 1052"/>
                <a:gd name="T118" fmla="*/ 11928 w 570"/>
                <a:gd name="T119" fmla="*/ 27026 h 1052"/>
                <a:gd name="T120" fmla="*/ 10876 w 570"/>
                <a:gd name="T121" fmla="*/ 21187 h 1052"/>
                <a:gd name="T122" fmla="*/ 8100 w 570"/>
                <a:gd name="T123" fmla="*/ 18336 h 1052"/>
                <a:gd name="T124" fmla="*/ 3389 w 570"/>
                <a:gd name="T125" fmla="*/ 16051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0"/>
                <a:gd name="T190" fmla="*/ 0 h 1052"/>
                <a:gd name="T191" fmla="*/ 570 w 570"/>
                <a:gd name="T192" fmla="*/ 1052 h 10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0" h="1052">
                  <a:moveTo>
                    <a:pt x="12" y="170"/>
                  </a:moveTo>
                  <a:lnTo>
                    <a:pt x="6" y="164"/>
                  </a:lnTo>
                  <a:lnTo>
                    <a:pt x="0" y="156"/>
                  </a:lnTo>
                  <a:lnTo>
                    <a:pt x="4" y="150"/>
                  </a:lnTo>
                  <a:lnTo>
                    <a:pt x="12" y="154"/>
                  </a:lnTo>
                  <a:lnTo>
                    <a:pt x="16" y="150"/>
                  </a:lnTo>
                  <a:lnTo>
                    <a:pt x="10" y="142"/>
                  </a:lnTo>
                  <a:lnTo>
                    <a:pt x="12" y="132"/>
                  </a:lnTo>
                  <a:lnTo>
                    <a:pt x="16" y="130"/>
                  </a:lnTo>
                  <a:lnTo>
                    <a:pt x="20" y="128"/>
                  </a:lnTo>
                  <a:lnTo>
                    <a:pt x="30" y="130"/>
                  </a:lnTo>
                  <a:lnTo>
                    <a:pt x="40" y="140"/>
                  </a:lnTo>
                  <a:lnTo>
                    <a:pt x="46" y="150"/>
                  </a:lnTo>
                  <a:lnTo>
                    <a:pt x="54" y="160"/>
                  </a:lnTo>
                  <a:lnTo>
                    <a:pt x="62" y="170"/>
                  </a:lnTo>
                  <a:lnTo>
                    <a:pt x="68" y="180"/>
                  </a:lnTo>
                  <a:lnTo>
                    <a:pt x="86" y="182"/>
                  </a:lnTo>
                  <a:lnTo>
                    <a:pt x="100" y="182"/>
                  </a:lnTo>
                  <a:lnTo>
                    <a:pt x="112" y="174"/>
                  </a:lnTo>
                  <a:lnTo>
                    <a:pt x="116" y="164"/>
                  </a:lnTo>
                  <a:lnTo>
                    <a:pt x="122" y="158"/>
                  </a:lnTo>
                  <a:lnTo>
                    <a:pt x="132" y="164"/>
                  </a:lnTo>
                  <a:lnTo>
                    <a:pt x="146" y="168"/>
                  </a:lnTo>
                  <a:lnTo>
                    <a:pt x="162" y="178"/>
                  </a:lnTo>
                  <a:lnTo>
                    <a:pt x="166" y="168"/>
                  </a:lnTo>
                  <a:lnTo>
                    <a:pt x="170" y="150"/>
                  </a:lnTo>
                  <a:lnTo>
                    <a:pt x="182" y="140"/>
                  </a:lnTo>
                  <a:lnTo>
                    <a:pt x="188" y="124"/>
                  </a:lnTo>
                  <a:lnTo>
                    <a:pt x="180" y="112"/>
                  </a:lnTo>
                  <a:lnTo>
                    <a:pt x="178" y="64"/>
                  </a:lnTo>
                  <a:lnTo>
                    <a:pt x="186" y="44"/>
                  </a:lnTo>
                  <a:lnTo>
                    <a:pt x="186" y="32"/>
                  </a:lnTo>
                  <a:lnTo>
                    <a:pt x="200" y="26"/>
                  </a:lnTo>
                  <a:lnTo>
                    <a:pt x="216" y="24"/>
                  </a:lnTo>
                  <a:lnTo>
                    <a:pt x="224" y="10"/>
                  </a:lnTo>
                  <a:lnTo>
                    <a:pt x="232" y="0"/>
                  </a:lnTo>
                  <a:lnTo>
                    <a:pt x="244" y="10"/>
                  </a:lnTo>
                  <a:lnTo>
                    <a:pt x="252" y="20"/>
                  </a:lnTo>
                  <a:lnTo>
                    <a:pt x="258" y="22"/>
                  </a:lnTo>
                  <a:lnTo>
                    <a:pt x="262" y="28"/>
                  </a:lnTo>
                  <a:lnTo>
                    <a:pt x="280" y="30"/>
                  </a:lnTo>
                  <a:lnTo>
                    <a:pt x="286" y="32"/>
                  </a:lnTo>
                  <a:lnTo>
                    <a:pt x="298" y="46"/>
                  </a:lnTo>
                  <a:lnTo>
                    <a:pt x="298" y="60"/>
                  </a:lnTo>
                  <a:lnTo>
                    <a:pt x="290" y="78"/>
                  </a:lnTo>
                  <a:lnTo>
                    <a:pt x="290" y="88"/>
                  </a:lnTo>
                  <a:lnTo>
                    <a:pt x="300" y="98"/>
                  </a:lnTo>
                  <a:lnTo>
                    <a:pt x="286" y="114"/>
                  </a:lnTo>
                  <a:lnTo>
                    <a:pt x="296" y="116"/>
                  </a:lnTo>
                  <a:lnTo>
                    <a:pt x="294" y="142"/>
                  </a:lnTo>
                  <a:lnTo>
                    <a:pt x="292" y="146"/>
                  </a:lnTo>
                  <a:lnTo>
                    <a:pt x="296" y="156"/>
                  </a:lnTo>
                  <a:lnTo>
                    <a:pt x="314" y="184"/>
                  </a:lnTo>
                  <a:lnTo>
                    <a:pt x="338" y="188"/>
                  </a:lnTo>
                  <a:lnTo>
                    <a:pt x="356" y="210"/>
                  </a:lnTo>
                  <a:lnTo>
                    <a:pt x="370" y="216"/>
                  </a:lnTo>
                  <a:lnTo>
                    <a:pt x="376" y="224"/>
                  </a:lnTo>
                  <a:lnTo>
                    <a:pt x="364" y="260"/>
                  </a:lnTo>
                  <a:lnTo>
                    <a:pt x="358" y="284"/>
                  </a:lnTo>
                  <a:lnTo>
                    <a:pt x="360" y="308"/>
                  </a:lnTo>
                  <a:lnTo>
                    <a:pt x="386" y="340"/>
                  </a:lnTo>
                  <a:lnTo>
                    <a:pt x="398" y="356"/>
                  </a:lnTo>
                  <a:lnTo>
                    <a:pt x="408" y="366"/>
                  </a:lnTo>
                  <a:lnTo>
                    <a:pt x="422" y="388"/>
                  </a:lnTo>
                  <a:lnTo>
                    <a:pt x="432" y="410"/>
                  </a:lnTo>
                  <a:lnTo>
                    <a:pt x="420" y="416"/>
                  </a:lnTo>
                  <a:lnTo>
                    <a:pt x="420" y="430"/>
                  </a:lnTo>
                  <a:lnTo>
                    <a:pt x="424" y="444"/>
                  </a:lnTo>
                  <a:lnTo>
                    <a:pt x="424" y="460"/>
                  </a:lnTo>
                  <a:lnTo>
                    <a:pt x="436" y="462"/>
                  </a:lnTo>
                  <a:lnTo>
                    <a:pt x="436" y="468"/>
                  </a:lnTo>
                  <a:lnTo>
                    <a:pt x="428" y="478"/>
                  </a:lnTo>
                  <a:lnTo>
                    <a:pt x="442" y="502"/>
                  </a:lnTo>
                  <a:lnTo>
                    <a:pt x="454" y="498"/>
                  </a:lnTo>
                  <a:lnTo>
                    <a:pt x="464" y="506"/>
                  </a:lnTo>
                  <a:lnTo>
                    <a:pt x="456" y="516"/>
                  </a:lnTo>
                  <a:lnTo>
                    <a:pt x="456" y="524"/>
                  </a:lnTo>
                  <a:lnTo>
                    <a:pt x="466" y="526"/>
                  </a:lnTo>
                  <a:lnTo>
                    <a:pt x="468" y="538"/>
                  </a:lnTo>
                  <a:lnTo>
                    <a:pt x="480" y="540"/>
                  </a:lnTo>
                  <a:lnTo>
                    <a:pt x="490" y="544"/>
                  </a:lnTo>
                  <a:lnTo>
                    <a:pt x="498" y="558"/>
                  </a:lnTo>
                  <a:lnTo>
                    <a:pt x="498" y="566"/>
                  </a:lnTo>
                  <a:lnTo>
                    <a:pt x="492" y="574"/>
                  </a:lnTo>
                  <a:lnTo>
                    <a:pt x="492" y="588"/>
                  </a:lnTo>
                  <a:lnTo>
                    <a:pt x="480" y="600"/>
                  </a:lnTo>
                  <a:lnTo>
                    <a:pt x="510" y="620"/>
                  </a:lnTo>
                  <a:lnTo>
                    <a:pt x="530" y="626"/>
                  </a:lnTo>
                  <a:lnTo>
                    <a:pt x="546" y="634"/>
                  </a:lnTo>
                  <a:lnTo>
                    <a:pt x="554" y="644"/>
                  </a:lnTo>
                  <a:lnTo>
                    <a:pt x="570" y="656"/>
                  </a:lnTo>
                  <a:lnTo>
                    <a:pt x="570" y="702"/>
                  </a:lnTo>
                  <a:lnTo>
                    <a:pt x="554" y="732"/>
                  </a:lnTo>
                  <a:lnTo>
                    <a:pt x="540" y="776"/>
                  </a:lnTo>
                  <a:lnTo>
                    <a:pt x="522" y="816"/>
                  </a:lnTo>
                  <a:lnTo>
                    <a:pt x="510" y="850"/>
                  </a:lnTo>
                  <a:lnTo>
                    <a:pt x="498" y="866"/>
                  </a:lnTo>
                  <a:lnTo>
                    <a:pt x="494" y="878"/>
                  </a:lnTo>
                  <a:lnTo>
                    <a:pt x="486" y="884"/>
                  </a:lnTo>
                  <a:lnTo>
                    <a:pt x="462" y="932"/>
                  </a:lnTo>
                  <a:lnTo>
                    <a:pt x="462" y="940"/>
                  </a:lnTo>
                  <a:lnTo>
                    <a:pt x="454" y="940"/>
                  </a:lnTo>
                  <a:lnTo>
                    <a:pt x="448" y="944"/>
                  </a:lnTo>
                  <a:lnTo>
                    <a:pt x="440" y="942"/>
                  </a:lnTo>
                  <a:lnTo>
                    <a:pt x="436" y="940"/>
                  </a:lnTo>
                  <a:lnTo>
                    <a:pt x="430" y="946"/>
                  </a:lnTo>
                  <a:lnTo>
                    <a:pt x="416" y="952"/>
                  </a:lnTo>
                  <a:lnTo>
                    <a:pt x="412" y="958"/>
                  </a:lnTo>
                  <a:lnTo>
                    <a:pt x="402" y="958"/>
                  </a:lnTo>
                  <a:lnTo>
                    <a:pt x="394" y="962"/>
                  </a:lnTo>
                  <a:lnTo>
                    <a:pt x="388" y="968"/>
                  </a:lnTo>
                  <a:lnTo>
                    <a:pt x="386" y="976"/>
                  </a:lnTo>
                  <a:lnTo>
                    <a:pt x="380" y="978"/>
                  </a:lnTo>
                  <a:lnTo>
                    <a:pt x="374" y="974"/>
                  </a:lnTo>
                  <a:lnTo>
                    <a:pt x="364" y="966"/>
                  </a:lnTo>
                  <a:lnTo>
                    <a:pt x="366" y="974"/>
                  </a:lnTo>
                  <a:lnTo>
                    <a:pt x="366" y="980"/>
                  </a:lnTo>
                  <a:lnTo>
                    <a:pt x="358" y="984"/>
                  </a:lnTo>
                  <a:lnTo>
                    <a:pt x="352" y="988"/>
                  </a:lnTo>
                  <a:lnTo>
                    <a:pt x="340" y="998"/>
                  </a:lnTo>
                  <a:lnTo>
                    <a:pt x="330" y="1004"/>
                  </a:lnTo>
                  <a:lnTo>
                    <a:pt x="320" y="1012"/>
                  </a:lnTo>
                  <a:lnTo>
                    <a:pt x="308" y="1016"/>
                  </a:lnTo>
                  <a:lnTo>
                    <a:pt x="298" y="1020"/>
                  </a:lnTo>
                  <a:lnTo>
                    <a:pt x="284" y="1026"/>
                  </a:lnTo>
                  <a:lnTo>
                    <a:pt x="280" y="1030"/>
                  </a:lnTo>
                  <a:lnTo>
                    <a:pt x="272" y="1040"/>
                  </a:lnTo>
                  <a:lnTo>
                    <a:pt x="264" y="1040"/>
                  </a:lnTo>
                  <a:lnTo>
                    <a:pt x="262" y="1044"/>
                  </a:lnTo>
                  <a:lnTo>
                    <a:pt x="254" y="1052"/>
                  </a:lnTo>
                  <a:lnTo>
                    <a:pt x="246" y="1052"/>
                  </a:lnTo>
                  <a:lnTo>
                    <a:pt x="250" y="1042"/>
                  </a:lnTo>
                  <a:lnTo>
                    <a:pt x="254" y="1040"/>
                  </a:lnTo>
                  <a:lnTo>
                    <a:pt x="254" y="1032"/>
                  </a:lnTo>
                  <a:lnTo>
                    <a:pt x="250" y="1036"/>
                  </a:lnTo>
                  <a:lnTo>
                    <a:pt x="244" y="1042"/>
                  </a:lnTo>
                  <a:lnTo>
                    <a:pt x="242" y="1038"/>
                  </a:lnTo>
                  <a:lnTo>
                    <a:pt x="246" y="1028"/>
                  </a:lnTo>
                  <a:lnTo>
                    <a:pt x="240" y="1020"/>
                  </a:lnTo>
                  <a:lnTo>
                    <a:pt x="238" y="1022"/>
                  </a:lnTo>
                  <a:lnTo>
                    <a:pt x="238" y="1024"/>
                  </a:lnTo>
                  <a:lnTo>
                    <a:pt x="234" y="1030"/>
                  </a:lnTo>
                  <a:lnTo>
                    <a:pt x="222" y="1036"/>
                  </a:lnTo>
                  <a:lnTo>
                    <a:pt x="214" y="1032"/>
                  </a:lnTo>
                  <a:lnTo>
                    <a:pt x="216" y="1024"/>
                  </a:lnTo>
                  <a:lnTo>
                    <a:pt x="222" y="1018"/>
                  </a:lnTo>
                  <a:lnTo>
                    <a:pt x="218" y="1012"/>
                  </a:lnTo>
                  <a:lnTo>
                    <a:pt x="216" y="1008"/>
                  </a:lnTo>
                  <a:lnTo>
                    <a:pt x="204" y="1014"/>
                  </a:lnTo>
                  <a:lnTo>
                    <a:pt x="202" y="1006"/>
                  </a:lnTo>
                  <a:lnTo>
                    <a:pt x="202" y="1000"/>
                  </a:lnTo>
                  <a:lnTo>
                    <a:pt x="196" y="996"/>
                  </a:lnTo>
                  <a:lnTo>
                    <a:pt x="190" y="988"/>
                  </a:lnTo>
                  <a:lnTo>
                    <a:pt x="176" y="988"/>
                  </a:lnTo>
                  <a:lnTo>
                    <a:pt x="172" y="988"/>
                  </a:lnTo>
                  <a:lnTo>
                    <a:pt x="160" y="988"/>
                  </a:lnTo>
                  <a:lnTo>
                    <a:pt x="154" y="980"/>
                  </a:lnTo>
                  <a:lnTo>
                    <a:pt x="154" y="964"/>
                  </a:lnTo>
                  <a:lnTo>
                    <a:pt x="156" y="954"/>
                  </a:lnTo>
                  <a:lnTo>
                    <a:pt x="150" y="944"/>
                  </a:lnTo>
                  <a:lnTo>
                    <a:pt x="154" y="928"/>
                  </a:lnTo>
                  <a:lnTo>
                    <a:pt x="158" y="918"/>
                  </a:lnTo>
                  <a:lnTo>
                    <a:pt x="154" y="910"/>
                  </a:lnTo>
                  <a:lnTo>
                    <a:pt x="152" y="896"/>
                  </a:lnTo>
                  <a:lnTo>
                    <a:pt x="154" y="888"/>
                  </a:lnTo>
                  <a:lnTo>
                    <a:pt x="144" y="868"/>
                  </a:lnTo>
                  <a:lnTo>
                    <a:pt x="140" y="858"/>
                  </a:lnTo>
                  <a:lnTo>
                    <a:pt x="134" y="856"/>
                  </a:lnTo>
                  <a:lnTo>
                    <a:pt x="134" y="828"/>
                  </a:lnTo>
                  <a:lnTo>
                    <a:pt x="124" y="816"/>
                  </a:lnTo>
                  <a:lnTo>
                    <a:pt x="120" y="804"/>
                  </a:lnTo>
                  <a:lnTo>
                    <a:pt x="120" y="796"/>
                  </a:lnTo>
                  <a:lnTo>
                    <a:pt x="114" y="790"/>
                  </a:lnTo>
                  <a:lnTo>
                    <a:pt x="118" y="770"/>
                  </a:lnTo>
                  <a:lnTo>
                    <a:pt x="126" y="768"/>
                  </a:lnTo>
                  <a:lnTo>
                    <a:pt x="124" y="748"/>
                  </a:lnTo>
                  <a:lnTo>
                    <a:pt x="130" y="748"/>
                  </a:lnTo>
                  <a:lnTo>
                    <a:pt x="130" y="740"/>
                  </a:lnTo>
                  <a:lnTo>
                    <a:pt x="128" y="730"/>
                  </a:lnTo>
                  <a:lnTo>
                    <a:pt x="134" y="730"/>
                  </a:lnTo>
                  <a:lnTo>
                    <a:pt x="138" y="726"/>
                  </a:lnTo>
                  <a:lnTo>
                    <a:pt x="144" y="726"/>
                  </a:lnTo>
                  <a:lnTo>
                    <a:pt x="150" y="726"/>
                  </a:lnTo>
                  <a:lnTo>
                    <a:pt x="148" y="718"/>
                  </a:lnTo>
                  <a:lnTo>
                    <a:pt x="152" y="716"/>
                  </a:lnTo>
                  <a:lnTo>
                    <a:pt x="160" y="722"/>
                  </a:lnTo>
                  <a:lnTo>
                    <a:pt x="162" y="716"/>
                  </a:lnTo>
                  <a:lnTo>
                    <a:pt x="156" y="710"/>
                  </a:lnTo>
                  <a:lnTo>
                    <a:pt x="154" y="702"/>
                  </a:lnTo>
                  <a:lnTo>
                    <a:pt x="156" y="700"/>
                  </a:lnTo>
                  <a:lnTo>
                    <a:pt x="158" y="698"/>
                  </a:lnTo>
                  <a:lnTo>
                    <a:pt x="162" y="696"/>
                  </a:lnTo>
                  <a:lnTo>
                    <a:pt x="162" y="686"/>
                  </a:lnTo>
                  <a:lnTo>
                    <a:pt x="164" y="680"/>
                  </a:lnTo>
                  <a:lnTo>
                    <a:pt x="168" y="680"/>
                  </a:lnTo>
                  <a:lnTo>
                    <a:pt x="174" y="678"/>
                  </a:lnTo>
                  <a:lnTo>
                    <a:pt x="176" y="668"/>
                  </a:lnTo>
                  <a:lnTo>
                    <a:pt x="180" y="656"/>
                  </a:lnTo>
                  <a:lnTo>
                    <a:pt x="188" y="654"/>
                  </a:lnTo>
                  <a:lnTo>
                    <a:pt x="194" y="648"/>
                  </a:lnTo>
                  <a:lnTo>
                    <a:pt x="194" y="638"/>
                  </a:lnTo>
                  <a:lnTo>
                    <a:pt x="200" y="636"/>
                  </a:lnTo>
                  <a:lnTo>
                    <a:pt x="200" y="628"/>
                  </a:lnTo>
                  <a:lnTo>
                    <a:pt x="202" y="616"/>
                  </a:lnTo>
                  <a:lnTo>
                    <a:pt x="210" y="614"/>
                  </a:lnTo>
                  <a:lnTo>
                    <a:pt x="212" y="598"/>
                  </a:lnTo>
                  <a:lnTo>
                    <a:pt x="222" y="582"/>
                  </a:lnTo>
                  <a:lnTo>
                    <a:pt x="224" y="564"/>
                  </a:lnTo>
                  <a:lnTo>
                    <a:pt x="228" y="560"/>
                  </a:lnTo>
                  <a:lnTo>
                    <a:pt x="228" y="552"/>
                  </a:lnTo>
                  <a:lnTo>
                    <a:pt x="242" y="540"/>
                  </a:lnTo>
                  <a:lnTo>
                    <a:pt x="252" y="538"/>
                  </a:lnTo>
                  <a:lnTo>
                    <a:pt x="254" y="546"/>
                  </a:lnTo>
                  <a:lnTo>
                    <a:pt x="260" y="544"/>
                  </a:lnTo>
                  <a:lnTo>
                    <a:pt x="260" y="536"/>
                  </a:lnTo>
                  <a:lnTo>
                    <a:pt x="252" y="532"/>
                  </a:lnTo>
                  <a:lnTo>
                    <a:pt x="250" y="530"/>
                  </a:lnTo>
                  <a:lnTo>
                    <a:pt x="250" y="528"/>
                  </a:lnTo>
                  <a:lnTo>
                    <a:pt x="256" y="526"/>
                  </a:lnTo>
                  <a:lnTo>
                    <a:pt x="260" y="524"/>
                  </a:lnTo>
                  <a:lnTo>
                    <a:pt x="254" y="520"/>
                  </a:lnTo>
                  <a:lnTo>
                    <a:pt x="246" y="510"/>
                  </a:lnTo>
                  <a:lnTo>
                    <a:pt x="246" y="498"/>
                  </a:lnTo>
                  <a:lnTo>
                    <a:pt x="246" y="488"/>
                  </a:lnTo>
                  <a:lnTo>
                    <a:pt x="246" y="480"/>
                  </a:lnTo>
                  <a:lnTo>
                    <a:pt x="238" y="474"/>
                  </a:lnTo>
                  <a:lnTo>
                    <a:pt x="222" y="468"/>
                  </a:lnTo>
                  <a:lnTo>
                    <a:pt x="218" y="470"/>
                  </a:lnTo>
                  <a:lnTo>
                    <a:pt x="210" y="464"/>
                  </a:lnTo>
                  <a:lnTo>
                    <a:pt x="206" y="456"/>
                  </a:lnTo>
                  <a:lnTo>
                    <a:pt x="190" y="458"/>
                  </a:lnTo>
                  <a:lnTo>
                    <a:pt x="182" y="444"/>
                  </a:lnTo>
                  <a:lnTo>
                    <a:pt x="174" y="424"/>
                  </a:lnTo>
                  <a:lnTo>
                    <a:pt x="160" y="414"/>
                  </a:lnTo>
                  <a:lnTo>
                    <a:pt x="158" y="394"/>
                  </a:lnTo>
                  <a:lnTo>
                    <a:pt x="164" y="382"/>
                  </a:lnTo>
                  <a:lnTo>
                    <a:pt x="162" y="358"/>
                  </a:lnTo>
                  <a:lnTo>
                    <a:pt x="140" y="328"/>
                  </a:lnTo>
                  <a:lnTo>
                    <a:pt x="140" y="318"/>
                  </a:lnTo>
                  <a:lnTo>
                    <a:pt x="144" y="316"/>
                  </a:lnTo>
                  <a:lnTo>
                    <a:pt x="144" y="300"/>
                  </a:lnTo>
                  <a:lnTo>
                    <a:pt x="130" y="296"/>
                  </a:lnTo>
                  <a:lnTo>
                    <a:pt x="124" y="258"/>
                  </a:lnTo>
                  <a:lnTo>
                    <a:pt x="130" y="250"/>
                  </a:lnTo>
                  <a:lnTo>
                    <a:pt x="116" y="234"/>
                  </a:lnTo>
                  <a:lnTo>
                    <a:pt x="108" y="232"/>
                  </a:lnTo>
                  <a:lnTo>
                    <a:pt x="108" y="226"/>
                  </a:lnTo>
                  <a:lnTo>
                    <a:pt x="98" y="216"/>
                  </a:lnTo>
                  <a:lnTo>
                    <a:pt x="76" y="208"/>
                  </a:lnTo>
                  <a:lnTo>
                    <a:pt x="58" y="206"/>
                  </a:lnTo>
                  <a:lnTo>
                    <a:pt x="52" y="196"/>
                  </a:lnTo>
                  <a:lnTo>
                    <a:pt x="40" y="190"/>
                  </a:lnTo>
                  <a:lnTo>
                    <a:pt x="24" y="180"/>
                  </a:lnTo>
                  <a:lnTo>
                    <a:pt x="16" y="174"/>
                  </a:lnTo>
                  <a:lnTo>
                    <a:pt x="12" y="1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9" name="Freeform 1769"/>
            <p:cNvSpPr>
              <a:spLocks/>
            </p:cNvSpPr>
            <p:nvPr/>
          </p:nvSpPr>
          <p:spPr bwMode="gray">
            <a:xfrm>
              <a:off x="6000471" y="1716989"/>
              <a:ext cx="72506" cy="37714"/>
            </a:xfrm>
            <a:custGeom>
              <a:avLst/>
              <a:gdLst>
                <a:gd name="T0" fmla="*/ 2 w 50"/>
                <a:gd name="T1" fmla="*/ 0 h 30"/>
                <a:gd name="T2" fmla="*/ 1093 w 50"/>
                <a:gd name="T3" fmla="*/ 658 h 30"/>
                <a:gd name="T4" fmla="*/ 2575 w 50"/>
                <a:gd name="T5" fmla="*/ 1166 h 30"/>
                <a:gd name="T6" fmla="*/ 3487 w 50"/>
                <a:gd name="T7" fmla="*/ 796 h 30"/>
                <a:gd name="T8" fmla="*/ 4220 w 50"/>
                <a:gd name="T9" fmla="*/ 1166 h 30"/>
                <a:gd name="T10" fmla="*/ 4860 w 50"/>
                <a:gd name="T11" fmla="*/ 1759 h 30"/>
                <a:gd name="T12" fmla="*/ 4557 w 50"/>
                <a:gd name="T13" fmla="*/ 2750 h 30"/>
                <a:gd name="T14" fmla="*/ 3319 w 50"/>
                <a:gd name="T15" fmla="*/ 2884 h 30"/>
                <a:gd name="T16" fmla="*/ 1759 w 50"/>
                <a:gd name="T17" fmla="*/ 2750 h 30"/>
                <a:gd name="T18" fmla="*/ 1093 w 50"/>
                <a:gd name="T19" fmla="*/ 1935 h 30"/>
                <a:gd name="T20" fmla="*/ 617 w 50"/>
                <a:gd name="T21" fmla="*/ 1599 h 30"/>
                <a:gd name="T22" fmla="*/ 0 w 50"/>
                <a:gd name="T23" fmla="*/ 796 h 30"/>
                <a:gd name="T24" fmla="*/ 2 w 5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0"/>
                <a:gd name="T41" fmla="*/ 50 w 5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0">
                  <a:moveTo>
                    <a:pt x="2" y="0"/>
                  </a:moveTo>
                  <a:lnTo>
                    <a:pt x="12" y="6"/>
                  </a:lnTo>
                  <a:lnTo>
                    <a:pt x="26" y="12"/>
                  </a:lnTo>
                  <a:lnTo>
                    <a:pt x="36" y="8"/>
                  </a:lnTo>
                  <a:lnTo>
                    <a:pt x="44" y="12"/>
                  </a:lnTo>
                  <a:lnTo>
                    <a:pt x="50" y="18"/>
                  </a:lnTo>
                  <a:lnTo>
                    <a:pt x="46" y="28"/>
                  </a:lnTo>
                  <a:lnTo>
                    <a:pt x="34" y="30"/>
                  </a:lnTo>
                  <a:lnTo>
                    <a:pt x="18" y="28"/>
                  </a:lnTo>
                  <a:lnTo>
                    <a:pt x="12" y="20"/>
                  </a:lnTo>
                  <a:lnTo>
                    <a:pt x="6" y="16"/>
                  </a:lnTo>
                  <a:lnTo>
                    <a:pt x="0" y="8"/>
                  </a:lnTo>
                  <a:lnTo>
                    <a:pt x="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3" name="Group 1770"/>
            <p:cNvGrpSpPr>
              <a:grpSpLocks/>
            </p:cNvGrpSpPr>
            <p:nvPr/>
          </p:nvGrpSpPr>
          <p:grpSpPr bwMode="gray">
            <a:xfrm>
              <a:off x="4516740" y="1612932"/>
              <a:ext cx="1447721" cy="1919953"/>
              <a:chOff x="3105" y="145"/>
              <a:chExt cx="1080" cy="1517"/>
            </a:xfrm>
            <a:solidFill>
              <a:schemeClr val="bg1">
                <a:lumMod val="75000"/>
              </a:schemeClr>
            </a:solidFill>
          </p:grpSpPr>
          <p:sp>
            <p:nvSpPr>
              <p:cNvPr id="131" name="Freeform 1771"/>
              <p:cNvSpPr>
                <a:spLocks/>
              </p:cNvSpPr>
              <p:nvPr/>
            </p:nvSpPr>
            <p:spPr bwMode="gray">
              <a:xfrm>
                <a:off x="3105" y="145"/>
                <a:ext cx="1080" cy="1517"/>
              </a:xfrm>
              <a:custGeom>
                <a:avLst/>
                <a:gdLst>
                  <a:gd name="T0" fmla="*/ 68860 w 985"/>
                  <a:gd name="T1" fmla="*/ 5348 h 1384"/>
                  <a:gd name="T2" fmla="*/ 70083 w 985"/>
                  <a:gd name="T3" fmla="*/ 4 h 1384"/>
                  <a:gd name="T4" fmla="*/ 71378 w 985"/>
                  <a:gd name="T5" fmla="*/ 4775 h 1384"/>
                  <a:gd name="T6" fmla="*/ 76804 w 985"/>
                  <a:gd name="T7" fmla="*/ 1620 h 1384"/>
                  <a:gd name="T8" fmla="*/ 79020 w 985"/>
                  <a:gd name="T9" fmla="*/ 6007 h 1384"/>
                  <a:gd name="T10" fmla="*/ 80421 w 985"/>
                  <a:gd name="T11" fmla="*/ 8461 h 1384"/>
                  <a:gd name="T12" fmla="*/ 77287 w 985"/>
                  <a:gd name="T13" fmla="*/ 13017 h 1384"/>
                  <a:gd name="T14" fmla="*/ 70489 w 985"/>
                  <a:gd name="T15" fmla="*/ 10164 h 1384"/>
                  <a:gd name="T16" fmla="*/ 64708 w 985"/>
                  <a:gd name="T17" fmla="*/ 21991 h 1384"/>
                  <a:gd name="T18" fmla="*/ 55971 w 985"/>
                  <a:gd name="T19" fmla="*/ 19591 h 1384"/>
                  <a:gd name="T20" fmla="*/ 51877 w 985"/>
                  <a:gd name="T21" fmla="*/ 23156 h 1384"/>
                  <a:gd name="T22" fmla="*/ 45480 w 985"/>
                  <a:gd name="T23" fmla="*/ 27296 h 1384"/>
                  <a:gd name="T24" fmla="*/ 41106 w 985"/>
                  <a:gd name="T25" fmla="*/ 37699 h 1384"/>
                  <a:gd name="T26" fmla="*/ 35971 w 985"/>
                  <a:gd name="T27" fmla="*/ 48961 h 1384"/>
                  <a:gd name="T28" fmla="*/ 34711 w 985"/>
                  <a:gd name="T29" fmla="*/ 62196 h 1384"/>
                  <a:gd name="T30" fmla="*/ 28153 w 985"/>
                  <a:gd name="T31" fmla="*/ 69015 h 1384"/>
                  <a:gd name="T32" fmla="*/ 30136 w 985"/>
                  <a:gd name="T33" fmla="*/ 84822 h 1384"/>
                  <a:gd name="T34" fmla="*/ 30136 w 985"/>
                  <a:gd name="T35" fmla="*/ 96841 h 1384"/>
                  <a:gd name="T36" fmla="*/ 27231 w 985"/>
                  <a:gd name="T37" fmla="*/ 105828 h 1384"/>
                  <a:gd name="T38" fmla="*/ 22862 w 985"/>
                  <a:gd name="T39" fmla="*/ 101060 h 1384"/>
                  <a:gd name="T40" fmla="*/ 22203 w 985"/>
                  <a:gd name="T41" fmla="*/ 102981 h 1384"/>
                  <a:gd name="T42" fmla="*/ 17416 w 985"/>
                  <a:gd name="T43" fmla="*/ 106621 h 1384"/>
                  <a:gd name="T44" fmla="*/ 11799 w 985"/>
                  <a:gd name="T45" fmla="*/ 111932 h 1384"/>
                  <a:gd name="T46" fmla="*/ 5368 w 985"/>
                  <a:gd name="T47" fmla="*/ 111297 h 1384"/>
                  <a:gd name="T48" fmla="*/ 3016 w 985"/>
                  <a:gd name="T49" fmla="*/ 104757 h 1384"/>
                  <a:gd name="T50" fmla="*/ 3419 w 985"/>
                  <a:gd name="T51" fmla="*/ 101252 h 1384"/>
                  <a:gd name="T52" fmla="*/ 2 w 985"/>
                  <a:gd name="T53" fmla="*/ 101009 h 1384"/>
                  <a:gd name="T54" fmla="*/ 3387 w 985"/>
                  <a:gd name="T55" fmla="*/ 98991 h 1384"/>
                  <a:gd name="T56" fmla="*/ 4942 w 985"/>
                  <a:gd name="T57" fmla="*/ 94168 h 1384"/>
                  <a:gd name="T58" fmla="*/ 2360 w 985"/>
                  <a:gd name="T59" fmla="*/ 95459 h 1384"/>
                  <a:gd name="T60" fmla="*/ 2158 w 985"/>
                  <a:gd name="T61" fmla="*/ 91935 h 1384"/>
                  <a:gd name="T62" fmla="*/ 651 w 985"/>
                  <a:gd name="T63" fmla="*/ 88323 h 1384"/>
                  <a:gd name="T64" fmla="*/ 651 w 985"/>
                  <a:gd name="T65" fmla="*/ 86850 h 1384"/>
                  <a:gd name="T66" fmla="*/ 1362 w 985"/>
                  <a:gd name="T67" fmla="*/ 82433 h 1384"/>
                  <a:gd name="T68" fmla="*/ 4896 w 985"/>
                  <a:gd name="T69" fmla="*/ 79088 h 1384"/>
                  <a:gd name="T70" fmla="*/ 7076 w 985"/>
                  <a:gd name="T71" fmla="*/ 76429 h 1384"/>
                  <a:gd name="T72" fmla="*/ 10867 w 985"/>
                  <a:gd name="T73" fmla="*/ 73537 h 1384"/>
                  <a:gd name="T74" fmla="*/ 13488 w 985"/>
                  <a:gd name="T75" fmla="*/ 72178 h 1384"/>
                  <a:gd name="T76" fmla="*/ 13488 w 985"/>
                  <a:gd name="T77" fmla="*/ 68063 h 1384"/>
                  <a:gd name="T78" fmla="*/ 18415 w 985"/>
                  <a:gd name="T79" fmla="*/ 68580 h 1384"/>
                  <a:gd name="T80" fmla="*/ 23435 w 985"/>
                  <a:gd name="T81" fmla="*/ 60770 h 1384"/>
                  <a:gd name="T82" fmla="*/ 28153 w 985"/>
                  <a:gd name="T83" fmla="*/ 56010 h 1384"/>
                  <a:gd name="T84" fmla="*/ 29403 w 985"/>
                  <a:gd name="T85" fmla="*/ 48588 h 1384"/>
                  <a:gd name="T86" fmla="*/ 31165 w 985"/>
                  <a:gd name="T87" fmla="*/ 44128 h 1384"/>
                  <a:gd name="T88" fmla="*/ 32629 w 985"/>
                  <a:gd name="T89" fmla="*/ 40256 h 1384"/>
                  <a:gd name="T90" fmla="*/ 35081 w 985"/>
                  <a:gd name="T91" fmla="*/ 37699 h 1384"/>
                  <a:gd name="T92" fmla="*/ 36380 w 985"/>
                  <a:gd name="T93" fmla="*/ 34242 h 1384"/>
                  <a:gd name="T94" fmla="*/ 37109 w 985"/>
                  <a:gd name="T95" fmla="*/ 30569 h 1384"/>
                  <a:gd name="T96" fmla="*/ 40718 w 985"/>
                  <a:gd name="T97" fmla="*/ 28965 h 1384"/>
                  <a:gd name="T98" fmla="*/ 40276 w 985"/>
                  <a:gd name="T99" fmla="*/ 25800 h 1384"/>
                  <a:gd name="T100" fmla="*/ 43954 w 985"/>
                  <a:gd name="T101" fmla="*/ 21154 h 1384"/>
                  <a:gd name="T102" fmla="*/ 47756 w 985"/>
                  <a:gd name="T103" fmla="*/ 15265 h 1384"/>
                  <a:gd name="T104" fmla="*/ 50749 w 985"/>
                  <a:gd name="T105" fmla="*/ 17017 h 1384"/>
                  <a:gd name="T106" fmla="*/ 53089 w 985"/>
                  <a:gd name="T107" fmla="*/ 13387 h 1384"/>
                  <a:gd name="T108" fmla="*/ 53447 w 985"/>
                  <a:gd name="T109" fmla="*/ 10417 h 1384"/>
                  <a:gd name="T110" fmla="*/ 58602 w 985"/>
                  <a:gd name="T111" fmla="*/ 10290 h 1384"/>
                  <a:gd name="T112" fmla="*/ 58848 w 985"/>
                  <a:gd name="T113" fmla="*/ 5737 h 1384"/>
                  <a:gd name="T114" fmla="*/ 61011 w 985"/>
                  <a:gd name="T115" fmla="*/ 3084 h 1384"/>
                  <a:gd name="T116" fmla="*/ 63411 w 985"/>
                  <a:gd name="T117" fmla="*/ 2567 h 1384"/>
                  <a:gd name="T118" fmla="*/ 64524 w 985"/>
                  <a:gd name="T119" fmla="*/ 2810 h 1384"/>
                  <a:gd name="T120" fmla="*/ 63411 w 985"/>
                  <a:gd name="T121" fmla="*/ 9263 h 1384"/>
                  <a:gd name="T122" fmla="*/ 66053 w 985"/>
                  <a:gd name="T123" fmla="*/ 2942 h 1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5"/>
                  <a:gd name="T187" fmla="*/ 0 h 1384"/>
                  <a:gd name="T188" fmla="*/ 985 w 985"/>
                  <a:gd name="T189" fmla="*/ 1384 h 1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5" h="1384">
                    <a:moveTo>
                      <a:pt x="795" y="36"/>
                    </a:moveTo>
                    <a:lnTo>
                      <a:pt x="799" y="26"/>
                    </a:lnTo>
                    <a:lnTo>
                      <a:pt x="807" y="26"/>
                    </a:lnTo>
                    <a:lnTo>
                      <a:pt x="809" y="36"/>
                    </a:lnTo>
                    <a:lnTo>
                      <a:pt x="811" y="50"/>
                    </a:lnTo>
                    <a:lnTo>
                      <a:pt x="805" y="56"/>
                    </a:lnTo>
                    <a:lnTo>
                      <a:pt x="811" y="58"/>
                    </a:lnTo>
                    <a:lnTo>
                      <a:pt x="813" y="66"/>
                    </a:lnTo>
                    <a:lnTo>
                      <a:pt x="815" y="78"/>
                    </a:lnTo>
                    <a:lnTo>
                      <a:pt x="825" y="70"/>
                    </a:lnTo>
                    <a:lnTo>
                      <a:pt x="829" y="66"/>
                    </a:lnTo>
                    <a:lnTo>
                      <a:pt x="827" y="56"/>
                    </a:lnTo>
                    <a:lnTo>
                      <a:pt x="825" y="42"/>
                    </a:lnTo>
                    <a:lnTo>
                      <a:pt x="827" y="38"/>
                    </a:lnTo>
                    <a:lnTo>
                      <a:pt x="831" y="32"/>
                    </a:lnTo>
                    <a:lnTo>
                      <a:pt x="833" y="28"/>
                    </a:lnTo>
                    <a:lnTo>
                      <a:pt x="835" y="26"/>
                    </a:lnTo>
                    <a:lnTo>
                      <a:pt x="823" y="26"/>
                    </a:lnTo>
                    <a:lnTo>
                      <a:pt x="821" y="16"/>
                    </a:lnTo>
                    <a:lnTo>
                      <a:pt x="827" y="10"/>
                    </a:lnTo>
                    <a:lnTo>
                      <a:pt x="833" y="0"/>
                    </a:lnTo>
                    <a:lnTo>
                      <a:pt x="845" y="4"/>
                    </a:lnTo>
                    <a:lnTo>
                      <a:pt x="853" y="6"/>
                    </a:lnTo>
                    <a:lnTo>
                      <a:pt x="867" y="8"/>
                    </a:lnTo>
                    <a:lnTo>
                      <a:pt x="865" y="18"/>
                    </a:lnTo>
                    <a:lnTo>
                      <a:pt x="861" y="26"/>
                    </a:lnTo>
                    <a:lnTo>
                      <a:pt x="849" y="30"/>
                    </a:lnTo>
                    <a:lnTo>
                      <a:pt x="855" y="34"/>
                    </a:lnTo>
                    <a:lnTo>
                      <a:pt x="853" y="44"/>
                    </a:lnTo>
                    <a:lnTo>
                      <a:pt x="863" y="38"/>
                    </a:lnTo>
                    <a:lnTo>
                      <a:pt x="865" y="44"/>
                    </a:lnTo>
                    <a:lnTo>
                      <a:pt x="861" y="50"/>
                    </a:lnTo>
                    <a:lnTo>
                      <a:pt x="859" y="58"/>
                    </a:lnTo>
                    <a:lnTo>
                      <a:pt x="869" y="60"/>
                    </a:lnTo>
                    <a:lnTo>
                      <a:pt x="877" y="52"/>
                    </a:lnTo>
                    <a:lnTo>
                      <a:pt x="873" y="40"/>
                    </a:lnTo>
                    <a:lnTo>
                      <a:pt x="873" y="28"/>
                    </a:lnTo>
                    <a:lnTo>
                      <a:pt x="877" y="12"/>
                    </a:lnTo>
                    <a:lnTo>
                      <a:pt x="887" y="12"/>
                    </a:lnTo>
                    <a:lnTo>
                      <a:pt x="897" y="18"/>
                    </a:lnTo>
                    <a:lnTo>
                      <a:pt x="903" y="28"/>
                    </a:lnTo>
                    <a:lnTo>
                      <a:pt x="909" y="22"/>
                    </a:lnTo>
                    <a:lnTo>
                      <a:pt x="917" y="26"/>
                    </a:lnTo>
                    <a:lnTo>
                      <a:pt x="925" y="20"/>
                    </a:lnTo>
                    <a:lnTo>
                      <a:pt x="931" y="28"/>
                    </a:lnTo>
                    <a:lnTo>
                      <a:pt x="937" y="32"/>
                    </a:lnTo>
                    <a:lnTo>
                      <a:pt x="935" y="38"/>
                    </a:lnTo>
                    <a:lnTo>
                      <a:pt x="947" y="36"/>
                    </a:lnTo>
                    <a:lnTo>
                      <a:pt x="953" y="40"/>
                    </a:lnTo>
                    <a:lnTo>
                      <a:pt x="967" y="40"/>
                    </a:lnTo>
                    <a:lnTo>
                      <a:pt x="967" y="50"/>
                    </a:lnTo>
                    <a:lnTo>
                      <a:pt x="959" y="56"/>
                    </a:lnTo>
                    <a:lnTo>
                      <a:pt x="957" y="62"/>
                    </a:lnTo>
                    <a:lnTo>
                      <a:pt x="951" y="66"/>
                    </a:lnTo>
                    <a:lnTo>
                      <a:pt x="951" y="74"/>
                    </a:lnTo>
                    <a:lnTo>
                      <a:pt x="941" y="86"/>
                    </a:lnTo>
                    <a:lnTo>
                      <a:pt x="893" y="88"/>
                    </a:lnTo>
                    <a:lnTo>
                      <a:pt x="893" y="96"/>
                    </a:lnTo>
                    <a:lnTo>
                      <a:pt x="925" y="96"/>
                    </a:lnTo>
                    <a:lnTo>
                      <a:pt x="931" y="102"/>
                    </a:lnTo>
                    <a:lnTo>
                      <a:pt x="941" y="102"/>
                    </a:lnTo>
                    <a:lnTo>
                      <a:pt x="949" y="108"/>
                    </a:lnTo>
                    <a:lnTo>
                      <a:pt x="955" y="102"/>
                    </a:lnTo>
                    <a:lnTo>
                      <a:pt x="961" y="108"/>
                    </a:lnTo>
                    <a:lnTo>
                      <a:pt x="967" y="114"/>
                    </a:lnTo>
                    <a:lnTo>
                      <a:pt x="969" y="104"/>
                    </a:lnTo>
                    <a:lnTo>
                      <a:pt x="979" y="106"/>
                    </a:lnTo>
                    <a:lnTo>
                      <a:pt x="985" y="124"/>
                    </a:lnTo>
                    <a:lnTo>
                      <a:pt x="979" y="130"/>
                    </a:lnTo>
                    <a:lnTo>
                      <a:pt x="961" y="126"/>
                    </a:lnTo>
                    <a:lnTo>
                      <a:pt x="959" y="150"/>
                    </a:lnTo>
                    <a:lnTo>
                      <a:pt x="939" y="164"/>
                    </a:lnTo>
                    <a:lnTo>
                      <a:pt x="941" y="190"/>
                    </a:lnTo>
                    <a:lnTo>
                      <a:pt x="933" y="198"/>
                    </a:lnTo>
                    <a:lnTo>
                      <a:pt x="923" y="188"/>
                    </a:lnTo>
                    <a:lnTo>
                      <a:pt x="923" y="178"/>
                    </a:lnTo>
                    <a:lnTo>
                      <a:pt x="931" y="160"/>
                    </a:lnTo>
                    <a:lnTo>
                      <a:pt x="931" y="146"/>
                    </a:lnTo>
                    <a:lnTo>
                      <a:pt x="919" y="132"/>
                    </a:lnTo>
                    <a:lnTo>
                      <a:pt x="911" y="128"/>
                    </a:lnTo>
                    <a:lnTo>
                      <a:pt x="895" y="128"/>
                    </a:lnTo>
                    <a:lnTo>
                      <a:pt x="891" y="122"/>
                    </a:lnTo>
                    <a:lnTo>
                      <a:pt x="885" y="120"/>
                    </a:lnTo>
                    <a:lnTo>
                      <a:pt x="877" y="112"/>
                    </a:lnTo>
                    <a:lnTo>
                      <a:pt x="865" y="100"/>
                    </a:lnTo>
                    <a:lnTo>
                      <a:pt x="863" y="104"/>
                    </a:lnTo>
                    <a:lnTo>
                      <a:pt x="857" y="110"/>
                    </a:lnTo>
                    <a:lnTo>
                      <a:pt x="849" y="124"/>
                    </a:lnTo>
                    <a:lnTo>
                      <a:pt x="833" y="126"/>
                    </a:lnTo>
                    <a:lnTo>
                      <a:pt x="819" y="132"/>
                    </a:lnTo>
                    <a:lnTo>
                      <a:pt x="819" y="144"/>
                    </a:lnTo>
                    <a:lnTo>
                      <a:pt x="811" y="162"/>
                    </a:lnTo>
                    <a:lnTo>
                      <a:pt x="813" y="212"/>
                    </a:lnTo>
                    <a:lnTo>
                      <a:pt x="821" y="224"/>
                    </a:lnTo>
                    <a:lnTo>
                      <a:pt x="815" y="240"/>
                    </a:lnTo>
                    <a:lnTo>
                      <a:pt x="803" y="250"/>
                    </a:lnTo>
                    <a:lnTo>
                      <a:pt x="799" y="268"/>
                    </a:lnTo>
                    <a:lnTo>
                      <a:pt x="795" y="278"/>
                    </a:lnTo>
                    <a:lnTo>
                      <a:pt x="779" y="268"/>
                    </a:lnTo>
                    <a:lnTo>
                      <a:pt x="763" y="264"/>
                    </a:lnTo>
                    <a:lnTo>
                      <a:pt x="755" y="258"/>
                    </a:lnTo>
                    <a:lnTo>
                      <a:pt x="749" y="264"/>
                    </a:lnTo>
                    <a:lnTo>
                      <a:pt x="745" y="274"/>
                    </a:lnTo>
                    <a:lnTo>
                      <a:pt x="733" y="282"/>
                    </a:lnTo>
                    <a:lnTo>
                      <a:pt x="719" y="282"/>
                    </a:lnTo>
                    <a:lnTo>
                      <a:pt x="701" y="280"/>
                    </a:lnTo>
                    <a:lnTo>
                      <a:pt x="695" y="272"/>
                    </a:lnTo>
                    <a:lnTo>
                      <a:pt x="687" y="260"/>
                    </a:lnTo>
                    <a:lnTo>
                      <a:pt x="679" y="250"/>
                    </a:lnTo>
                    <a:lnTo>
                      <a:pt x="673" y="240"/>
                    </a:lnTo>
                    <a:lnTo>
                      <a:pt x="663" y="230"/>
                    </a:lnTo>
                    <a:lnTo>
                      <a:pt x="653" y="228"/>
                    </a:lnTo>
                    <a:lnTo>
                      <a:pt x="645" y="232"/>
                    </a:lnTo>
                    <a:lnTo>
                      <a:pt x="643" y="242"/>
                    </a:lnTo>
                    <a:lnTo>
                      <a:pt x="649" y="250"/>
                    </a:lnTo>
                    <a:lnTo>
                      <a:pt x="645" y="254"/>
                    </a:lnTo>
                    <a:lnTo>
                      <a:pt x="637" y="250"/>
                    </a:lnTo>
                    <a:lnTo>
                      <a:pt x="633" y="256"/>
                    </a:lnTo>
                    <a:lnTo>
                      <a:pt x="629" y="258"/>
                    </a:lnTo>
                    <a:lnTo>
                      <a:pt x="615" y="262"/>
                    </a:lnTo>
                    <a:lnTo>
                      <a:pt x="625" y="282"/>
                    </a:lnTo>
                    <a:lnTo>
                      <a:pt x="623" y="292"/>
                    </a:lnTo>
                    <a:lnTo>
                      <a:pt x="615" y="308"/>
                    </a:lnTo>
                    <a:lnTo>
                      <a:pt x="617" y="316"/>
                    </a:lnTo>
                    <a:lnTo>
                      <a:pt x="625" y="316"/>
                    </a:lnTo>
                    <a:lnTo>
                      <a:pt x="625" y="322"/>
                    </a:lnTo>
                    <a:lnTo>
                      <a:pt x="613" y="330"/>
                    </a:lnTo>
                    <a:lnTo>
                      <a:pt x="583" y="320"/>
                    </a:lnTo>
                    <a:lnTo>
                      <a:pt x="569" y="322"/>
                    </a:lnTo>
                    <a:lnTo>
                      <a:pt x="555" y="318"/>
                    </a:lnTo>
                    <a:lnTo>
                      <a:pt x="545" y="322"/>
                    </a:lnTo>
                    <a:lnTo>
                      <a:pt x="547" y="334"/>
                    </a:lnTo>
                    <a:lnTo>
                      <a:pt x="549" y="344"/>
                    </a:lnTo>
                    <a:lnTo>
                      <a:pt x="549" y="362"/>
                    </a:lnTo>
                    <a:lnTo>
                      <a:pt x="545" y="376"/>
                    </a:lnTo>
                    <a:lnTo>
                      <a:pt x="535" y="376"/>
                    </a:lnTo>
                    <a:lnTo>
                      <a:pt x="529" y="370"/>
                    </a:lnTo>
                    <a:lnTo>
                      <a:pt x="517" y="370"/>
                    </a:lnTo>
                    <a:lnTo>
                      <a:pt x="501" y="388"/>
                    </a:lnTo>
                    <a:lnTo>
                      <a:pt x="495" y="422"/>
                    </a:lnTo>
                    <a:lnTo>
                      <a:pt x="479" y="438"/>
                    </a:lnTo>
                    <a:lnTo>
                      <a:pt x="487" y="452"/>
                    </a:lnTo>
                    <a:lnTo>
                      <a:pt x="495" y="462"/>
                    </a:lnTo>
                    <a:lnTo>
                      <a:pt x="493" y="482"/>
                    </a:lnTo>
                    <a:lnTo>
                      <a:pt x="479" y="494"/>
                    </a:lnTo>
                    <a:lnTo>
                      <a:pt x="479" y="504"/>
                    </a:lnTo>
                    <a:lnTo>
                      <a:pt x="469" y="524"/>
                    </a:lnTo>
                    <a:lnTo>
                      <a:pt x="459" y="536"/>
                    </a:lnTo>
                    <a:lnTo>
                      <a:pt x="463" y="544"/>
                    </a:lnTo>
                    <a:lnTo>
                      <a:pt x="463" y="558"/>
                    </a:lnTo>
                    <a:lnTo>
                      <a:pt x="447" y="572"/>
                    </a:lnTo>
                    <a:lnTo>
                      <a:pt x="429" y="576"/>
                    </a:lnTo>
                    <a:lnTo>
                      <a:pt x="429" y="588"/>
                    </a:lnTo>
                    <a:lnTo>
                      <a:pt x="433" y="598"/>
                    </a:lnTo>
                    <a:lnTo>
                      <a:pt x="429" y="652"/>
                    </a:lnTo>
                    <a:lnTo>
                      <a:pt x="429" y="656"/>
                    </a:lnTo>
                    <a:lnTo>
                      <a:pt x="423" y="676"/>
                    </a:lnTo>
                    <a:lnTo>
                      <a:pt x="419" y="690"/>
                    </a:lnTo>
                    <a:lnTo>
                      <a:pt x="411" y="706"/>
                    </a:lnTo>
                    <a:lnTo>
                      <a:pt x="405" y="714"/>
                    </a:lnTo>
                    <a:lnTo>
                      <a:pt x="399" y="726"/>
                    </a:lnTo>
                    <a:lnTo>
                      <a:pt x="399" y="736"/>
                    </a:lnTo>
                    <a:lnTo>
                      <a:pt x="409" y="738"/>
                    </a:lnTo>
                    <a:lnTo>
                      <a:pt x="419" y="742"/>
                    </a:lnTo>
                    <a:lnTo>
                      <a:pt x="419" y="760"/>
                    </a:lnTo>
                    <a:lnTo>
                      <a:pt x="423" y="772"/>
                    </a:lnTo>
                    <a:lnTo>
                      <a:pt x="415" y="788"/>
                    </a:lnTo>
                    <a:lnTo>
                      <a:pt x="403" y="786"/>
                    </a:lnTo>
                    <a:lnTo>
                      <a:pt x="395" y="784"/>
                    </a:lnTo>
                    <a:lnTo>
                      <a:pt x="377" y="784"/>
                    </a:lnTo>
                    <a:lnTo>
                      <a:pt x="365" y="790"/>
                    </a:lnTo>
                    <a:lnTo>
                      <a:pt x="357" y="800"/>
                    </a:lnTo>
                    <a:lnTo>
                      <a:pt x="353" y="808"/>
                    </a:lnTo>
                    <a:lnTo>
                      <a:pt x="351" y="812"/>
                    </a:lnTo>
                    <a:lnTo>
                      <a:pt x="339" y="834"/>
                    </a:lnTo>
                    <a:lnTo>
                      <a:pt x="339" y="844"/>
                    </a:lnTo>
                    <a:lnTo>
                      <a:pt x="331" y="866"/>
                    </a:lnTo>
                    <a:lnTo>
                      <a:pt x="341" y="886"/>
                    </a:lnTo>
                    <a:lnTo>
                      <a:pt x="341" y="896"/>
                    </a:lnTo>
                    <a:lnTo>
                      <a:pt x="335" y="906"/>
                    </a:lnTo>
                    <a:lnTo>
                      <a:pt x="339" y="914"/>
                    </a:lnTo>
                    <a:lnTo>
                      <a:pt x="339" y="942"/>
                    </a:lnTo>
                    <a:lnTo>
                      <a:pt x="351" y="964"/>
                    </a:lnTo>
                    <a:lnTo>
                      <a:pt x="343" y="994"/>
                    </a:lnTo>
                    <a:lnTo>
                      <a:pt x="345" y="1020"/>
                    </a:lnTo>
                    <a:lnTo>
                      <a:pt x="357" y="1034"/>
                    </a:lnTo>
                    <a:lnTo>
                      <a:pt x="363" y="1036"/>
                    </a:lnTo>
                    <a:lnTo>
                      <a:pt x="377" y="1050"/>
                    </a:lnTo>
                    <a:lnTo>
                      <a:pt x="379" y="1058"/>
                    </a:lnTo>
                    <a:lnTo>
                      <a:pt x="375" y="1074"/>
                    </a:lnTo>
                    <a:lnTo>
                      <a:pt x="371" y="1084"/>
                    </a:lnTo>
                    <a:lnTo>
                      <a:pt x="355" y="1088"/>
                    </a:lnTo>
                    <a:lnTo>
                      <a:pt x="351" y="1098"/>
                    </a:lnTo>
                    <a:lnTo>
                      <a:pt x="355" y="1106"/>
                    </a:lnTo>
                    <a:lnTo>
                      <a:pt x="363" y="1128"/>
                    </a:lnTo>
                    <a:lnTo>
                      <a:pt x="369" y="1140"/>
                    </a:lnTo>
                    <a:lnTo>
                      <a:pt x="365" y="1156"/>
                    </a:lnTo>
                    <a:lnTo>
                      <a:pt x="363" y="1184"/>
                    </a:lnTo>
                    <a:lnTo>
                      <a:pt x="349" y="1198"/>
                    </a:lnTo>
                    <a:lnTo>
                      <a:pt x="337" y="1198"/>
                    </a:lnTo>
                    <a:lnTo>
                      <a:pt x="331" y="1204"/>
                    </a:lnTo>
                    <a:lnTo>
                      <a:pt x="335" y="1208"/>
                    </a:lnTo>
                    <a:lnTo>
                      <a:pt x="333" y="1222"/>
                    </a:lnTo>
                    <a:lnTo>
                      <a:pt x="325" y="1226"/>
                    </a:lnTo>
                    <a:lnTo>
                      <a:pt x="329" y="1240"/>
                    </a:lnTo>
                    <a:lnTo>
                      <a:pt x="333" y="1250"/>
                    </a:lnTo>
                    <a:lnTo>
                      <a:pt x="333" y="1270"/>
                    </a:lnTo>
                    <a:lnTo>
                      <a:pt x="331" y="1280"/>
                    </a:lnTo>
                    <a:lnTo>
                      <a:pt x="327" y="1294"/>
                    </a:lnTo>
                    <a:lnTo>
                      <a:pt x="321" y="1298"/>
                    </a:lnTo>
                    <a:lnTo>
                      <a:pt x="315" y="1292"/>
                    </a:lnTo>
                    <a:lnTo>
                      <a:pt x="313" y="1282"/>
                    </a:lnTo>
                    <a:lnTo>
                      <a:pt x="307" y="1276"/>
                    </a:lnTo>
                    <a:lnTo>
                      <a:pt x="297" y="1288"/>
                    </a:lnTo>
                    <a:lnTo>
                      <a:pt x="297" y="1276"/>
                    </a:lnTo>
                    <a:lnTo>
                      <a:pt x="287" y="1274"/>
                    </a:lnTo>
                    <a:lnTo>
                      <a:pt x="281" y="1266"/>
                    </a:lnTo>
                    <a:lnTo>
                      <a:pt x="275" y="1256"/>
                    </a:lnTo>
                    <a:lnTo>
                      <a:pt x="275" y="1242"/>
                    </a:lnTo>
                    <a:lnTo>
                      <a:pt x="275" y="1236"/>
                    </a:lnTo>
                    <a:lnTo>
                      <a:pt x="275" y="1230"/>
                    </a:lnTo>
                    <a:lnTo>
                      <a:pt x="279" y="1218"/>
                    </a:lnTo>
                    <a:lnTo>
                      <a:pt x="281" y="1208"/>
                    </a:lnTo>
                    <a:lnTo>
                      <a:pt x="277" y="1204"/>
                    </a:lnTo>
                    <a:lnTo>
                      <a:pt x="275" y="1208"/>
                    </a:lnTo>
                    <a:lnTo>
                      <a:pt x="271" y="1222"/>
                    </a:lnTo>
                    <a:lnTo>
                      <a:pt x="263" y="1230"/>
                    </a:lnTo>
                    <a:lnTo>
                      <a:pt x="259" y="1238"/>
                    </a:lnTo>
                    <a:lnTo>
                      <a:pt x="259" y="1244"/>
                    </a:lnTo>
                    <a:lnTo>
                      <a:pt x="265" y="1246"/>
                    </a:lnTo>
                    <a:lnTo>
                      <a:pt x="267" y="1258"/>
                    </a:lnTo>
                    <a:lnTo>
                      <a:pt x="261" y="1264"/>
                    </a:lnTo>
                    <a:lnTo>
                      <a:pt x="259" y="1272"/>
                    </a:lnTo>
                    <a:lnTo>
                      <a:pt x="255" y="1284"/>
                    </a:lnTo>
                    <a:lnTo>
                      <a:pt x="249" y="1286"/>
                    </a:lnTo>
                    <a:lnTo>
                      <a:pt x="245" y="1288"/>
                    </a:lnTo>
                    <a:lnTo>
                      <a:pt x="241" y="1292"/>
                    </a:lnTo>
                    <a:lnTo>
                      <a:pt x="235" y="1290"/>
                    </a:lnTo>
                    <a:lnTo>
                      <a:pt x="229" y="1286"/>
                    </a:lnTo>
                    <a:lnTo>
                      <a:pt x="223" y="1294"/>
                    </a:lnTo>
                    <a:lnTo>
                      <a:pt x="215" y="1302"/>
                    </a:lnTo>
                    <a:lnTo>
                      <a:pt x="211" y="1304"/>
                    </a:lnTo>
                    <a:lnTo>
                      <a:pt x="211" y="1310"/>
                    </a:lnTo>
                    <a:lnTo>
                      <a:pt x="203" y="1316"/>
                    </a:lnTo>
                    <a:lnTo>
                      <a:pt x="201" y="1320"/>
                    </a:lnTo>
                    <a:lnTo>
                      <a:pt x="194" y="1330"/>
                    </a:lnTo>
                    <a:lnTo>
                      <a:pt x="188" y="1330"/>
                    </a:lnTo>
                    <a:lnTo>
                      <a:pt x="184" y="1340"/>
                    </a:lnTo>
                    <a:lnTo>
                      <a:pt x="178" y="1344"/>
                    </a:lnTo>
                    <a:lnTo>
                      <a:pt x="174" y="1354"/>
                    </a:lnTo>
                    <a:lnTo>
                      <a:pt x="160" y="1364"/>
                    </a:lnTo>
                    <a:lnTo>
                      <a:pt x="144" y="1374"/>
                    </a:lnTo>
                    <a:lnTo>
                      <a:pt x="142" y="1368"/>
                    </a:lnTo>
                    <a:lnTo>
                      <a:pt x="136" y="1378"/>
                    </a:lnTo>
                    <a:lnTo>
                      <a:pt x="122" y="1380"/>
                    </a:lnTo>
                    <a:lnTo>
                      <a:pt x="110" y="1384"/>
                    </a:lnTo>
                    <a:lnTo>
                      <a:pt x="96" y="1382"/>
                    </a:lnTo>
                    <a:lnTo>
                      <a:pt x="92" y="1378"/>
                    </a:lnTo>
                    <a:lnTo>
                      <a:pt x="74" y="1378"/>
                    </a:lnTo>
                    <a:lnTo>
                      <a:pt x="66" y="1372"/>
                    </a:lnTo>
                    <a:lnTo>
                      <a:pt x="68" y="1366"/>
                    </a:lnTo>
                    <a:lnTo>
                      <a:pt x="74" y="1360"/>
                    </a:lnTo>
                    <a:lnTo>
                      <a:pt x="72" y="1358"/>
                    </a:lnTo>
                    <a:lnTo>
                      <a:pt x="64" y="1360"/>
                    </a:lnTo>
                    <a:lnTo>
                      <a:pt x="52" y="1352"/>
                    </a:lnTo>
                    <a:lnTo>
                      <a:pt x="36" y="1342"/>
                    </a:lnTo>
                    <a:lnTo>
                      <a:pt x="24" y="1330"/>
                    </a:lnTo>
                    <a:lnTo>
                      <a:pt x="14" y="1316"/>
                    </a:lnTo>
                    <a:lnTo>
                      <a:pt x="14" y="1298"/>
                    </a:lnTo>
                    <a:lnTo>
                      <a:pt x="20" y="1290"/>
                    </a:lnTo>
                    <a:lnTo>
                      <a:pt x="30" y="1290"/>
                    </a:lnTo>
                    <a:lnTo>
                      <a:pt x="40" y="1294"/>
                    </a:lnTo>
                    <a:lnTo>
                      <a:pt x="54" y="1284"/>
                    </a:lnTo>
                    <a:lnTo>
                      <a:pt x="46" y="1284"/>
                    </a:lnTo>
                    <a:lnTo>
                      <a:pt x="36" y="1280"/>
                    </a:lnTo>
                    <a:lnTo>
                      <a:pt x="38" y="1270"/>
                    </a:lnTo>
                    <a:lnTo>
                      <a:pt x="44" y="1264"/>
                    </a:lnTo>
                    <a:lnTo>
                      <a:pt x="54" y="1258"/>
                    </a:lnTo>
                    <a:lnTo>
                      <a:pt x="60" y="1256"/>
                    </a:lnTo>
                    <a:lnTo>
                      <a:pt x="54" y="1256"/>
                    </a:lnTo>
                    <a:lnTo>
                      <a:pt x="44" y="1254"/>
                    </a:lnTo>
                    <a:lnTo>
                      <a:pt x="40" y="1248"/>
                    </a:lnTo>
                    <a:lnTo>
                      <a:pt x="48" y="1242"/>
                    </a:lnTo>
                    <a:lnTo>
                      <a:pt x="52" y="1238"/>
                    </a:lnTo>
                    <a:lnTo>
                      <a:pt x="50" y="1232"/>
                    </a:lnTo>
                    <a:lnTo>
                      <a:pt x="42" y="1238"/>
                    </a:lnTo>
                    <a:lnTo>
                      <a:pt x="38" y="1244"/>
                    </a:lnTo>
                    <a:lnTo>
                      <a:pt x="36" y="1250"/>
                    </a:lnTo>
                    <a:lnTo>
                      <a:pt x="30" y="1254"/>
                    </a:lnTo>
                    <a:lnTo>
                      <a:pt x="24" y="1248"/>
                    </a:lnTo>
                    <a:lnTo>
                      <a:pt x="22" y="1252"/>
                    </a:lnTo>
                    <a:lnTo>
                      <a:pt x="16" y="1256"/>
                    </a:lnTo>
                    <a:lnTo>
                      <a:pt x="12" y="1262"/>
                    </a:lnTo>
                    <a:lnTo>
                      <a:pt x="4" y="1254"/>
                    </a:lnTo>
                    <a:lnTo>
                      <a:pt x="10" y="1248"/>
                    </a:lnTo>
                    <a:lnTo>
                      <a:pt x="2" y="1242"/>
                    </a:lnTo>
                    <a:lnTo>
                      <a:pt x="2" y="1234"/>
                    </a:lnTo>
                    <a:lnTo>
                      <a:pt x="12" y="1232"/>
                    </a:lnTo>
                    <a:lnTo>
                      <a:pt x="10" y="1218"/>
                    </a:lnTo>
                    <a:lnTo>
                      <a:pt x="12" y="1216"/>
                    </a:lnTo>
                    <a:lnTo>
                      <a:pt x="16" y="1214"/>
                    </a:lnTo>
                    <a:lnTo>
                      <a:pt x="22" y="1218"/>
                    </a:lnTo>
                    <a:lnTo>
                      <a:pt x="28" y="1220"/>
                    </a:lnTo>
                    <a:lnTo>
                      <a:pt x="34" y="1218"/>
                    </a:lnTo>
                    <a:lnTo>
                      <a:pt x="40" y="1214"/>
                    </a:lnTo>
                    <a:lnTo>
                      <a:pt x="48" y="1212"/>
                    </a:lnTo>
                    <a:lnTo>
                      <a:pt x="52" y="1206"/>
                    </a:lnTo>
                    <a:lnTo>
                      <a:pt x="40" y="1210"/>
                    </a:lnTo>
                    <a:lnTo>
                      <a:pt x="34" y="1206"/>
                    </a:lnTo>
                    <a:lnTo>
                      <a:pt x="30" y="1206"/>
                    </a:lnTo>
                    <a:lnTo>
                      <a:pt x="28" y="1198"/>
                    </a:lnTo>
                    <a:lnTo>
                      <a:pt x="32" y="1196"/>
                    </a:lnTo>
                    <a:lnTo>
                      <a:pt x="44" y="1188"/>
                    </a:lnTo>
                    <a:lnTo>
                      <a:pt x="52" y="1178"/>
                    </a:lnTo>
                    <a:lnTo>
                      <a:pt x="58" y="1174"/>
                    </a:lnTo>
                    <a:lnTo>
                      <a:pt x="52" y="1168"/>
                    </a:lnTo>
                    <a:lnTo>
                      <a:pt x="58" y="1160"/>
                    </a:lnTo>
                    <a:lnTo>
                      <a:pt x="62" y="1152"/>
                    </a:lnTo>
                    <a:lnTo>
                      <a:pt x="60" y="1150"/>
                    </a:lnTo>
                    <a:lnTo>
                      <a:pt x="50" y="1160"/>
                    </a:lnTo>
                    <a:lnTo>
                      <a:pt x="44" y="1166"/>
                    </a:lnTo>
                    <a:lnTo>
                      <a:pt x="42" y="1174"/>
                    </a:lnTo>
                    <a:lnTo>
                      <a:pt x="36" y="1180"/>
                    </a:lnTo>
                    <a:lnTo>
                      <a:pt x="32" y="1182"/>
                    </a:lnTo>
                    <a:lnTo>
                      <a:pt x="26" y="1188"/>
                    </a:lnTo>
                    <a:lnTo>
                      <a:pt x="24" y="1200"/>
                    </a:lnTo>
                    <a:lnTo>
                      <a:pt x="18" y="1190"/>
                    </a:lnTo>
                    <a:lnTo>
                      <a:pt x="20" y="1182"/>
                    </a:lnTo>
                    <a:lnTo>
                      <a:pt x="28" y="1174"/>
                    </a:lnTo>
                    <a:lnTo>
                      <a:pt x="28" y="1166"/>
                    </a:lnTo>
                    <a:lnTo>
                      <a:pt x="14" y="1166"/>
                    </a:lnTo>
                    <a:lnTo>
                      <a:pt x="12" y="1158"/>
                    </a:lnTo>
                    <a:lnTo>
                      <a:pt x="6" y="1152"/>
                    </a:lnTo>
                    <a:lnTo>
                      <a:pt x="10" y="1144"/>
                    </a:lnTo>
                    <a:lnTo>
                      <a:pt x="14" y="1136"/>
                    </a:lnTo>
                    <a:lnTo>
                      <a:pt x="16" y="1138"/>
                    </a:lnTo>
                    <a:lnTo>
                      <a:pt x="22" y="1140"/>
                    </a:lnTo>
                    <a:lnTo>
                      <a:pt x="28" y="1138"/>
                    </a:lnTo>
                    <a:lnTo>
                      <a:pt x="18" y="1132"/>
                    </a:lnTo>
                    <a:lnTo>
                      <a:pt x="18" y="1126"/>
                    </a:lnTo>
                    <a:lnTo>
                      <a:pt x="26" y="1124"/>
                    </a:lnTo>
                    <a:lnTo>
                      <a:pt x="12" y="1128"/>
                    </a:lnTo>
                    <a:lnTo>
                      <a:pt x="6" y="1122"/>
                    </a:lnTo>
                    <a:lnTo>
                      <a:pt x="6" y="1110"/>
                    </a:lnTo>
                    <a:lnTo>
                      <a:pt x="10" y="1108"/>
                    </a:lnTo>
                    <a:lnTo>
                      <a:pt x="8" y="1104"/>
                    </a:lnTo>
                    <a:lnTo>
                      <a:pt x="16" y="1102"/>
                    </a:lnTo>
                    <a:lnTo>
                      <a:pt x="4" y="1100"/>
                    </a:lnTo>
                    <a:lnTo>
                      <a:pt x="0" y="1094"/>
                    </a:lnTo>
                    <a:lnTo>
                      <a:pt x="4" y="1086"/>
                    </a:lnTo>
                    <a:lnTo>
                      <a:pt x="2" y="1080"/>
                    </a:lnTo>
                    <a:lnTo>
                      <a:pt x="8" y="1078"/>
                    </a:lnTo>
                    <a:lnTo>
                      <a:pt x="16" y="1084"/>
                    </a:lnTo>
                    <a:lnTo>
                      <a:pt x="24" y="1082"/>
                    </a:lnTo>
                    <a:lnTo>
                      <a:pt x="32" y="1078"/>
                    </a:lnTo>
                    <a:lnTo>
                      <a:pt x="44" y="1078"/>
                    </a:lnTo>
                    <a:lnTo>
                      <a:pt x="54" y="1078"/>
                    </a:lnTo>
                    <a:lnTo>
                      <a:pt x="46" y="1072"/>
                    </a:lnTo>
                    <a:lnTo>
                      <a:pt x="36" y="1072"/>
                    </a:lnTo>
                    <a:lnTo>
                      <a:pt x="30" y="1074"/>
                    </a:lnTo>
                    <a:lnTo>
                      <a:pt x="20" y="1076"/>
                    </a:lnTo>
                    <a:lnTo>
                      <a:pt x="12" y="1070"/>
                    </a:lnTo>
                    <a:lnTo>
                      <a:pt x="8" y="1062"/>
                    </a:lnTo>
                    <a:lnTo>
                      <a:pt x="6" y="1056"/>
                    </a:lnTo>
                    <a:lnTo>
                      <a:pt x="16" y="1050"/>
                    </a:lnTo>
                    <a:lnTo>
                      <a:pt x="10" y="1050"/>
                    </a:lnTo>
                    <a:lnTo>
                      <a:pt x="4" y="1046"/>
                    </a:lnTo>
                    <a:lnTo>
                      <a:pt x="10" y="1042"/>
                    </a:lnTo>
                    <a:lnTo>
                      <a:pt x="12" y="1034"/>
                    </a:lnTo>
                    <a:lnTo>
                      <a:pt x="8" y="1028"/>
                    </a:lnTo>
                    <a:lnTo>
                      <a:pt x="6" y="1016"/>
                    </a:lnTo>
                    <a:lnTo>
                      <a:pt x="8" y="1014"/>
                    </a:lnTo>
                    <a:lnTo>
                      <a:pt x="10" y="1012"/>
                    </a:lnTo>
                    <a:lnTo>
                      <a:pt x="16" y="1008"/>
                    </a:lnTo>
                    <a:lnTo>
                      <a:pt x="20" y="1006"/>
                    </a:lnTo>
                    <a:lnTo>
                      <a:pt x="16" y="998"/>
                    </a:lnTo>
                    <a:lnTo>
                      <a:pt x="12" y="992"/>
                    </a:lnTo>
                    <a:lnTo>
                      <a:pt x="20" y="988"/>
                    </a:lnTo>
                    <a:lnTo>
                      <a:pt x="32" y="984"/>
                    </a:lnTo>
                    <a:lnTo>
                      <a:pt x="28" y="974"/>
                    </a:lnTo>
                    <a:lnTo>
                      <a:pt x="34" y="970"/>
                    </a:lnTo>
                    <a:lnTo>
                      <a:pt x="42" y="970"/>
                    </a:lnTo>
                    <a:lnTo>
                      <a:pt x="42" y="960"/>
                    </a:lnTo>
                    <a:lnTo>
                      <a:pt x="48" y="956"/>
                    </a:lnTo>
                    <a:lnTo>
                      <a:pt x="58" y="966"/>
                    </a:lnTo>
                    <a:lnTo>
                      <a:pt x="62" y="958"/>
                    </a:lnTo>
                    <a:lnTo>
                      <a:pt x="68" y="950"/>
                    </a:lnTo>
                    <a:lnTo>
                      <a:pt x="76" y="956"/>
                    </a:lnTo>
                    <a:lnTo>
                      <a:pt x="78" y="964"/>
                    </a:lnTo>
                    <a:lnTo>
                      <a:pt x="80" y="952"/>
                    </a:lnTo>
                    <a:lnTo>
                      <a:pt x="72" y="944"/>
                    </a:lnTo>
                    <a:lnTo>
                      <a:pt x="76" y="938"/>
                    </a:lnTo>
                    <a:lnTo>
                      <a:pt x="86" y="940"/>
                    </a:lnTo>
                    <a:lnTo>
                      <a:pt x="98" y="950"/>
                    </a:lnTo>
                    <a:lnTo>
                      <a:pt x="92" y="942"/>
                    </a:lnTo>
                    <a:lnTo>
                      <a:pt x="84" y="934"/>
                    </a:lnTo>
                    <a:lnTo>
                      <a:pt x="86" y="926"/>
                    </a:lnTo>
                    <a:lnTo>
                      <a:pt x="92" y="920"/>
                    </a:lnTo>
                    <a:lnTo>
                      <a:pt x="98" y="918"/>
                    </a:lnTo>
                    <a:lnTo>
                      <a:pt x="104" y="918"/>
                    </a:lnTo>
                    <a:lnTo>
                      <a:pt x="110" y="912"/>
                    </a:lnTo>
                    <a:lnTo>
                      <a:pt x="108" y="908"/>
                    </a:lnTo>
                    <a:lnTo>
                      <a:pt x="100" y="906"/>
                    </a:lnTo>
                    <a:lnTo>
                      <a:pt x="102" y="896"/>
                    </a:lnTo>
                    <a:lnTo>
                      <a:pt x="112" y="892"/>
                    </a:lnTo>
                    <a:lnTo>
                      <a:pt x="120" y="892"/>
                    </a:lnTo>
                    <a:lnTo>
                      <a:pt x="130" y="898"/>
                    </a:lnTo>
                    <a:lnTo>
                      <a:pt x="134" y="896"/>
                    </a:lnTo>
                    <a:lnTo>
                      <a:pt x="146" y="898"/>
                    </a:lnTo>
                    <a:lnTo>
                      <a:pt x="150" y="898"/>
                    </a:lnTo>
                    <a:lnTo>
                      <a:pt x="154" y="906"/>
                    </a:lnTo>
                    <a:lnTo>
                      <a:pt x="162" y="912"/>
                    </a:lnTo>
                    <a:lnTo>
                      <a:pt x="160" y="902"/>
                    </a:lnTo>
                    <a:lnTo>
                      <a:pt x="154" y="892"/>
                    </a:lnTo>
                    <a:lnTo>
                      <a:pt x="150" y="886"/>
                    </a:lnTo>
                    <a:lnTo>
                      <a:pt x="160" y="888"/>
                    </a:lnTo>
                    <a:lnTo>
                      <a:pt x="174" y="896"/>
                    </a:lnTo>
                    <a:lnTo>
                      <a:pt x="162" y="882"/>
                    </a:lnTo>
                    <a:lnTo>
                      <a:pt x="154" y="872"/>
                    </a:lnTo>
                    <a:lnTo>
                      <a:pt x="164" y="868"/>
                    </a:lnTo>
                    <a:lnTo>
                      <a:pt x="178" y="876"/>
                    </a:lnTo>
                    <a:lnTo>
                      <a:pt x="174" y="866"/>
                    </a:lnTo>
                    <a:lnTo>
                      <a:pt x="174" y="862"/>
                    </a:lnTo>
                    <a:lnTo>
                      <a:pt x="176" y="858"/>
                    </a:lnTo>
                    <a:lnTo>
                      <a:pt x="182" y="856"/>
                    </a:lnTo>
                    <a:lnTo>
                      <a:pt x="180" y="848"/>
                    </a:lnTo>
                    <a:lnTo>
                      <a:pt x="168" y="852"/>
                    </a:lnTo>
                    <a:lnTo>
                      <a:pt x="162" y="840"/>
                    </a:lnTo>
                    <a:lnTo>
                      <a:pt x="162" y="832"/>
                    </a:lnTo>
                    <a:lnTo>
                      <a:pt x="168" y="826"/>
                    </a:lnTo>
                    <a:lnTo>
                      <a:pt x="178" y="822"/>
                    </a:lnTo>
                    <a:lnTo>
                      <a:pt x="186" y="814"/>
                    </a:lnTo>
                    <a:lnTo>
                      <a:pt x="192" y="816"/>
                    </a:lnTo>
                    <a:lnTo>
                      <a:pt x="188" y="824"/>
                    </a:lnTo>
                    <a:lnTo>
                      <a:pt x="192" y="832"/>
                    </a:lnTo>
                    <a:lnTo>
                      <a:pt x="198" y="836"/>
                    </a:lnTo>
                    <a:lnTo>
                      <a:pt x="198" y="844"/>
                    </a:lnTo>
                    <a:lnTo>
                      <a:pt x="205" y="850"/>
                    </a:lnTo>
                    <a:lnTo>
                      <a:pt x="211" y="842"/>
                    </a:lnTo>
                    <a:lnTo>
                      <a:pt x="221" y="838"/>
                    </a:lnTo>
                    <a:lnTo>
                      <a:pt x="227" y="828"/>
                    </a:lnTo>
                    <a:lnTo>
                      <a:pt x="239" y="824"/>
                    </a:lnTo>
                    <a:lnTo>
                      <a:pt x="227" y="822"/>
                    </a:lnTo>
                    <a:lnTo>
                      <a:pt x="231" y="810"/>
                    </a:lnTo>
                    <a:lnTo>
                      <a:pt x="245" y="804"/>
                    </a:lnTo>
                    <a:lnTo>
                      <a:pt x="241" y="792"/>
                    </a:lnTo>
                    <a:lnTo>
                      <a:pt x="249" y="784"/>
                    </a:lnTo>
                    <a:lnTo>
                      <a:pt x="259" y="768"/>
                    </a:lnTo>
                    <a:lnTo>
                      <a:pt x="261" y="754"/>
                    </a:lnTo>
                    <a:lnTo>
                      <a:pt x="277" y="748"/>
                    </a:lnTo>
                    <a:lnTo>
                      <a:pt x="283" y="742"/>
                    </a:lnTo>
                    <a:lnTo>
                      <a:pt x="295" y="748"/>
                    </a:lnTo>
                    <a:lnTo>
                      <a:pt x="307" y="748"/>
                    </a:lnTo>
                    <a:lnTo>
                      <a:pt x="303" y="734"/>
                    </a:lnTo>
                    <a:lnTo>
                      <a:pt x="299" y="724"/>
                    </a:lnTo>
                    <a:lnTo>
                      <a:pt x="309" y="718"/>
                    </a:lnTo>
                    <a:lnTo>
                      <a:pt x="313" y="708"/>
                    </a:lnTo>
                    <a:lnTo>
                      <a:pt x="301" y="708"/>
                    </a:lnTo>
                    <a:lnTo>
                      <a:pt x="309" y="698"/>
                    </a:lnTo>
                    <a:lnTo>
                      <a:pt x="319" y="688"/>
                    </a:lnTo>
                    <a:lnTo>
                      <a:pt x="331" y="684"/>
                    </a:lnTo>
                    <a:lnTo>
                      <a:pt x="339" y="684"/>
                    </a:lnTo>
                    <a:lnTo>
                      <a:pt x="343" y="678"/>
                    </a:lnTo>
                    <a:lnTo>
                      <a:pt x="341" y="670"/>
                    </a:lnTo>
                    <a:lnTo>
                      <a:pt x="337" y="666"/>
                    </a:lnTo>
                    <a:lnTo>
                      <a:pt x="331" y="656"/>
                    </a:lnTo>
                    <a:lnTo>
                      <a:pt x="333" y="650"/>
                    </a:lnTo>
                    <a:lnTo>
                      <a:pt x="333" y="640"/>
                    </a:lnTo>
                    <a:lnTo>
                      <a:pt x="339" y="630"/>
                    </a:lnTo>
                    <a:lnTo>
                      <a:pt x="347" y="620"/>
                    </a:lnTo>
                    <a:lnTo>
                      <a:pt x="347" y="608"/>
                    </a:lnTo>
                    <a:lnTo>
                      <a:pt x="345" y="598"/>
                    </a:lnTo>
                    <a:lnTo>
                      <a:pt x="355" y="594"/>
                    </a:lnTo>
                    <a:lnTo>
                      <a:pt x="361" y="592"/>
                    </a:lnTo>
                    <a:lnTo>
                      <a:pt x="355" y="582"/>
                    </a:lnTo>
                    <a:lnTo>
                      <a:pt x="359" y="576"/>
                    </a:lnTo>
                    <a:lnTo>
                      <a:pt x="369" y="574"/>
                    </a:lnTo>
                    <a:lnTo>
                      <a:pt x="377" y="568"/>
                    </a:lnTo>
                    <a:lnTo>
                      <a:pt x="387" y="568"/>
                    </a:lnTo>
                    <a:lnTo>
                      <a:pt x="381" y="564"/>
                    </a:lnTo>
                    <a:lnTo>
                      <a:pt x="367" y="562"/>
                    </a:lnTo>
                    <a:lnTo>
                      <a:pt x="365" y="552"/>
                    </a:lnTo>
                    <a:lnTo>
                      <a:pt x="369" y="540"/>
                    </a:lnTo>
                    <a:lnTo>
                      <a:pt x="375" y="540"/>
                    </a:lnTo>
                    <a:lnTo>
                      <a:pt x="387" y="540"/>
                    </a:lnTo>
                    <a:lnTo>
                      <a:pt x="387" y="532"/>
                    </a:lnTo>
                    <a:lnTo>
                      <a:pt x="375" y="532"/>
                    </a:lnTo>
                    <a:lnTo>
                      <a:pt x="373" y="522"/>
                    </a:lnTo>
                    <a:lnTo>
                      <a:pt x="381" y="516"/>
                    </a:lnTo>
                    <a:lnTo>
                      <a:pt x="393" y="514"/>
                    </a:lnTo>
                    <a:lnTo>
                      <a:pt x="385" y="506"/>
                    </a:lnTo>
                    <a:lnTo>
                      <a:pt x="383" y="500"/>
                    </a:lnTo>
                    <a:lnTo>
                      <a:pt x="385" y="498"/>
                    </a:lnTo>
                    <a:lnTo>
                      <a:pt x="385" y="496"/>
                    </a:lnTo>
                    <a:lnTo>
                      <a:pt x="393" y="492"/>
                    </a:lnTo>
                    <a:lnTo>
                      <a:pt x="399" y="490"/>
                    </a:lnTo>
                    <a:lnTo>
                      <a:pt x="409" y="488"/>
                    </a:lnTo>
                    <a:lnTo>
                      <a:pt x="419" y="484"/>
                    </a:lnTo>
                    <a:lnTo>
                      <a:pt x="407" y="476"/>
                    </a:lnTo>
                    <a:lnTo>
                      <a:pt x="409" y="470"/>
                    </a:lnTo>
                    <a:lnTo>
                      <a:pt x="417" y="468"/>
                    </a:lnTo>
                    <a:lnTo>
                      <a:pt x="437" y="466"/>
                    </a:lnTo>
                    <a:lnTo>
                      <a:pt x="447" y="458"/>
                    </a:lnTo>
                    <a:lnTo>
                      <a:pt x="439" y="458"/>
                    </a:lnTo>
                    <a:lnTo>
                      <a:pt x="429" y="460"/>
                    </a:lnTo>
                    <a:lnTo>
                      <a:pt x="421" y="462"/>
                    </a:lnTo>
                    <a:lnTo>
                      <a:pt x="413" y="462"/>
                    </a:lnTo>
                    <a:lnTo>
                      <a:pt x="419" y="446"/>
                    </a:lnTo>
                    <a:lnTo>
                      <a:pt x="429" y="442"/>
                    </a:lnTo>
                    <a:lnTo>
                      <a:pt x="437" y="434"/>
                    </a:lnTo>
                    <a:lnTo>
                      <a:pt x="445" y="430"/>
                    </a:lnTo>
                    <a:lnTo>
                      <a:pt x="445" y="420"/>
                    </a:lnTo>
                    <a:lnTo>
                      <a:pt x="451" y="414"/>
                    </a:lnTo>
                    <a:lnTo>
                      <a:pt x="455" y="408"/>
                    </a:lnTo>
                    <a:lnTo>
                      <a:pt x="451" y="402"/>
                    </a:lnTo>
                    <a:lnTo>
                      <a:pt x="443" y="410"/>
                    </a:lnTo>
                    <a:lnTo>
                      <a:pt x="439" y="418"/>
                    </a:lnTo>
                    <a:lnTo>
                      <a:pt x="427" y="422"/>
                    </a:lnTo>
                    <a:lnTo>
                      <a:pt x="431" y="412"/>
                    </a:lnTo>
                    <a:lnTo>
                      <a:pt x="431" y="406"/>
                    </a:lnTo>
                    <a:lnTo>
                      <a:pt x="429" y="402"/>
                    </a:lnTo>
                    <a:lnTo>
                      <a:pt x="437" y="398"/>
                    </a:lnTo>
                    <a:lnTo>
                      <a:pt x="433" y="392"/>
                    </a:lnTo>
                    <a:lnTo>
                      <a:pt x="435" y="388"/>
                    </a:lnTo>
                    <a:lnTo>
                      <a:pt x="445" y="390"/>
                    </a:lnTo>
                    <a:lnTo>
                      <a:pt x="453" y="388"/>
                    </a:lnTo>
                    <a:lnTo>
                      <a:pt x="447" y="382"/>
                    </a:lnTo>
                    <a:lnTo>
                      <a:pt x="447" y="374"/>
                    </a:lnTo>
                    <a:lnTo>
                      <a:pt x="451" y="368"/>
                    </a:lnTo>
                    <a:lnTo>
                      <a:pt x="463" y="372"/>
                    </a:lnTo>
                    <a:lnTo>
                      <a:pt x="467" y="360"/>
                    </a:lnTo>
                    <a:lnTo>
                      <a:pt x="475" y="364"/>
                    </a:lnTo>
                    <a:lnTo>
                      <a:pt x="479" y="376"/>
                    </a:lnTo>
                    <a:lnTo>
                      <a:pt x="485" y="374"/>
                    </a:lnTo>
                    <a:lnTo>
                      <a:pt x="487" y="368"/>
                    </a:lnTo>
                    <a:lnTo>
                      <a:pt x="487" y="362"/>
                    </a:lnTo>
                    <a:lnTo>
                      <a:pt x="489" y="360"/>
                    </a:lnTo>
                    <a:lnTo>
                      <a:pt x="491" y="358"/>
                    </a:lnTo>
                    <a:lnTo>
                      <a:pt x="491" y="354"/>
                    </a:lnTo>
                    <a:lnTo>
                      <a:pt x="483" y="352"/>
                    </a:lnTo>
                    <a:lnTo>
                      <a:pt x="477" y="344"/>
                    </a:lnTo>
                    <a:lnTo>
                      <a:pt x="483" y="338"/>
                    </a:lnTo>
                    <a:lnTo>
                      <a:pt x="497" y="340"/>
                    </a:lnTo>
                    <a:lnTo>
                      <a:pt x="507" y="338"/>
                    </a:lnTo>
                    <a:lnTo>
                      <a:pt x="519" y="340"/>
                    </a:lnTo>
                    <a:lnTo>
                      <a:pt x="519" y="330"/>
                    </a:lnTo>
                    <a:lnTo>
                      <a:pt x="507" y="330"/>
                    </a:lnTo>
                    <a:lnTo>
                      <a:pt x="489" y="332"/>
                    </a:lnTo>
                    <a:lnTo>
                      <a:pt x="483" y="324"/>
                    </a:lnTo>
                    <a:lnTo>
                      <a:pt x="485" y="316"/>
                    </a:lnTo>
                    <a:lnTo>
                      <a:pt x="491" y="310"/>
                    </a:lnTo>
                    <a:lnTo>
                      <a:pt x="507" y="308"/>
                    </a:lnTo>
                    <a:lnTo>
                      <a:pt x="501" y="296"/>
                    </a:lnTo>
                    <a:lnTo>
                      <a:pt x="513" y="304"/>
                    </a:lnTo>
                    <a:lnTo>
                      <a:pt x="517" y="298"/>
                    </a:lnTo>
                    <a:lnTo>
                      <a:pt x="511" y="288"/>
                    </a:lnTo>
                    <a:lnTo>
                      <a:pt x="523" y="286"/>
                    </a:lnTo>
                    <a:lnTo>
                      <a:pt x="519" y="280"/>
                    </a:lnTo>
                    <a:lnTo>
                      <a:pt x="521" y="272"/>
                    </a:lnTo>
                    <a:lnTo>
                      <a:pt x="529" y="266"/>
                    </a:lnTo>
                    <a:lnTo>
                      <a:pt x="529" y="258"/>
                    </a:lnTo>
                    <a:lnTo>
                      <a:pt x="535" y="262"/>
                    </a:lnTo>
                    <a:lnTo>
                      <a:pt x="533" y="240"/>
                    </a:lnTo>
                    <a:lnTo>
                      <a:pt x="537" y="232"/>
                    </a:lnTo>
                    <a:lnTo>
                      <a:pt x="543" y="228"/>
                    </a:lnTo>
                    <a:lnTo>
                      <a:pt x="547" y="222"/>
                    </a:lnTo>
                    <a:lnTo>
                      <a:pt x="541" y="212"/>
                    </a:lnTo>
                    <a:lnTo>
                      <a:pt x="537" y="202"/>
                    </a:lnTo>
                    <a:lnTo>
                      <a:pt x="545" y="190"/>
                    </a:lnTo>
                    <a:lnTo>
                      <a:pt x="557" y="188"/>
                    </a:lnTo>
                    <a:lnTo>
                      <a:pt x="565" y="188"/>
                    </a:lnTo>
                    <a:lnTo>
                      <a:pt x="575" y="186"/>
                    </a:lnTo>
                    <a:lnTo>
                      <a:pt x="581" y="184"/>
                    </a:lnTo>
                    <a:lnTo>
                      <a:pt x="585" y="192"/>
                    </a:lnTo>
                    <a:lnTo>
                      <a:pt x="589" y="206"/>
                    </a:lnTo>
                    <a:lnTo>
                      <a:pt x="595" y="202"/>
                    </a:lnTo>
                    <a:lnTo>
                      <a:pt x="595" y="184"/>
                    </a:lnTo>
                    <a:lnTo>
                      <a:pt x="599" y="172"/>
                    </a:lnTo>
                    <a:lnTo>
                      <a:pt x="607" y="168"/>
                    </a:lnTo>
                    <a:lnTo>
                      <a:pt x="609" y="172"/>
                    </a:lnTo>
                    <a:lnTo>
                      <a:pt x="609" y="186"/>
                    </a:lnTo>
                    <a:lnTo>
                      <a:pt x="607" y="198"/>
                    </a:lnTo>
                    <a:lnTo>
                      <a:pt x="611" y="208"/>
                    </a:lnTo>
                    <a:lnTo>
                      <a:pt x="617" y="204"/>
                    </a:lnTo>
                    <a:lnTo>
                      <a:pt x="617" y="190"/>
                    </a:lnTo>
                    <a:lnTo>
                      <a:pt x="623" y="180"/>
                    </a:lnTo>
                    <a:lnTo>
                      <a:pt x="625" y="172"/>
                    </a:lnTo>
                    <a:lnTo>
                      <a:pt x="627" y="166"/>
                    </a:lnTo>
                    <a:lnTo>
                      <a:pt x="621" y="160"/>
                    </a:lnTo>
                    <a:lnTo>
                      <a:pt x="623" y="152"/>
                    </a:lnTo>
                    <a:lnTo>
                      <a:pt x="629" y="154"/>
                    </a:lnTo>
                    <a:lnTo>
                      <a:pt x="633" y="160"/>
                    </a:lnTo>
                    <a:lnTo>
                      <a:pt x="637" y="170"/>
                    </a:lnTo>
                    <a:lnTo>
                      <a:pt x="639" y="164"/>
                    </a:lnTo>
                    <a:lnTo>
                      <a:pt x="639" y="156"/>
                    </a:lnTo>
                    <a:lnTo>
                      <a:pt x="647" y="154"/>
                    </a:lnTo>
                    <a:lnTo>
                      <a:pt x="649" y="160"/>
                    </a:lnTo>
                    <a:lnTo>
                      <a:pt x="659" y="168"/>
                    </a:lnTo>
                    <a:lnTo>
                      <a:pt x="663" y="160"/>
                    </a:lnTo>
                    <a:lnTo>
                      <a:pt x="663" y="144"/>
                    </a:lnTo>
                    <a:lnTo>
                      <a:pt x="655" y="148"/>
                    </a:lnTo>
                    <a:lnTo>
                      <a:pt x="643" y="144"/>
                    </a:lnTo>
                    <a:lnTo>
                      <a:pt x="635" y="140"/>
                    </a:lnTo>
                    <a:lnTo>
                      <a:pt x="635" y="134"/>
                    </a:lnTo>
                    <a:lnTo>
                      <a:pt x="643" y="128"/>
                    </a:lnTo>
                    <a:lnTo>
                      <a:pt x="651" y="130"/>
                    </a:lnTo>
                    <a:lnTo>
                      <a:pt x="655" y="126"/>
                    </a:lnTo>
                    <a:lnTo>
                      <a:pt x="659" y="122"/>
                    </a:lnTo>
                    <a:lnTo>
                      <a:pt x="671" y="126"/>
                    </a:lnTo>
                    <a:lnTo>
                      <a:pt x="679" y="124"/>
                    </a:lnTo>
                    <a:lnTo>
                      <a:pt x="677" y="114"/>
                    </a:lnTo>
                    <a:lnTo>
                      <a:pt x="683" y="110"/>
                    </a:lnTo>
                    <a:lnTo>
                      <a:pt x="691" y="116"/>
                    </a:lnTo>
                    <a:lnTo>
                      <a:pt x="691" y="126"/>
                    </a:lnTo>
                    <a:lnTo>
                      <a:pt x="701" y="132"/>
                    </a:lnTo>
                    <a:lnTo>
                      <a:pt x="705" y="126"/>
                    </a:lnTo>
                    <a:lnTo>
                      <a:pt x="703" y="116"/>
                    </a:lnTo>
                    <a:lnTo>
                      <a:pt x="697" y="110"/>
                    </a:lnTo>
                    <a:lnTo>
                      <a:pt x="691" y="104"/>
                    </a:lnTo>
                    <a:lnTo>
                      <a:pt x="693" y="92"/>
                    </a:lnTo>
                    <a:lnTo>
                      <a:pt x="695" y="90"/>
                    </a:lnTo>
                    <a:lnTo>
                      <a:pt x="697" y="88"/>
                    </a:lnTo>
                    <a:lnTo>
                      <a:pt x="699" y="88"/>
                    </a:lnTo>
                    <a:lnTo>
                      <a:pt x="709" y="88"/>
                    </a:lnTo>
                    <a:lnTo>
                      <a:pt x="705" y="80"/>
                    </a:lnTo>
                    <a:lnTo>
                      <a:pt x="705" y="70"/>
                    </a:lnTo>
                    <a:lnTo>
                      <a:pt x="709" y="70"/>
                    </a:lnTo>
                    <a:lnTo>
                      <a:pt x="723" y="72"/>
                    </a:lnTo>
                    <a:lnTo>
                      <a:pt x="731" y="74"/>
                    </a:lnTo>
                    <a:lnTo>
                      <a:pt x="739" y="70"/>
                    </a:lnTo>
                    <a:lnTo>
                      <a:pt x="741" y="66"/>
                    </a:lnTo>
                    <a:lnTo>
                      <a:pt x="731" y="62"/>
                    </a:lnTo>
                    <a:lnTo>
                      <a:pt x="727" y="58"/>
                    </a:lnTo>
                    <a:lnTo>
                      <a:pt x="729" y="50"/>
                    </a:lnTo>
                    <a:lnTo>
                      <a:pt x="743" y="52"/>
                    </a:lnTo>
                    <a:lnTo>
                      <a:pt x="739" y="44"/>
                    </a:lnTo>
                    <a:lnTo>
                      <a:pt x="731" y="38"/>
                    </a:lnTo>
                    <a:lnTo>
                      <a:pt x="735" y="38"/>
                    </a:lnTo>
                    <a:lnTo>
                      <a:pt x="737" y="34"/>
                    </a:lnTo>
                    <a:lnTo>
                      <a:pt x="737" y="30"/>
                    </a:lnTo>
                    <a:lnTo>
                      <a:pt x="737" y="26"/>
                    </a:lnTo>
                    <a:lnTo>
                      <a:pt x="739" y="26"/>
                    </a:lnTo>
                    <a:lnTo>
                      <a:pt x="741" y="26"/>
                    </a:lnTo>
                    <a:lnTo>
                      <a:pt x="741" y="32"/>
                    </a:lnTo>
                    <a:lnTo>
                      <a:pt x="739" y="38"/>
                    </a:lnTo>
                    <a:lnTo>
                      <a:pt x="751" y="38"/>
                    </a:lnTo>
                    <a:lnTo>
                      <a:pt x="757" y="42"/>
                    </a:lnTo>
                    <a:lnTo>
                      <a:pt x="767" y="40"/>
                    </a:lnTo>
                    <a:lnTo>
                      <a:pt x="763" y="32"/>
                    </a:lnTo>
                    <a:lnTo>
                      <a:pt x="761" y="26"/>
                    </a:lnTo>
                    <a:lnTo>
                      <a:pt x="757" y="20"/>
                    </a:lnTo>
                    <a:lnTo>
                      <a:pt x="763" y="16"/>
                    </a:lnTo>
                    <a:lnTo>
                      <a:pt x="763" y="10"/>
                    </a:lnTo>
                    <a:lnTo>
                      <a:pt x="769" y="8"/>
                    </a:lnTo>
                    <a:lnTo>
                      <a:pt x="779" y="12"/>
                    </a:lnTo>
                    <a:lnTo>
                      <a:pt x="781" y="20"/>
                    </a:lnTo>
                    <a:lnTo>
                      <a:pt x="787" y="22"/>
                    </a:lnTo>
                    <a:lnTo>
                      <a:pt x="783" y="28"/>
                    </a:lnTo>
                    <a:lnTo>
                      <a:pt x="773" y="32"/>
                    </a:lnTo>
                    <a:lnTo>
                      <a:pt x="777" y="34"/>
                    </a:lnTo>
                    <a:lnTo>
                      <a:pt x="781" y="38"/>
                    </a:lnTo>
                    <a:lnTo>
                      <a:pt x="777" y="48"/>
                    </a:lnTo>
                    <a:lnTo>
                      <a:pt x="777" y="56"/>
                    </a:lnTo>
                    <a:lnTo>
                      <a:pt x="771" y="64"/>
                    </a:lnTo>
                    <a:lnTo>
                      <a:pt x="769" y="70"/>
                    </a:lnTo>
                    <a:lnTo>
                      <a:pt x="765" y="84"/>
                    </a:lnTo>
                    <a:lnTo>
                      <a:pt x="769" y="90"/>
                    </a:lnTo>
                    <a:lnTo>
                      <a:pt x="767" y="98"/>
                    </a:lnTo>
                    <a:lnTo>
                      <a:pt x="767" y="106"/>
                    </a:lnTo>
                    <a:lnTo>
                      <a:pt x="765" y="108"/>
                    </a:lnTo>
                    <a:lnTo>
                      <a:pt x="763" y="112"/>
                    </a:lnTo>
                    <a:lnTo>
                      <a:pt x="763" y="114"/>
                    </a:lnTo>
                    <a:lnTo>
                      <a:pt x="767" y="118"/>
                    </a:lnTo>
                    <a:lnTo>
                      <a:pt x="771" y="120"/>
                    </a:lnTo>
                    <a:lnTo>
                      <a:pt x="777" y="108"/>
                    </a:lnTo>
                    <a:lnTo>
                      <a:pt x="779" y="96"/>
                    </a:lnTo>
                    <a:lnTo>
                      <a:pt x="781" y="78"/>
                    </a:lnTo>
                    <a:lnTo>
                      <a:pt x="787" y="70"/>
                    </a:lnTo>
                    <a:lnTo>
                      <a:pt x="791" y="58"/>
                    </a:lnTo>
                    <a:lnTo>
                      <a:pt x="789" y="48"/>
                    </a:lnTo>
                    <a:lnTo>
                      <a:pt x="793" y="42"/>
                    </a:lnTo>
                    <a:lnTo>
                      <a:pt x="795"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2" name="Freeform 1772"/>
              <p:cNvSpPr>
                <a:spLocks/>
              </p:cNvSpPr>
              <p:nvPr/>
            </p:nvSpPr>
            <p:spPr bwMode="gray">
              <a:xfrm>
                <a:off x="3643" y="384"/>
                <a:ext cx="44" cy="59"/>
              </a:xfrm>
              <a:custGeom>
                <a:avLst/>
                <a:gdLst>
                  <a:gd name="T0" fmla="*/ 1599 w 40"/>
                  <a:gd name="T1" fmla="*/ 4 h 54"/>
                  <a:gd name="T2" fmla="*/ 2575 w 40"/>
                  <a:gd name="T3" fmla="*/ 476 h 54"/>
                  <a:gd name="T4" fmla="*/ 3115 w 40"/>
                  <a:gd name="T5" fmla="*/ 0 h 54"/>
                  <a:gd name="T6" fmla="*/ 3714 w 40"/>
                  <a:gd name="T7" fmla="*/ 4 h 54"/>
                  <a:gd name="T8" fmla="*/ 3797 w 40"/>
                  <a:gd name="T9" fmla="*/ 968 h 54"/>
                  <a:gd name="T10" fmla="*/ 3797 w 40"/>
                  <a:gd name="T11" fmla="*/ 1519 h 54"/>
                  <a:gd name="T12" fmla="*/ 3797 w 40"/>
                  <a:gd name="T13" fmla="*/ 2150 h 54"/>
                  <a:gd name="T14" fmla="*/ 3714 w 40"/>
                  <a:gd name="T15" fmla="*/ 2281 h 54"/>
                  <a:gd name="T16" fmla="*/ 3452 w 40"/>
                  <a:gd name="T17" fmla="*/ 2567 h 54"/>
                  <a:gd name="T18" fmla="*/ 2575 w 40"/>
                  <a:gd name="T19" fmla="*/ 2723 h 54"/>
                  <a:gd name="T20" fmla="*/ 2128 w 40"/>
                  <a:gd name="T21" fmla="*/ 3087 h 54"/>
                  <a:gd name="T22" fmla="*/ 1599 w 40"/>
                  <a:gd name="T23" fmla="*/ 3551 h 54"/>
                  <a:gd name="T24" fmla="*/ 747 w 40"/>
                  <a:gd name="T25" fmla="*/ 3733 h 54"/>
                  <a:gd name="T26" fmla="*/ 0 w 40"/>
                  <a:gd name="T27" fmla="*/ 3250 h 54"/>
                  <a:gd name="T28" fmla="*/ 617 w 40"/>
                  <a:gd name="T29" fmla="*/ 2723 h 54"/>
                  <a:gd name="T30" fmla="*/ 1093 w 40"/>
                  <a:gd name="T31" fmla="*/ 2150 h 54"/>
                  <a:gd name="T32" fmla="*/ 617 w 40"/>
                  <a:gd name="T33" fmla="*/ 1519 h 54"/>
                  <a:gd name="T34" fmla="*/ 1599 w 40"/>
                  <a:gd name="T35" fmla="*/ 968 h 54"/>
                  <a:gd name="T36" fmla="*/ 1093 w 40"/>
                  <a:gd name="T37" fmla="*/ 568 h 54"/>
                  <a:gd name="T38" fmla="*/ 1599 w 40"/>
                  <a:gd name="T39" fmla="*/ 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54"/>
                  <a:gd name="T62" fmla="*/ 40 w 40"/>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54">
                    <a:moveTo>
                      <a:pt x="16" y="4"/>
                    </a:moveTo>
                    <a:lnTo>
                      <a:pt x="26" y="6"/>
                    </a:lnTo>
                    <a:lnTo>
                      <a:pt x="32" y="0"/>
                    </a:lnTo>
                    <a:lnTo>
                      <a:pt x="38" y="4"/>
                    </a:lnTo>
                    <a:lnTo>
                      <a:pt x="40" y="14"/>
                    </a:lnTo>
                    <a:lnTo>
                      <a:pt x="40" y="22"/>
                    </a:lnTo>
                    <a:lnTo>
                      <a:pt x="40" y="30"/>
                    </a:lnTo>
                    <a:lnTo>
                      <a:pt x="38" y="32"/>
                    </a:lnTo>
                    <a:lnTo>
                      <a:pt x="36" y="36"/>
                    </a:lnTo>
                    <a:lnTo>
                      <a:pt x="26" y="38"/>
                    </a:lnTo>
                    <a:lnTo>
                      <a:pt x="22" y="44"/>
                    </a:lnTo>
                    <a:lnTo>
                      <a:pt x="16" y="50"/>
                    </a:lnTo>
                    <a:lnTo>
                      <a:pt x="8" y="54"/>
                    </a:lnTo>
                    <a:lnTo>
                      <a:pt x="0" y="46"/>
                    </a:lnTo>
                    <a:lnTo>
                      <a:pt x="6" y="38"/>
                    </a:lnTo>
                    <a:lnTo>
                      <a:pt x="12" y="30"/>
                    </a:lnTo>
                    <a:lnTo>
                      <a:pt x="6" y="22"/>
                    </a:lnTo>
                    <a:lnTo>
                      <a:pt x="16" y="14"/>
                    </a:lnTo>
                    <a:lnTo>
                      <a:pt x="12" y="8"/>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3" name="Freeform 1773"/>
              <p:cNvSpPr>
                <a:spLocks/>
              </p:cNvSpPr>
              <p:nvPr/>
            </p:nvSpPr>
            <p:spPr bwMode="gray">
              <a:xfrm>
                <a:off x="3483" y="419"/>
                <a:ext cx="156" cy="171"/>
              </a:xfrm>
              <a:custGeom>
                <a:avLst/>
                <a:gdLst>
                  <a:gd name="T0" fmla="*/ 11916 w 142"/>
                  <a:gd name="T1" fmla="*/ 6249 h 156"/>
                  <a:gd name="T2" fmla="*/ 11656 w 142"/>
                  <a:gd name="T3" fmla="*/ 7145 h 156"/>
                  <a:gd name="T4" fmla="*/ 11462 w 142"/>
                  <a:gd name="T5" fmla="*/ 7571 h 156"/>
                  <a:gd name="T6" fmla="*/ 10847 w 142"/>
                  <a:gd name="T7" fmla="*/ 7571 h 156"/>
                  <a:gd name="T8" fmla="*/ 10426 w 142"/>
                  <a:gd name="T9" fmla="*/ 7571 h 156"/>
                  <a:gd name="T10" fmla="*/ 10566 w 142"/>
                  <a:gd name="T11" fmla="*/ 7914 h 156"/>
                  <a:gd name="T12" fmla="*/ 9263 w 142"/>
                  <a:gd name="T13" fmla="*/ 8458 h 156"/>
                  <a:gd name="T14" fmla="*/ 9023 w 142"/>
                  <a:gd name="T15" fmla="*/ 7720 h 156"/>
                  <a:gd name="T16" fmla="*/ 8181 w 142"/>
                  <a:gd name="T17" fmla="*/ 8817 h 156"/>
                  <a:gd name="T18" fmla="*/ 7529 w 142"/>
                  <a:gd name="T19" fmla="*/ 8458 h 156"/>
                  <a:gd name="T20" fmla="*/ 6359 w 142"/>
                  <a:gd name="T21" fmla="*/ 9271 h 156"/>
                  <a:gd name="T22" fmla="*/ 4832 w 142"/>
                  <a:gd name="T23" fmla="*/ 9299 h 156"/>
                  <a:gd name="T24" fmla="*/ 3617 w 142"/>
                  <a:gd name="T25" fmla="*/ 9972 h 156"/>
                  <a:gd name="T26" fmla="*/ 3548 w 142"/>
                  <a:gd name="T27" fmla="*/ 10315 h 156"/>
                  <a:gd name="T28" fmla="*/ 2217 w 142"/>
                  <a:gd name="T29" fmla="*/ 10931 h 156"/>
                  <a:gd name="T30" fmla="*/ 1522 w 142"/>
                  <a:gd name="T31" fmla="*/ 12210 h 156"/>
                  <a:gd name="T32" fmla="*/ 2 w 142"/>
                  <a:gd name="T33" fmla="*/ 12793 h 156"/>
                  <a:gd name="T34" fmla="*/ 2 w 142"/>
                  <a:gd name="T35" fmla="*/ 12210 h 156"/>
                  <a:gd name="T36" fmla="*/ 717 w 142"/>
                  <a:gd name="T37" fmla="*/ 11146 h 156"/>
                  <a:gd name="T38" fmla="*/ 1672 w 142"/>
                  <a:gd name="T39" fmla="*/ 10759 h 156"/>
                  <a:gd name="T40" fmla="*/ 2728 w 142"/>
                  <a:gd name="T41" fmla="*/ 9665 h 156"/>
                  <a:gd name="T42" fmla="*/ 2940 w 142"/>
                  <a:gd name="T43" fmla="*/ 9271 h 156"/>
                  <a:gd name="T44" fmla="*/ 3292 w 142"/>
                  <a:gd name="T45" fmla="*/ 8817 h 156"/>
                  <a:gd name="T46" fmla="*/ 4654 w 142"/>
                  <a:gd name="T47" fmla="*/ 8625 h 156"/>
                  <a:gd name="T48" fmla="*/ 6359 w 142"/>
                  <a:gd name="T49" fmla="*/ 7720 h 156"/>
                  <a:gd name="T50" fmla="*/ 8494 w 142"/>
                  <a:gd name="T51" fmla="*/ 7043 h 156"/>
                  <a:gd name="T52" fmla="*/ 9091 w 142"/>
                  <a:gd name="T53" fmla="*/ 5748 h 156"/>
                  <a:gd name="T54" fmla="*/ 8494 w 142"/>
                  <a:gd name="T55" fmla="*/ 5658 h 156"/>
                  <a:gd name="T56" fmla="*/ 7447 w 142"/>
                  <a:gd name="T57" fmla="*/ 6518 h 156"/>
                  <a:gd name="T58" fmla="*/ 6238 w 142"/>
                  <a:gd name="T59" fmla="*/ 6425 h 156"/>
                  <a:gd name="T60" fmla="*/ 5788 w 142"/>
                  <a:gd name="T61" fmla="*/ 6009 h 156"/>
                  <a:gd name="T62" fmla="*/ 5678 w 142"/>
                  <a:gd name="T63" fmla="*/ 4891 h 156"/>
                  <a:gd name="T64" fmla="*/ 7038 w 142"/>
                  <a:gd name="T65" fmla="*/ 4296 h 156"/>
                  <a:gd name="T66" fmla="*/ 7447 w 142"/>
                  <a:gd name="T67" fmla="*/ 2813 h 156"/>
                  <a:gd name="T68" fmla="*/ 8360 w 142"/>
                  <a:gd name="T69" fmla="*/ 3714 h 156"/>
                  <a:gd name="T70" fmla="*/ 8645 w 142"/>
                  <a:gd name="T71" fmla="*/ 2813 h 156"/>
                  <a:gd name="T72" fmla="*/ 9913 w 142"/>
                  <a:gd name="T73" fmla="*/ 1350 h 156"/>
                  <a:gd name="T74" fmla="*/ 10966 w 142"/>
                  <a:gd name="T75" fmla="*/ 0 h 156"/>
                  <a:gd name="T76" fmla="*/ 10847 w 142"/>
                  <a:gd name="T77" fmla="*/ 1124 h 156"/>
                  <a:gd name="T78" fmla="*/ 9987 w 142"/>
                  <a:gd name="T79" fmla="*/ 2813 h 156"/>
                  <a:gd name="T80" fmla="*/ 10847 w 142"/>
                  <a:gd name="T81" fmla="*/ 3632 h 156"/>
                  <a:gd name="T82" fmla="*/ 10847 w 142"/>
                  <a:gd name="T83" fmla="*/ 4514 h 156"/>
                  <a:gd name="T84" fmla="*/ 11262 w 142"/>
                  <a:gd name="T85" fmla="*/ 4891 h 156"/>
                  <a:gd name="T86" fmla="*/ 12047 w 142"/>
                  <a:gd name="T87" fmla="*/ 3313 h 156"/>
                  <a:gd name="T88" fmla="*/ 11916 w 142"/>
                  <a:gd name="T89" fmla="*/ 2813 h 156"/>
                  <a:gd name="T90" fmla="*/ 12372 w 142"/>
                  <a:gd name="T91" fmla="*/ 2975 h 156"/>
                  <a:gd name="T92" fmla="*/ 12592 w 142"/>
                  <a:gd name="T93" fmla="*/ 3714 h 156"/>
                  <a:gd name="T94" fmla="*/ 12752 w 142"/>
                  <a:gd name="T95" fmla="*/ 4891 h 156"/>
                  <a:gd name="T96" fmla="*/ 12592 w 142"/>
                  <a:gd name="T97" fmla="*/ 600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156"/>
                  <a:gd name="T149" fmla="*/ 142 w 142"/>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156">
                    <a:moveTo>
                      <a:pt x="134" y="76"/>
                    </a:moveTo>
                    <a:lnTo>
                      <a:pt x="130" y="76"/>
                    </a:lnTo>
                    <a:lnTo>
                      <a:pt x="126" y="84"/>
                    </a:lnTo>
                    <a:lnTo>
                      <a:pt x="128" y="88"/>
                    </a:lnTo>
                    <a:lnTo>
                      <a:pt x="128" y="90"/>
                    </a:lnTo>
                    <a:lnTo>
                      <a:pt x="126" y="92"/>
                    </a:lnTo>
                    <a:lnTo>
                      <a:pt x="122" y="92"/>
                    </a:lnTo>
                    <a:lnTo>
                      <a:pt x="118" y="92"/>
                    </a:lnTo>
                    <a:lnTo>
                      <a:pt x="116" y="90"/>
                    </a:lnTo>
                    <a:lnTo>
                      <a:pt x="114" y="92"/>
                    </a:lnTo>
                    <a:lnTo>
                      <a:pt x="116" y="96"/>
                    </a:lnTo>
                    <a:lnTo>
                      <a:pt x="116" y="98"/>
                    </a:lnTo>
                    <a:lnTo>
                      <a:pt x="112" y="100"/>
                    </a:lnTo>
                    <a:lnTo>
                      <a:pt x="102" y="102"/>
                    </a:lnTo>
                    <a:lnTo>
                      <a:pt x="102" y="94"/>
                    </a:lnTo>
                    <a:lnTo>
                      <a:pt x="98" y="94"/>
                    </a:lnTo>
                    <a:lnTo>
                      <a:pt x="94" y="100"/>
                    </a:lnTo>
                    <a:lnTo>
                      <a:pt x="88" y="108"/>
                    </a:lnTo>
                    <a:lnTo>
                      <a:pt x="86" y="98"/>
                    </a:lnTo>
                    <a:lnTo>
                      <a:pt x="82" y="102"/>
                    </a:lnTo>
                    <a:lnTo>
                      <a:pt x="76" y="108"/>
                    </a:lnTo>
                    <a:lnTo>
                      <a:pt x="70" y="112"/>
                    </a:lnTo>
                    <a:lnTo>
                      <a:pt x="60" y="118"/>
                    </a:lnTo>
                    <a:lnTo>
                      <a:pt x="54" y="114"/>
                    </a:lnTo>
                    <a:lnTo>
                      <a:pt x="50" y="116"/>
                    </a:lnTo>
                    <a:lnTo>
                      <a:pt x="40" y="122"/>
                    </a:lnTo>
                    <a:lnTo>
                      <a:pt x="40" y="124"/>
                    </a:lnTo>
                    <a:lnTo>
                      <a:pt x="38" y="126"/>
                    </a:lnTo>
                    <a:lnTo>
                      <a:pt x="36" y="128"/>
                    </a:lnTo>
                    <a:lnTo>
                      <a:pt x="24" y="134"/>
                    </a:lnTo>
                    <a:lnTo>
                      <a:pt x="18" y="140"/>
                    </a:lnTo>
                    <a:lnTo>
                      <a:pt x="16" y="148"/>
                    </a:lnTo>
                    <a:lnTo>
                      <a:pt x="10" y="154"/>
                    </a:lnTo>
                    <a:lnTo>
                      <a:pt x="2" y="156"/>
                    </a:lnTo>
                    <a:lnTo>
                      <a:pt x="0" y="152"/>
                    </a:lnTo>
                    <a:lnTo>
                      <a:pt x="2" y="148"/>
                    </a:lnTo>
                    <a:lnTo>
                      <a:pt x="2" y="144"/>
                    </a:lnTo>
                    <a:lnTo>
                      <a:pt x="8" y="136"/>
                    </a:lnTo>
                    <a:lnTo>
                      <a:pt x="10" y="132"/>
                    </a:lnTo>
                    <a:lnTo>
                      <a:pt x="18" y="130"/>
                    </a:lnTo>
                    <a:lnTo>
                      <a:pt x="24" y="124"/>
                    </a:lnTo>
                    <a:lnTo>
                      <a:pt x="30" y="118"/>
                    </a:lnTo>
                    <a:lnTo>
                      <a:pt x="30" y="114"/>
                    </a:lnTo>
                    <a:lnTo>
                      <a:pt x="32" y="112"/>
                    </a:lnTo>
                    <a:lnTo>
                      <a:pt x="32" y="110"/>
                    </a:lnTo>
                    <a:lnTo>
                      <a:pt x="36" y="108"/>
                    </a:lnTo>
                    <a:lnTo>
                      <a:pt x="40" y="108"/>
                    </a:lnTo>
                    <a:lnTo>
                      <a:pt x="50" y="106"/>
                    </a:lnTo>
                    <a:lnTo>
                      <a:pt x="58" y="102"/>
                    </a:lnTo>
                    <a:lnTo>
                      <a:pt x="70" y="94"/>
                    </a:lnTo>
                    <a:lnTo>
                      <a:pt x="86" y="90"/>
                    </a:lnTo>
                    <a:lnTo>
                      <a:pt x="94" y="86"/>
                    </a:lnTo>
                    <a:lnTo>
                      <a:pt x="94" y="76"/>
                    </a:lnTo>
                    <a:lnTo>
                      <a:pt x="100" y="70"/>
                    </a:lnTo>
                    <a:lnTo>
                      <a:pt x="100" y="64"/>
                    </a:lnTo>
                    <a:lnTo>
                      <a:pt x="94" y="68"/>
                    </a:lnTo>
                    <a:lnTo>
                      <a:pt x="86" y="76"/>
                    </a:lnTo>
                    <a:lnTo>
                      <a:pt x="80" y="80"/>
                    </a:lnTo>
                    <a:lnTo>
                      <a:pt x="74" y="86"/>
                    </a:lnTo>
                    <a:lnTo>
                      <a:pt x="68" y="78"/>
                    </a:lnTo>
                    <a:lnTo>
                      <a:pt x="72" y="74"/>
                    </a:lnTo>
                    <a:lnTo>
                      <a:pt x="64" y="74"/>
                    </a:lnTo>
                    <a:lnTo>
                      <a:pt x="62" y="68"/>
                    </a:lnTo>
                    <a:lnTo>
                      <a:pt x="62" y="60"/>
                    </a:lnTo>
                    <a:lnTo>
                      <a:pt x="72" y="58"/>
                    </a:lnTo>
                    <a:lnTo>
                      <a:pt x="78" y="52"/>
                    </a:lnTo>
                    <a:lnTo>
                      <a:pt x="84" y="48"/>
                    </a:lnTo>
                    <a:lnTo>
                      <a:pt x="80" y="34"/>
                    </a:lnTo>
                    <a:lnTo>
                      <a:pt x="86" y="34"/>
                    </a:lnTo>
                    <a:lnTo>
                      <a:pt x="92" y="46"/>
                    </a:lnTo>
                    <a:lnTo>
                      <a:pt x="98" y="48"/>
                    </a:lnTo>
                    <a:lnTo>
                      <a:pt x="96" y="34"/>
                    </a:lnTo>
                    <a:lnTo>
                      <a:pt x="100" y="22"/>
                    </a:lnTo>
                    <a:lnTo>
                      <a:pt x="108" y="16"/>
                    </a:lnTo>
                    <a:lnTo>
                      <a:pt x="110" y="6"/>
                    </a:lnTo>
                    <a:lnTo>
                      <a:pt x="120" y="0"/>
                    </a:lnTo>
                    <a:lnTo>
                      <a:pt x="120" y="6"/>
                    </a:lnTo>
                    <a:lnTo>
                      <a:pt x="118" y="14"/>
                    </a:lnTo>
                    <a:lnTo>
                      <a:pt x="112" y="28"/>
                    </a:lnTo>
                    <a:lnTo>
                      <a:pt x="110" y="34"/>
                    </a:lnTo>
                    <a:lnTo>
                      <a:pt x="118" y="38"/>
                    </a:lnTo>
                    <a:lnTo>
                      <a:pt x="118" y="44"/>
                    </a:lnTo>
                    <a:lnTo>
                      <a:pt x="114" y="52"/>
                    </a:lnTo>
                    <a:lnTo>
                      <a:pt x="118" y="56"/>
                    </a:lnTo>
                    <a:lnTo>
                      <a:pt x="118" y="62"/>
                    </a:lnTo>
                    <a:lnTo>
                      <a:pt x="124" y="60"/>
                    </a:lnTo>
                    <a:lnTo>
                      <a:pt x="126" y="46"/>
                    </a:lnTo>
                    <a:lnTo>
                      <a:pt x="132" y="40"/>
                    </a:lnTo>
                    <a:lnTo>
                      <a:pt x="130" y="36"/>
                    </a:lnTo>
                    <a:lnTo>
                      <a:pt x="130" y="34"/>
                    </a:lnTo>
                    <a:lnTo>
                      <a:pt x="132" y="34"/>
                    </a:lnTo>
                    <a:lnTo>
                      <a:pt x="136" y="36"/>
                    </a:lnTo>
                    <a:lnTo>
                      <a:pt x="138" y="40"/>
                    </a:lnTo>
                    <a:lnTo>
                      <a:pt x="138" y="46"/>
                    </a:lnTo>
                    <a:lnTo>
                      <a:pt x="142" y="52"/>
                    </a:lnTo>
                    <a:lnTo>
                      <a:pt x="140" y="60"/>
                    </a:lnTo>
                    <a:lnTo>
                      <a:pt x="136" y="68"/>
                    </a:lnTo>
                    <a:lnTo>
                      <a:pt x="138" y="74"/>
                    </a:lnTo>
                    <a:lnTo>
                      <a:pt x="134" y="7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4" name="Freeform 1774"/>
              <p:cNvSpPr>
                <a:spLocks/>
              </p:cNvSpPr>
              <p:nvPr/>
            </p:nvSpPr>
            <p:spPr bwMode="gray">
              <a:xfrm>
                <a:off x="3707" y="298"/>
                <a:ext cx="44" cy="48"/>
              </a:xfrm>
              <a:custGeom>
                <a:avLst/>
                <a:gdLst>
                  <a:gd name="T0" fmla="*/ 617 w 40"/>
                  <a:gd name="T1" fmla="*/ 2341 h 44"/>
                  <a:gd name="T2" fmla="*/ 0 w 40"/>
                  <a:gd name="T3" fmla="*/ 1419 h 44"/>
                  <a:gd name="T4" fmla="*/ 4 w 40"/>
                  <a:gd name="T5" fmla="*/ 1031 h 44"/>
                  <a:gd name="T6" fmla="*/ 747 w 40"/>
                  <a:gd name="T7" fmla="*/ 1193 h 44"/>
                  <a:gd name="T8" fmla="*/ 904 w 40"/>
                  <a:gd name="T9" fmla="*/ 1193 h 44"/>
                  <a:gd name="T10" fmla="*/ 1093 w 40"/>
                  <a:gd name="T11" fmla="*/ 1031 h 44"/>
                  <a:gd name="T12" fmla="*/ 1322 w 40"/>
                  <a:gd name="T13" fmla="*/ 728 h 44"/>
                  <a:gd name="T14" fmla="*/ 747 w 40"/>
                  <a:gd name="T15" fmla="*/ 0 h 44"/>
                  <a:gd name="T16" fmla="*/ 1599 w 40"/>
                  <a:gd name="T17" fmla="*/ 513 h 44"/>
                  <a:gd name="T18" fmla="*/ 1935 w 40"/>
                  <a:gd name="T19" fmla="*/ 1419 h 44"/>
                  <a:gd name="T20" fmla="*/ 2341 w 40"/>
                  <a:gd name="T21" fmla="*/ 866 h 44"/>
                  <a:gd name="T22" fmla="*/ 2853 w 40"/>
                  <a:gd name="T23" fmla="*/ 1548 h 44"/>
                  <a:gd name="T24" fmla="*/ 3452 w 40"/>
                  <a:gd name="T25" fmla="*/ 1548 h 44"/>
                  <a:gd name="T26" fmla="*/ 3797 w 40"/>
                  <a:gd name="T27" fmla="*/ 2069 h 44"/>
                  <a:gd name="T28" fmla="*/ 3452 w 40"/>
                  <a:gd name="T29" fmla="*/ 2341 h 44"/>
                  <a:gd name="T30" fmla="*/ 2741 w 40"/>
                  <a:gd name="T31" fmla="*/ 2611 h 44"/>
                  <a:gd name="T32" fmla="*/ 2128 w 40"/>
                  <a:gd name="T33" fmla="*/ 2848 h 44"/>
                  <a:gd name="T34" fmla="*/ 1322 w 40"/>
                  <a:gd name="T35" fmla="*/ 2848 h 44"/>
                  <a:gd name="T36" fmla="*/ 617 w 40"/>
                  <a:gd name="T37" fmla="*/ 2848 h 44"/>
                  <a:gd name="T38" fmla="*/ 617 w 40"/>
                  <a:gd name="T39" fmla="*/ 234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4"/>
                  <a:gd name="T62" fmla="*/ 40 w 40"/>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4">
                    <a:moveTo>
                      <a:pt x="6" y="36"/>
                    </a:moveTo>
                    <a:lnTo>
                      <a:pt x="0" y="22"/>
                    </a:lnTo>
                    <a:lnTo>
                      <a:pt x="4" y="16"/>
                    </a:lnTo>
                    <a:lnTo>
                      <a:pt x="8" y="18"/>
                    </a:lnTo>
                    <a:lnTo>
                      <a:pt x="10" y="18"/>
                    </a:lnTo>
                    <a:lnTo>
                      <a:pt x="12" y="16"/>
                    </a:lnTo>
                    <a:lnTo>
                      <a:pt x="14" y="12"/>
                    </a:lnTo>
                    <a:lnTo>
                      <a:pt x="8" y="0"/>
                    </a:lnTo>
                    <a:lnTo>
                      <a:pt x="16" y="8"/>
                    </a:lnTo>
                    <a:lnTo>
                      <a:pt x="20" y="22"/>
                    </a:lnTo>
                    <a:lnTo>
                      <a:pt x="24" y="14"/>
                    </a:lnTo>
                    <a:lnTo>
                      <a:pt x="30" y="24"/>
                    </a:lnTo>
                    <a:lnTo>
                      <a:pt x="36" y="24"/>
                    </a:lnTo>
                    <a:lnTo>
                      <a:pt x="40" y="32"/>
                    </a:lnTo>
                    <a:lnTo>
                      <a:pt x="36" y="36"/>
                    </a:lnTo>
                    <a:lnTo>
                      <a:pt x="28" y="40"/>
                    </a:lnTo>
                    <a:lnTo>
                      <a:pt x="22" y="44"/>
                    </a:lnTo>
                    <a:lnTo>
                      <a:pt x="14" y="44"/>
                    </a:lnTo>
                    <a:lnTo>
                      <a:pt x="6" y="44"/>
                    </a:lnTo>
                    <a:lnTo>
                      <a:pt x="6" y="3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5" name="Freeform 1775"/>
              <p:cNvSpPr>
                <a:spLocks/>
              </p:cNvSpPr>
              <p:nvPr/>
            </p:nvSpPr>
            <p:spPr bwMode="gray">
              <a:xfrm>
                <a:off x="3768" y="294"/>
                <a:ext cx="18" cy="20"/>
              </a:xfrm>
              <a:custGeom>
                <a:avLst/>
                <a:gdLst>
                  <a:gd name="T0" fmla="*/ 2671 w 16"/>
                  <a:gd name="T1" fmla="*/ 2808 h 18"/>
                  <a:gd name="T2" fmla="*/ 2 w 16"/>
                  <a:gd name="T3" fmla="*/ 2808 h 18"/>
                  <a:gd name="T4" fmla="*/ 0 w 16"/>
                  <a:gd name="T5" fmla="*/ 1492 h 18"/>
                  <a:gd name="T6" fmla="*/ 2 w 16"/>
                  <a:gd name="T7" fmla="*/ 4 h 18"/>
                  <a:gd name="T8" fmla="*/ 2110 w 16"/>
                  <a:gd name="T9" fmla="*/ 0 h 18"/>
                  <a:gd name="T10" fmla="*/ 3381 w 16"/>
                  <a:gd name="T11" fmla="*/ 0 h 18"/>
                  <a:gd name="T12" fmla="*/ 3811 w 16"/>
                  <a:gd name="T13" fmla="*/ 0 h 18"/>
                  <a:gd name="T14" fmla="*/ 4287 w 16"/>
                  <a:gd name="T15" fmla="*/ 4 h 18"/>
                  <a:gd name="T16" fmla="*/ 4287 w 16"/>
                  <a:gd name="T17" fmla="*/ 1492 h 18"/>
                  <a:gd name="T18" fmla="*/ 4287 w 16"/>
                  <a:gd name="T19" fmla="*/ 2274 h 18"/>
                  <a:gd name="T20" fmla="*/ 2671 w 16"/>
                  <a:gd name="T21" fmla="*/ 280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0" y="18"/>
                    </a:moveTo>
                    <a:lnTo>
                      <a:pt x="2" y="18"/>
                    </a:lnTo>
                    <a:lnTo>
                      <a:pt x="0" y="10"/>
                    </a:lnTo>
                    <a:lnTo>
                      <a:pt x="2" y="4"/>
                    </a:lnTo>
                    <a:lnTo>
                      <a:pt x="8" y="0"/>
                    </a:lnTo>
                    <a:lnTo>
                      <a:pt x="12" y="0"/>
                    </a:lnTo>
                    <a:lnTo>
                      <a:pt x="14" y="0"/>
                    </a:lnTo>
                    <a:lnTo>
                      <a:pt x="16" y="4"/>
                    </a:lnTo>
                    <a:lnTo>
                      <a:pt x="16" y="10"/>
                    </a:lnTo>
                    <a:lnTo>
                      <a:pt x="16" y="14"/>
                    </a:lnTo>
                    <a:lnTo>
                      <a:pt x="10"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6" name="Freeform 1776"/>
              <p:cNvSpPr>
                <a:spLocks/>
              </p:cNvSpPr>
              <p:nvPr/>
            </p:nvSpPr>
            <p:spPr bwMode="gray">
              <a:xfrm>
                <a:off x="3823" y="208"/>
                <a:ext cx="50" cy="51"/>
              </a:xfrm>
              <a:custGeom>
                <a:avLst/>
                <a:gdLst>
                  <a:gd name="T0" fmla="*/ 1296 w 46"/>
                  <a:gd name="T1" fmla="*/ 2254 h 46"/>
                  <a:gd name="T2" fmla="*/ 1296 w 46"/>
                  <a:gd name="T3" fmla="*/ 2771 h 46"/>
                  <a:gd name="T4" fmla="*/ 1296 w 46"/>
                  <a:gd name="T5" fmla="*/ 3072 h 46"/>
                  <a:gd name="T6" fmla="*/ 1097 w 46"/>
                  <a:gd name="T7" fmla="*/ 3661 h 46"/>
                  <a:gd name="T8" fmla="*/ 854 w 46"/>
                  <a:gd name="T9" fmla="*/ 2771 h 46"/>
                  <a:gd name="T10" fmla="*/ 518 w 46"/>
                  <a:gd name="T11" fmla="*/ 3072 h 46"/>
                  <a:gd name="T12" fmla="*/ 2 w 46"/>
                  <a:gd name="T13" fmla="*/ 3661 h 46"/>
                  <a:gd name="T14" fmla="*/ 0 w 46"/>
                  <a:gd name="T15" fmla="*/ 4500 h 46"/>
                  <a:gd name="T16" fmla="*/ 439 w 46"/>
                  <a:gd name="T17" fmla="*/ 5070 h 46"/>
                  <a:gd name="T18" fmla="*/ 439 w 46"/>
                  <a:gd name="T19" fmla="*/ 5621 h 46"/>
                  <a:gd name="T20" fmla="*/ 4 w 46"/>
                  <a:gd name="T21" fmla="*/ 6477 h 46"/>
                  <a:gd name="T22" fmla="*/ 612 w 46"/>
                  <a:gd name="T23" fmla="*/ 6232 h 46"/>
                  <a:gd name="T24" fmla="*/ 1192 w 46"/>
                  <a:gd name="T25" fmla="*/ 5496 h 46"/>
                  <a:gd name="T26" fmla="*/ 1780 w 46"/>
                  <a:gd name="T27" fmla="*/ 5070 h 46"/>
                  <a:gd name="T28" fmla="*/ 2103 w 46"/>
                  <a:gd name="T29" fmla="*/ 4186 h 46"/>
                  <a:gd name="T30" fmla="*/ 2146 w 46"/>
                  <a:gd name="T31" fmla="*/ 3406 h 46"/>
                  <a:gd name="T32" fmla="*/ 2392 w 46"/>
                  <a:gd name="T33" fmla="*/ 2254 h 46"/>
                  <a:gd name="T34" fmla="*/ 2526 w 46"/>
                  <a:gd name="T35" fmla="*/ 1095 h 46"/>
                  <a:gd name="T36" fmla="*/ 2526 w 46"/>
                  <a:gd name="T37" fmla="*/ 2 h 46"/>
                  <a:gd name="T38" fmla="*/ 2392 w 46"/>
                  <a:gd name="T39" fmla="*/ 0 h 46"/>
                  <a:gd name="T40" fmla="*/ 1816 w 46"/>
                  <a:gd name="T41" fmla="*/ 2 h 46"/>
                  <a:gd name="T42" fmla="*/ 1780 w 46"/>
                  <a:gd name="T43" fmla="*/ 1346 h 46"/>
                  <a:gd name="T44" fmla="*/ 1780 w 46"/>
                  <a:gd name="T45" fmla="*/ 2254 h 46"/>
                  <a:gd name="T46" fmla="*/ 1296 w 46"/>
                  <a:gd name="T47" fmla="*/ 225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6"/>
                  <a:gd name="T74" fmla="*/ 46 w 4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6">
                    <a:moveTo>
                      <a:pt x="24" y="16"/>
                    </a:moveTo>
                    <a:lnTo>
                      <a:pt x="24" y="20"/>
                    </a:lnTo>
                    <a:lnTo>
                      <a:pt x="24" y="22"/>
                    </a:lnTo>
                    <a:lnTo>
                      <a:pt x="20" y="26"/>
                    </a:lnTo>
                    <a:lnTo>
                      <a:pt x="16" y="20"/>
                    </a:lnTo>
                    <a:lnTo>
                      <a:pt x="10" y="22"/>
                    </a:lnTo>
                    <a:lnTo>
                      <a:pt x="2" y="26"/>
                    </a:lnTo>
                    <a:lnTo>
                      <a:pt x="0" y="32"/>
                    </a:lnTo>
                    <a:lnTo>
                      <a:pt x="8" y="36"/>
                    </a:lnTo>
                    <a:lnTo>
                      <a:pt x="8" y="40"/>
                    </a:lnTo>
                    <a:lnTo>
                      <a:pt x="4" y="46"/>
                    </a:lnTo>
                    <a:lnTo>
                      <a:pt x="12" y="44"/>
                    </a:lnTo>
                    <a:lnTo>
                      <a:pt x="22" y="38"/>
                    </a:lnTo>
                    <a:lnTo>
                      <a:pt x="32" y="36"/>
                    </a:lnTo>
                    <a:lnTo>
                      <a:pt x="38" y="30"/>
                    </a:lnTo>
                    <a:lnTo>
                      <a:pt x="40" y="24"/>
                    </a:lnTo>
                    <a:lnTo>
                      <a:pt x="44" y="16"/>
                    </a:lnTo>
                    <a:lnTo>
                      <a:pt x="46" y="8"/>
                    </a:lnTo>
                    <a:lnTo>
                      <a:pt x="46" y="2"/>
                    </a:lnTo>
                    <a:lnTo>
                      <a:pt x="44" y="0"/>
                    </a:lnTo>
                    <a:lnTo>
                      <a:pt x="34" y="2"/>
                    </a:lnTo>
                    <a:lnTo>
                      <a:pt x="32" y="10"/>
                    </a:lnTo>
                    <a:lnTo>
                      <a:pt x="32" y="16"/>
                    </a:lnTo>
                    <a:lnTo>
                      <a:pt x="24"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4" name="Group 1777"/>
            <p:cNvGrpSpPr>
              <a:grpSpLocks/>
            </p:cNvGrpSpPr>
            <p:nvPr/>
          </p:nvGrpSpPr>
          <p:grpSpPr bwMode="gray">
            <a:xfrm>
              <a:off x="4952396" y="1967311"/>
              <a:ext cx="773458" cy="1959202"/>
              <a:chOff x="3430" y="425"/>
              <a:chExt cx="577" cy="1548"/>
            </a:xfrm>
            <a:solidFill>
              <a:schemeClr val="bg1">
                <a:lumMod val="75000"/>
              </a:schemeClr>
            </a:solidFill>
          </p:grpSpPr>
          <p:sp>
            <p:nvSpPr>
              <p:cNvPr id="127" name="Freeform 1778"/>
              <p:cNvSpPr>
                <a:spLocks/>
              </p:cNvSpPr>
              <p:nvPr/>
            </p:nvSpPr>
            <p:spPr bwMode="gray">
              <a:xfrm>
                <a:off x="3656" y="1947"/>
                <a:ext cx="29" cy="26"/>
              </a:xfrm>
              <a:custGeom>
                <a:avLst/>
                <a:gdLst>
                  <a:gd name="T0" fmla="*/ 2 w 26"/>
                  <a:gd name="T1" fmla="*/ 0 h 24"/>
                  <a:gd name="T2" fmla="*/ 1467 w 26"/>
                  <a:gd name="T3" fmla="*/ 2 h 24"/>
                  <a:gd name="T4" fmla="*/ 3484 w 26"/>
                  <a:gd name="T5" fmla="*/ 336 h 24"/>
                  <a:gd name="T6" fmla="*/ 4878 w 26"/>
                  <a:gd name="T7" fmla="*/ 544 h 24"/>
                  <a:gd name="T8" fmla="*/ 4878 w 26"/>
                  <a:gd name="T9" fmla="*/ 879 h 24"/>
                  <a:gd name="T10" fmla="*/ 4334 w 26"/>
                  <a:gd name="T11" fmla="*/ 1031 h 24"/>
                  <a:gd name="T12" fmla="*/ 2271 w 26"/>
                  <a:gd name="T13" fmla="*/ 1117 h 24"/>
                  <a:gd name="T14" fmla="*/ 1825 w 26"/>
                  <a:gd name="T15" fmla="*/ 952 h 24"/>
                  <a:gd name="T16" fmla="*/ 4 w 26"/>
                  <a:gd name="T17" fmla="*/ 1031 h 24"/>
                  <a:gd name="T18" fmla="*/ 0 w 26"/>
                  <a:gd name="T19" fmla="*/ 638 h 24"/>
                  <a:gd name="T20" fmla="*/ 0 w 26"/>
                  <a:gd name="T21" fmla="*/ 336 h 24"/>
                  <a:gd name="T22" fmla="*/ 2 w 2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4"/>
                  <a:gd name="T38" fmla="*/ 26 w 2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4">
                    <a:moveTo>
                      <a:pt x="2" y="0"/>
                    </a:moveTo>
                    <a:lnTo>
                      <a:pt x="8" y="2"/>
                    </a:lnTo>
                    <a:lnTo>
                      <a:pt x="18" y="6"/>
                    </a:lnTo>
                    <a:lnTo>
                      <a:pt x="26" y="12"/>
                    </a:lnTo>
                    <a:lnTo>
                      <a:pt x="26" y="18"/>
                    </a:lnTo>
                    <a:lnTo>
                      <a:pt x="22" y="22"/>
                    </a:lnTo>
                    <a:lnTo>
                      <a:pt x="12" y="24"/>
                    </a:lnTo>
                    <a:lnTo>
                      <a:pt x="10" y="20"/>
                    </a:lnTo>
                    <a:lnTo>
                      <a:pt x="4" y="22"/>
                    </a:lnTo>
                    <a:lnTo>
                      <a:pt x="0" y="14"/>
                    </a:lnTo>
                    <a:lnTo>
                      <a:pt x="0" y="6"/>
                    </a:lnTo>
                    <a:lnTo>
                      <a:pt x="2"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8" name="Freeform 1779"/>
              <p:cNvSpPr>
                <a:spLocks/>
              </p:cNvSpPr>
              <p:nvPr/>
            </p:nvSpPr>
            <p:spPr bwMode="gray">
              <a:xfrm>
                <a:off x="3430" y="425"/>
                <a:ext cx="577" cy="1520"/>
              </a:xfrm>
              <a:custGeom>
                <a:avLst/>
                <a:gdLst>
                  <a:gd name="T0" fmla="*/ 28521 w 526"/>
                  <a:gd name="T1" fmla="*/ 0 h 1386"/>
                  <a:gd name="T2" fmla="*/ 35046 w 526"/>
                  <a:gd name="T3" fmla="*/ 4408 h 1386"/>
                  <a:gd name="T4" fmla="*/ 39188 w 526"/>
                  <a:gd name="T5" fmla="*/ 8609 h 1386"/>
                  <a:gd name="T6" fmla="*/ 42291 w 526"/>
                  <a:gd name="T7" fmla="*/ 16952 h 1386"/>
                  <a:gd name="T8" fmla="*/ 44678 w 526"/>
                  <a:gd name="T9" fmla="*/ 25275 h 1386"/>
                  <a:gd name="T10" fmla="*/ 40910 w 526"/>
                  <a:gd name="T11" fmla="*/ 26775 h 1386"/>
                  <a:gd name="T12" fmla="*/ 38553 w 526"/>
                  <a:gd name="T13" fmla="*/ 27454 h 1386"/>
                  <a:gd name="T14" fmla="*/ 36718 w 526"/>
                  <a:gd name="T15" fmla="*/ 30340 h 1386"/>
                  <a:gd name="T16" fmla="*/ 35673 w 526"/>
                  <a:gd name="T17" fmla="*/ 34770 h 1386"/>
                  <a:gd name="T18" fmla="*/ 37414 w 526"/>
                  <a:gd name="T19" fmla="*/ 38887 h 1386"/>
                  <a:gd name="T20" fmla="*/ 35229 w 526"/>
                  <a:gd name="T21" fmla="*/ 43838 h 1386"/>
                  <a:gd name="T22" fmla="*/ 31948 w 526"/>
                  <a:gd name="T23" fmla="*/ 47485 h 1386"/>
                  <a:gd name="T24" fmla="*/ 28863 w 526"/>
                  <a:gd name="T25" fmla="*/ 49715 h 1386"/>
                  <a:gd name="T26" fmla="*/ 26148 w 526"/>
                  <a:gd name="T27" fmla="*/ 53222 h 1386"/>
                  <a:gd name="T28" fmla="*/ 26000 w 526"/>
                  <a:gd name="T29" fmla="*/ 55658 h 1386"/>
                  <a:gd name="T30" fmla="*/ 24637 w 526"/>
                  <a:gd name="T31" fmla="*/ 57999 h 1386"/>
                  <a:gd name="T32" fmla="*/ 25210 w 526"/>
                  <a:gd name="T33" fmla="*/ 62525 h 1386"/>
                  <a:gd name="T34" fmla="*/ 23739 w 526"/>
                  <a:gd name="T35" fmla="*/ 65648 h 1386"/>
                  <a:gd name="T36" fmla="*/ 24963 w 526"/>
                  <a:gd name="T37" fmla="*/ 70272 h 1386"/>
                  <a:gd name="T38" fmla="*/ 27966 w 526"/>
                  <a:gd name="T39" fmla="*/ 71720 h 1386"/>
                  <a:gd name="T40" fmla="*/ 30569 w 526"/>
                  <a:gd name="T41" fmla="*/ 73506 h 1386"/>
                  <a:gd name="T42" fmla="*/ 31948 w 526"/>
                  <a:gd name="T43" fmla="*/ 75524 h 1386"/>
                  <a:gd name="T44" fmla="*/ 31948 w 526"/>
                  <a:gd name="T45" fmla="*/ 80048 h 1386"/>
                  <a:gd name="T46" fmla="*/ 30569 w 526"/>
                  <a:gd name="T47" fmla="*/ 84143 h 1386"/>
                  <a:gd name="T48" fmla="*/ 28521 w 526"/>
                  <a:gd name="T49" fmla="*/ 84430 h 1386"/>
                  <a:gd name="T50" fmla="*/ 26148 w 526"/>
                  <a:gd name="T51" fmla="*/ 87366 h 1386"/>
                  <a:gd name="T52" fmla="*/ 24721 w 526"/>
                  <a:gd name="T53" fmla="*/ 88871 h 1386"/>
                  <a:gd name="T54" fmla="*/ 24708 w 526"/>
                  <a:gd name="T55" fmla="*/ 90290 h 1386"/>
                  <a:gd name="T56" fmla="*/ 24963 w 526"/>
                  <a:gd name="T57" fmla="*/ 93412 h 1386"/>
                  <a:gd name="T58" fmla="*/ 24963 w 526"/>
                  <a:gd name="T59" fmla="*/ 95486 h 1386"/>
                  <a:gd name="T60" fmla="*/ 25358 w 526"/>
                  <a:gd name="T61" fmla="*/ 98732 h 1386"/>
                  <a:gd name="T62" fmla="*/ 24708 w 526"/>
                  <a:gd name="T63" fmla="*/ 100592 h 1386"/>
                  <a:gd name="T64" fmla="*/ 23241 w 526"/>
                  <a:gd name="T65" fmla="*/ 106886 h 1386"/>
                  <a:gd name="T66" fmla="*/ 20746 w 526"/>
                  <a:gd name="T67" fmla="*/ 108964 h 1386"/>
                  <a:gd name="T68" fmla="*/ 17411 w 526"/>
                  <a:gd name="T69" fmla="*/ 110442 h 1386"/>
                  <a:gd name="T70" fmla="*/ 15716 w 526"/>
                  <a:gd name="T71" fmla="*/ 113299 h 1386"/>
                  <a:gd name="T72" fmla="*/ 13110 w 526"/>
                  <a:gd name="T73" fmla="*/ 115415 h 1386"/>
                  <a:gd name="T74" fmla="*/ 8927 w 526"/>
                  <a:gd name="T75" fmla="*/ 114739 h 1386"/>
                  <a:gd name="T76" fmla="*/ 8927 w 526"/>
                  <a:gd name="T77" fmla="*/ 113020 h 1386"/>
                  <a:gd name="T78" fmla="*/ 7419 w 526"/>
                  <a:gd name="T79" fmla="*/ 108964 h 1386"/>
                  <a:gd name="T80" fmla="*/ 8614 w 526"/>
                  <a:gd name="T81" fmla="*/ 107322 h 1386"/>
                  <a:gd name="T82" fmla="*/ 5065 w 526"/>
                  <a:gd name="T83" fmla="*/ 101069 h 1386"/>
                  <a:gd name="T84" fmla="*/ 3766 w 526"/>
                  <a:gd name="T85" fmla="*/ 96534 h 1386"/>
                  <a:gd name="T86" fmla="*/ 3113 w 526"/>
                  <a:gd name="T87" fmla="*/ 95245 h 1386"/>
                  <a:gd name="T88" fmla="*/ 3433 w 526"/>
                  <a:gd name="T89" fmla="*/ 92507 h 1386"/>
                  <a:gd name="T90" fmla="*/ 795 w 526"/>
                  <a:gd name="T91" fmla="*/ 91828 h 1386"/>
                  <a:gd name="T92" fmla="*/ 795 w 526"/>
                  <a:gd name="T93" fmla="*/ 85687 h 1386"/>
                  <a:gd name="T94" fmla="*/ 2877 w 526"/>
                  <a:gd name="T95" fmla="*/ 85924 h 1386"/>
                  <a:gd name="T96" fmla="*/ 3189 w 526"/>
                  <a:gd name="T97" fmla="*/ 79931 h 1386"/>
                  <a:gd name="T98" fmla="*/ 6095 w 526"/>
                  <a:gd name="T99" fmla="*/ 74216 h 1386"/>
                  <a:gd name="T100" fmla="*/ 6617 w 526"/>
                  <a:gd name="T101" fmla="*/ 68570 h 1386"/>
                  <a:gd name="T102" fmla="*/ 3837 w 526"/>
                  <a:gd name="T103" fmla="*/ 62214 h 1386"/>
                  <a:gd name="T104" fmla="*/ 3766 w 526"/>
                  <a:gd name="T105" fmla="*/ 53742 h 1386"/>
                  <a:gd name="T106" fmla="*/ 3498 w 526"/>
                  <a:gd name="T107" fmla="*/ 48530 h 1386"/>
                  <a:gd name="T108" fmla="*/ 8127 w 526"/>
                  <a:gd name="T109" fmla="*/ 44282 h 1386"/>
                  <a:gd name="T110" fmla="*/ 9507 w 526"/>
                  <a:gd name="T111" fmla="*/ 40392 h 1386"/>
                  <a:gd name="T112" fmla="*/ 10727 w 526"/>
                  <a:gd name="T113" fmla="*/ 35470 h 1386"/>
                  <a:gd name="T114" fmla="*/ 12780 w 526"/>
                  <a:gd name="T115" fmla="*/ 26559 h 1386"/>
                  <a:gd name="T116" fmla="*/ 15533 w 526"/>
                  <a:gd name="T117" fmla="*/ 19968 h 1386"/>
                  <a:gd name="T118" fmla="*/ 17039 w 526"/>
                  <a:gd name="T119" fmla="*/ 12164 h 1386"/>
                  <a:gd name="T120" fmla="*/ 21320 w 526"/>
                  <a:gd name="T121" fmla="*/ 8846 h 1386"/>
                  <a:gd name="T122" fmla="*/ 24272 w 526"/>
                  <a:gd name="T123" fmla="*/ 5386 h 1386"/>
                  <a:gd name="T124" fmla="*/ 27104 w 526"/>
                  <a:gd name="T125" fmla="*/ 4408 h 1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
                  <a:gd name="T190" fmla="*/ 0 h 1386"/>
                  <a:gd name="T191" fmla="*/ 526 w 526"/>
                  <a:gd name="T192" fmla="*/ 1386 h 1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 h="1386">
                    <a:moveTo>
                      <a:pt x="328" y="26"/>
                    </a:moveTo>
                    <a:lnTo>
                      <a:pt x="324" y="18"/>
                    </a:lnTo>
                    <a:lnTo>
                      <a:pt x="318" y="6"/>
                    </a:lnTo>
                    <a:lnTo>
                      <a:pt x="326" y="4"/>
                    </a:lnTo>
                    <a:lnTo>
                      <a:pt x="332" y="2"/>
                    </a:lnTo>
                    <a:lnTo>
                      <a:pt x="336" y="0"/>
                    </a:lnTo>
                    <a:lnTo>
                      <a:pt x="346" y="12"/>
                    </a:lnTo>
                    <a:lnTo>
                      <a:pt x="346" y="14"/>
                    </a:lnTo>
                    <a:lnTo>
                      <a:pt x="376" y="34"/>
                    </a:lnTo>
                    <a:lnTo>
                      <a:pt x="388" y="40"/>
                    </a:lnTo>
                    <a:lnTo>
                      <a:pt x="394" y="50"/>
                    </a:lnTo>
                    <a:lnTo>
                      <a:pt x="412" y="52"/>
                    </a:lnTo>
                    <a:lnTo>
                      <a:pt x="434" y="60"/>
                    </a:lnTo>
                    <a:lnTo>
                      <a:pt x="444" y="70"/>
                    </a:lnTo>
                    <a:lnTo>
                      <a:pt x="444" y="76"/>
                    </a:lnTo>
                    <a:lnTo>
                      <a:pt x="452" y="78"/>
                    </a:lnTo>
                    <a:lnTo>
                      <a:pt x="466" y="94"/>
                    </a:lnTo>
                    <a:lnTo>
                      <a:pt x="460" y="102"/>
                    </a:lnTo>
                    <a:lnTo>
                      <a:pt x="466" y="140"/>
                    </a:lnTo>
                    <a:lnTo>
                      <a:pt x="480" y="144"/>
                    </a:lnTo>
                    <a:lnTo>
                      <a:pt x="480" y="160"/>
                    </a:lnTo>
                    <a:lnTo>
                      <a:pt x="476" y="162"/>
                    </a:lnTo>
                    <a:lnTo>
                      <a:pt x="476" y="172"/>
                    </a:lnTo>
                    <a:lnTo>
                      <a:pt x="498" y="202"/>
                    </a:lnTo>
                    <a:lnTo>
                      <a:pt x="500" y="226"/>
                    </a:lnTo>
                    <a:lnTo>
                      <a:pt x="494" y="238"/>
                    </a:lnTo>
                    <a:lnTo>
                      <a:pt x="496" y="258"/>
                    </a:lnTo>
                    <a:lnTo>
                      <a:pt x="510" y="268"/>
                    </a:lnTo>
                    <a:lnTo>
                      <a:pt x="518" y="286"/>
                    </a:lnTo>
                    <a:lnTo>
                      <a:pt x="526" y="302"/>
                    </a:lnTo>
                    <a:lnTo>
                      <a:pt x="520" y="308"/>
                    </a:lnTo>
                    <a:lnTo>
                      <a:pt x="512" y="310"/>
                    </a:lnTo>
                    <a:lnTo>
                      <a:pt x="502" y="306"/>
                    </a:lnTo>
                    <a:lnTo>
                      <a:pt x="494" y="306"/>
                    </a:lnTo>
                    <a:lnTo>
                      <a:pt x="490" y="314"/>
                    </a:lnTo>
                    <a:lnTo>
                      <a:pt x="482" y="318"/>
                    </a:lnTo>
                    <a:lnTo>
                      <a:pt x="470" y="314"/>
                    </a:lnTo>
                    <a:lnTo>
                      <a:pt x="466" y="308"/>
                    </a:lnTo>
                    <a:lnTo>
                      <a:pt x="466" y="312"/>
                    </a:lnTo>
                    <a:lnTo>
                      <a:pt x="456" y="310"/>
                    </a:lnTo>
                    <a:lnTo>
                      <a:pt x="452" y="318"/>
                    </a:lnTo>
                    <a:lnTo>
                      <a:pt x="454" y="326"/>
                    </a:lnTo>
                    <a:lnTo>
                      <a:pt x="458" y="332"/>
                    </a:lnTo>
                    <a:lnTo>
                      <a:pt x="456" y="344"/>
                    </a:lnTo>
                    <a:lnTo>
                      <a:pt x="448" y="344"/>
                    </a:lnTo>
                    <a:lnTo>
                      <a:pt x="440" y="344"/>
                    </a:lnTo>
                    <a:lnTo>
                      <a:pt x="442" y="352"/>
                    </a:lnTo>
                    <a:lnTo>
                      <a:pt x="432" y="362"/>
                    </a:lnTo>
                    <a:lnTo>
                      <a:pt x="424" y="364"/>
                    </a:lnTo>
                    <a:lnTo>
                      <a:pt x="432" y="372"/>
                    </a:lnTo>
                    <a:lnTo>
                      <a:pt x="432" y="380"/>
                    </a:lnTo>
                    <a:lnTo>
                      <a:pt x="430" y="390"/>
                    </a:lnTo>
                    <a:lnTo>
                      <a:pt x="426" y="402"/>
                    </a:lnTo>
                    <a:lnTo>
                      <a:pt x="418" y="414"/>
                    </a:lnTo>
                    <a:lnTo>
                      <a:pt x="424" y="422"/>
                    </a:lnTo>
                    <a:lnTo>
                      <a:pt x="422" y="436"/>
                    </a:lnTo>
                    <a:lnTo>
                      <a:pt x="428" y="438"/>
                    </a:lnTo>
                    <a:lnTo>
                      <a:pt x="436" y="444"/>
                    </a:lnTo>
                    <a:lnTo>
                      <a:pt x="442" y="454"/>
                    </a:lnTo>
                    <a:lnTo>
                      <a:pt x="440" y="462"/>
                    </a:lnTo>
                    <a:lnTo>
                      <a:pt x="438" y="468"/>
                    </a:lnTo>
                    <a:lnTo>
                      <a:pt x="434" y="474"/>
                    </a:lnTo>
                    <a:lnTo>
                      <a:pt x="422" y="482"/>
                    </a:lnTo>
                    <a:lnTo>
                      <a:pt x="422" y="492"/>
                    </a:lnTo>
                    <a:lnTo>
                      <a:pt x="416" y="510"/>
                    </a:lnTo>
                    <a:lnTo>
                      <a:pt x="416" y="522"/>
                    </a:lnTo>
                    <a:lnTo>
                      <a:pt x="408" y="530"/>
                    </a:lnTo>
                    <a:lnTo>
                      <a:pt x="400" y="534"/>
                    </a:lnTo>
                    <a:lnTo>
                      <a:pt x="396" y="540"/>
                    </a:lnTo>
                    <a:lnTo>
                      <a:pt x="384" y="546"/>
                    </a:lnTo>
                    <a:lnTo>
                      <a:pt x="378" y="558"/>
                    </a:lnTo>
                    <a:lnTo>
                      <a:pt x="376" y="566"/>
                    </a:lnTo>
                    <a:lnTo>
                      <a:pt x="366" y="556"/>
                    </a:lnTo>
                    <a:lnTo>
                      <a:pt x="366" y="566"/>
                    </a:lnTo>
                    <a:lnTo>
                      <a:pt x="358" y="566"/>
                    </a:lnTo>
                    <a:lnTo>
                      <a:pt x="354" y="582"/>
                    </a:lnTo>
                    <a:lnTo>
                      <a:pt x="352" y="592"/>
                    </a:lnTo>
                    <a:lnTo>
                      <a:pt x="340" y="592"/>
                    </a:lnTo>
                    <a:lnTo>
                      <a:pt x="334" y="596"/>
                    </a:lnTo>
                    <a:lnTo>
                      <a:pt x="322" y="612"/>
                    </a:lnTo>
                    <a:lnTo>
                      <a:pt x="328" y="620"/>
                    </a:lnTo>
                    <a:lnTo>
                      <a:pt x="324" y="628"/>
                    </a:lnTo>
                    <a:lnTo>
                      <a:pt x="314" y="634"/>
                    </a:lnTo>
                    <a:lnTo>
                      <a:pt x="308" y="634"/>
                    </a:lnTo>
                    <a:lnTo>
                      <a:pt x="304" y="632"/>
                    </a:lnTo>
                    <a:lnTo>
                      <a:pt x="300" y="624"/>
                    </a:lnTo>
                    <a:lnTo>
                      <a:pt x="298" y="628"/>
                    </a:lnTo>
                    <a:lnTo>
                      <a:pt x="302" y="640"/>
                    </a:lnTo>
                    <a:lnTo>
                      <a:pt x="306" y="654"/>
                    </a:lnTo>
                    <a:lnTo>
                      <a:pt x="306" y="664"/>
                    </a:lnTo>
                    <a:lnTo>
                      <a:pt x="300" y="670"/>
                    </a:lnTo>
                    <a:lnTo>
                      <a:pt x="292" y="674"/>
                    </a:lnTo>
                    <a:lnTo>
                      <a:pt x="286" y="668"/>
                    </a:lnTo>
                    <a:lnTo>
                      <a:pt x="284" y="672"/>
                    </a:lnTo>
                    <a:lnTo>
                      <a:pt x="284" y="684"/>
                    </a:lnTo>
                    <a:lnTo>
                      <a:pt x="288" y="692"/>
                    </a:lnTo>
                    <a:lnTo>
                      <a:pt x="296" y="696"/>
                    </a:lnTo>
                    <a:lnTo>
                      <a:pt x="296" y="706"/>
                    </a:lnTo>
                    <a:lnTo>
                      <a:pt x="290" y="718"/>
                    </a:lnTo>
                    <a:lnTo>
                      <a:pt x="286" y="734"/>
                    </a:lnTo>
                    <a:lnTo>
                      <a:pt x="290" y="742"/>
                    </a:lnTo>
                    <a:lnTo>
                      <a:pt x="296" y="746"/>
                    </a:lnTo>
                    <a:lnTo>
                      <a:pt x="296" y="754"/>
                    </a:lnTo>
                    <a:lnTo>
                      <a:pt x="288" y="752"/>
                    </a:lnTo>
                    <a:lnTo>
                      <a:pt x="282" y="752"/>
                    </a:lnTo>
                    <a:lnTo>
                      <a:pt x="282" y="760"/>
                    </a:lnTo>
                    <a:lnTo>
                      <a:pt x="282" y="772"/>
                    </a:lnTo>
                    <a:lnTo>
                      <a:pt x="280" y="782"/>
                    </a:lnTo>
                    <a:lnTo>
                      <a:pt x="286" y="784"/>
                    </a:lnTo>
                    <a:lnTo>
                      <a:pt x="288" y="788"/>
                    </a:lnTo>
                    <a:lnTo>
                      <a:pt x="282" y="796"/>
                    </a:lnTo>
                    <a:lnTo>
                      <a:pt x="286" y="810"/>
                    </a:lnTo>
                    <a:lnTo>
                      <a:pt x="286" y="828"/>
                    </a:lnTo>
                    <a:lnTo>
                      <a:pt x="294" y="838"/>
                    </a:lnTo>
                    <a:lnTo>
                      <a:pt x="292" y="850"/>
                    </a:lnTo>
                    <a:lnTo>
                      <a:pt x="306" y="854"/>
                    </a:lnTo>
                    <a:lnTo>
                      <a:pt x="314" y="854"/>
                    </a:lnTo>
                    <a:lnTo>
                      <a:pt x="316" y="862"/>
                    </a:lnTo>
                    <a:lnTo>
                      <a:pt x="322" y="858"/>
                    </a:lnTo>
                    <a:lnTo>
                      <a:pt x="330" y="854"/>
                    </a:lnTo>
                    <a:lnTo>
                      <a:pt x="332" y="860"/>
                    </a:lnTo>
                    <a:lnTo>
                      <a:pt x="334" y="866"/>
                    </a:lnTo>
                    <a:lnTo>
                      <a:pt x="340" y="872"/>
                    </a:lnTo>
                    <a:lnTo>
                      <a:pt x="344" y="876"/>
                    </a:lnTo>
                    <a:lnTo>
                      <a:pt x="352" y="876"/>
                    </a:lnTo>
                    <a:lnTo>
                      <a:pt x="360" y="876"/>
                    </a:lnTo>
                    <a:lnTo>
                      <a:pt x="364" y="882"/>
                    </a:lnTo>
                    <a:lnTo>
                      <a:pt x="358" y="888"/>
                    </a:lnTo>
                    <a:lnTo>
                      <a:pt x="362" y="898"/>
                    </a:lnTo>
                    <a:lnTo>
                      <a:pt x="370" y="898"/>
                    </a:lnTo>
                    <a:lnTo>
                      <a:pt x="372" y="892"/>
                    </a:lnTo>
                    <a:lnTo>
                      <a:pt x="376" y="900"/>
                    </a:lnTo>
                    <a:lnTo>
                      <a:pt x="382" y="910"/>
                    </a:lnTo>
                    <a:lnTo>
                      <a:pt x="386" y="922"/>
                    </a:lnTo>
                    <a:lnTo>
                      <a:pt x="390" y="928"/>
                    </a:lnTo>
                    <a:lnTo>
                      <a:pt x="388" y="934"/>
                    </a:lnTo>
                    <a:lnTo>
                      <a:pt x="380" y="942"/>
                    </a:lnTo>
                    <a:lnTo>
                      <a:pt x="376" y="954"/>
                    </a:lnTo>
                    <a:lnTo>
                      <a:pt x="370" y="964"/>
                    </a:lnTo>
                    <a:lnTo>
                      <a:pt x="366" y="974"/>
                    </a:lnTo>
                    <a:lnTo>
                      <a:pt x="372" y="982"/>
                    </a:lnTo>
                    <a:lnTo>
                      <a:pt x="368" y="990"/>
                    </a:lnTo>
                    <a:lnTo>
                      <a:pt x="370" y="1000"/>
                    </a:lnTo>
                    <a:lnTo>
                      <a:pt x="360" y="1002"/>
                    </a:lnTo>
                    <a:lnTo>
                      <a:pt x="354" y="1004"/>
                    </a:lnTo>
                    <a:lnTo>
                      <a:pt x="352" y="1012"/>
                    </a:lnTo>
                    <a:lnTo>
                      <a:pt x="348" y="1022"/>
                    </a:lnTo>
                    <a:lnTo>
                      <a:pt x="344" y="1028"/>
                    </a:lnTo>
                    <a:lnTo>
                      <a:pt x="338" y="1016"/>
                    </a:lnTo>
                    <a:lnTo>
                      <a:pt x="336" y="1006"/>
                    </a:lnTo>
                    <a:lnTo>
                      <a:pt x="334" y="1008"/>
                    </a:lnTo>
                    <a:lnTo>
                      <a:pt x="332" y="1012"/>
                    </a:lnTo>
                    <a:lnTo>
                      <a:pt x="330" y="1020"/>
                    </a:lnTo>
                    <a:lnTo>
                      <a:pt x="326" y="1028"/>
                    </a:lnTo>
                    <a:lnTo>
                      <a:pt x="320" y="1036"/>
                    </a:lnTo>
                    <a:lnTo>
                      <a:pt x="308" y="1040"/>
                    </a:lnTo>
                    <a:lnTo>
                      <a:pt x="304" y="1046"/>
                    </a:lnTo>
                    <a:lnTo>
                      <a:pt x="302" y="1052"/>
                    </a:lnTo>
                    <a:lnTo>
                      <a:pt x="284" y="1052"/>
                    </a:lnTo>
                    <a:lnTo>
                      <a:pt x="270" y="1052"/>
                    </a:lnTo>
                    <a:lnTo>
                      <a:pt x="280" y="1056"/>
                    </a:lnTo>
                    <a:lnTo>
                      <a:pt x="292" y="1060"/>
                    </a:lnTo>
                    <a:lnTo>
                      <a:pt x="302" y="1066"/>
                    </a:lnTo>
                    <a:lnTo>
                      <a:pt x="302" y="1068"/>
                    </a:lnTo>
                    <a:lnTo>
                      <a:pt x="302" y="1070"/>
                    </a:lnTo>
                    <a:lnTo>
                      <a:pt x="300" y="1070"/>
                    </a:lnTo>
                    <a:lnTo>
                      <a:pt x="280" y="1070"/>
                    </a:lnTo>
                    <a:lnTo>
                      <a:pt x="290" y="1076"/>
                    </a:lnTo>
                    <a:lnTo>
                      <a:pt x="294" y="1082"/>
                    </a:lnTo>
                    <a:lnTo>
                      <a:pt x="298" y="1092"/>
                    </a:lnTo>
                    <a:lnTo>
                      <a:pt x="298" y="1102"/>
                    </a:lnTo>
                    <a:lnTo>
                      <a:pt x="296" y="1106"/>
                    </a:lnTo>
                    <a:lnTo>
                      <a:pt x="292" y="1110"/>
                    </a:lnTo>
                    <a:lnTo>
                      <a:pt x="294" y="1112"/>
                    </a:lnTo>
                    <a:lnTo>
                      <a:pt x="296" y="1114"/>
                    </a:lnTo>
                    <a:lnTo>
                      <a:pt x="298" y="1124"/>
                    </a:lnTo>
                    <a:lnTo>
                      <a:pt x="286" y="1126"/>
                    </a:lnTo>
                    <a:lnTo>
                      <a:pt x="286" y="1130"/>
                    </a:lnTo>
                    <a:lnTo>
                      <a:pt x="290" y="1134"/>
                    </a:lnTo>
                    <a:lnTo>
                      <a:pt x="294" y="1138"/>
                    </a:lnTo>
                    <a:lnTo>
                      <a:pt x="294" y="1146"/>
                    </a:lnTo>
                    <a:lnTo>
                      <a:pt x="290" y="1150"/>
                    </a:lnTo>
                    <a:lnTo>
                      <a:pt x="290" y="1154"/>
                    </a:lnTo>
                    <a:lnTo>
                      <a:pt x="298" y="1160"/>
                    </a:lnTo>
                    <a:lnTo>
                      <a:pt x="296" y="1166"/>
                    </a:lnTo>
                    <a:lnTo>
                      <a:pt x="298" y="1176"/>
                    </a:lnTo>
                    <a:lnTo>
                      <a:pt x="288" y="1182"/>
                    </a:lnTo>
                    <a:lnTo>
                      <a:pt x="286" y="1190"/>
                    </a:lnTo>
                    <a:lnTo>
                      <a:pt x="286" y="1196"/>
                    </a:lnTo>
                    <a:lnTo>
                      <a:pt x="286" y="1194"/>
                    </a:lnTo>
                    <a:lnTo>
                      <a:pt x="288" y="1194"/>
                    </a:lnTo>
                    <a:lnTo>
                      <a:pt x="290" y="1198"/>
                    </a:lnTo>
                    <a:lnTo>
                      <a:pt x="296" y="1204"/>
                    </a:lnTo>
                    <a:lnTo>
                      <a:pt x="290" y="1212"/>
                    </a:lnTo>
                    <a:lnTo>
                      <a:pt x="290" y="1238"/>
                    </a:lnTo>
                    <a:lnTo>
                      <a:pt x="284" y="1250"/>
                    </a:lnTo>
                    <a:lnTo>
                      <a:pt x="280" y="1258"/>
                    </a:lnTo>
                    <a:lnTo>
                      <a:pt x="274" y="1274"/>
                    </a:lnTo>
                    <a:lnTo>
                      <a:pt x="274" y="1286"/>
                    </a:lnTo>
                    <a:lnTo>
                      <a:pt x="268" y="1296"/>
                    </a:lnTo>
                    <a:lnTo>
                      <a:pt x="262" y="1304"/>
                    </a:lnTo>
                    <a:lnTo>
                      <a:pt x="256" y="1296"/>
                    </a:lnTo>
                    <a:lnTo>
                      <a:pt x="250" y="1292"/>
                    </a:lnTo>
                    <a:lnTo>
                      <a:pt x="244" y="1298"/>
                    </a:lnTo>
                    <a:lnTo>
                      <a:pt x="234" y="1298"/>
                    </a:lnTo>
                    <a:lnTo>
                      <a:pt x="222" y="1298"/>
                    </a:lnTo>
                    <a:lnTo>
                      <a:pt x="214" y="1300"/>
                    </a:lnTo>
                    <a:lnTo>
                      <a:pt x="206" y="1302"/>
                    </a:lnTo>
                    <a:lnTo>
                      <a:pt x="206" y="1312"/>
                    </a:lnTo>
                    <a:lnTo>
                      <a:pt x="204" y="1316"/>
                    </a:lnTo>
                    <a:lnTo>
                      <a:pt x="196" y="1314"/>
                    </a:lnTo>
                    <a:lnTo>
                      <a:pt x="192" y="1316"/>
                    </a:lnTo>
                    <a:lnTo>
                      <a:pt x="180" y="1326"/>
                    </a:lnTo>
                    <a:lnTo>
                      <a:pt x="178" y="1332"/>
                    </a:lnTo>
                    <a:lnTo>
                      <a:pt x="174" y="1348"/>
                    </a:lnTo>
                    <a:lnTo>
                      <a:pt x="184" y="1350"/>
                    </a:lnTo>
                    <a:lnTo>
                      <a:pt x="186" y="1358"/>
                    </a:lnTo>
                    <a:lnTo>
                      <a:pt x="186" y="1368"/>
                    </a:lnTo>
                    <a:lnTo>
                      <a:pt x="178" y="1378"/>
                    </a:lnTo>
                    <a:lnTo>
                      <a:pt x="170" y="1380"/>
                    </a:lnTo>
                    <a:lnTo>
                      <a:pt x="162" y="1374"/>
                    </a:lnTo>
                    <a:lnTo>
                      <a:pt x="154" y="1376"/>
                    </a:lnTo>
                    <a:lnTo>
                      <a:pt x="146" y="1380"/>
                    </a:lnTo>
                    <a:lnTo>
                      <a:pt x="136" y="1386"/>
                    </a:lnTo>
                    <a:lnTo>
                      <a:pt x="118" y="1382"/>
                    </a:lnTo>
                    <a:lnTo>
                      <a:pt x="106" y="1384"/>
                    </a:lnTo>
                    <a:lnTo>
                      <a:pt x="112" y="1374"/>
                    </a:lnTo>
                    <a:lnTo>
                      <a:pt x="106" y="1368"/>
                    </a:lnTo>
                    <a:lnTo>
                      <a:pt x="106" y="1366"/>
                    </a:lnTo>
                    <a:lnTo>
                      <a:pt x="106" y="1362"/>
                    </a:lnTo>
                    <a:lnTo>
                      <a:pt x="108" y="1360"/>
                    </a:lnTo>
                    <a:lnTo>
                      <a:pt x="116" y="1356"/>
                    </a:lnTo>
                    <a:lnTo>
                      <a:pt x="114" y="1350"/>
                    </a:lnTo>
                    <a:lnTo>
                      <a:pt x="106" y="1346"/>
                    </a:lnTo>
                    <a:lnTo>
                      <a:pt x="106" y="1340"/>
                    </a:lnTo>
                    <a:lnTo>
                      <a:pt x="100" y="1326"/>
                    </a:lnTo>
                    <a:lnTo>
                      <a:pt x="92" y="1316"/>
                    </a:lnTo>
                    <a:lnTo>
                      <a:pt x="86" y="1306"/>
                    </a:lnTo>
                    <a:lnTo>
                      <a:pt x="82" y="1294"/>
                    </a:lnTo>
                    <a:lnTo>
                      <a:pt x="88" y="1298"/>
                    </a:lnTo>
                    <a:lnTo>
                      <a:pt x="96" y="1302"/>
                    </a:lnTo>
                    <a:lnTo>
                      <a:pt x="100" y="1296"/>
                    </a:lnTo>
                    <a:lnTo>
                      <a:pt x="94" y="1292"/>
                    </a:lnTo>
                    <a:lnTo>
                      <a:pt x="86" y="1284"/>
                    </a:lnTo>
                    <a:lnTo>
                      <a:pt x="90" y="1278"/>
                    </a:lnTo>
                    <a:lnTo>
                      <a:pt x="100" y="1278"/>
                    </a:lnTo>
                    <a:lnTo>
                      <a:pt x="104" y="1268"/>
                    </a:lnTo>
                    <a:lnTo>
                      <a:pt x="100" y="1254"/>
                    </a:lnTo>
                    <a:lnTo>
                      <a:pt x="90" y="1256"/>
                    </a:lnTo>
                    <a:lnTo>
                      <a:pt x="82" y="1240"/>
                    </a:lnTo>
                    <a:lnTo>
                      <a:pt x="74" y="1232"/>
                    </a:lnTo>
                    <a:lnTo>
                      <a:pt x="60" y="1204"/>
                    </a:lnTo>
                    <a:lnTo>
                      <a:pt x="58" y="1190"/>
                    </a:lnTo>
                    <a:lnTo>
                      <a:pt x="48" y="1190"/>
                    </a:lnTo>
                    <a:lnTo>
                      <a:pt x="48" y="1170"/>
                    </a:lnTo>
                    <a:lnTo>
                      <a:pt x="44" y="1162"/>
                    </a:lnTo>
                    <a:lnTo>
                      <a:pt x="48" y="1154"/>
                    </a:lnTo>
                    <a:lnTo>
                      <a:pt x="44" y="1150"/>
                    </a:lnTo>
                    <a:lnTo>
                      <a:pt x="40" y="1158"/>
                    </a:lnTo>
                    <a:lnTo>
                      <a:pt x="34" y="1156"/>
                    </a:lnTo>
                    <a:lnTo>
                      <a:pt x="32" y="1156"/>
                    </a:lnTo>
                    <a:lnTo>
                      <a:pt x="30" y="1154"/>
                    </a:lnTo>
                    <a:lnTo>
                      <a:pt x="36" y="1144"/>
                    </a:lnTo>
                    <a:lnTo>
                      <a:pt x="36" y="1134"/>
                    </a:lnTo>
                    <a:lnTo>
                      <a:pt x="36" y="1128"/>
                    </a:lnTo>
                    <a:lnTo>
                      <a:pt x="30" y="1122"/>
                    </a:lnTo>
                    <a:lnTo>
                      <a:pt x="36" y="1118"/>
                    </a:lnTo>
                    <a:lnTo>
                      <a:pt x="40" y="1114"/>
                    </a:lnTo>
                    <a:lnTo>
                      <a:pt x="42" y="1112"/>
                    </a:lnTo>
                    <a:lnTo>
                      <a:pt x="40" y="1102"/>
                    </a:lnTo>
                    <a:lnTo>
                      <a:pt x="30" y="1102"/>
                    </a:lnTo>
                    <a:lnTo>
                      <a:pt x="24" y="1112"/>
                    </a:lnTo>
                    <a:lnTo>
                      <a:pt x="16" y="1116"/>
                    </a:lnTo>
                    <a:lnTo>
                      <a:pt x="20" y="1102"/>
                    </a:lnTo>
                    <a:lnTo>
                      <a:pt x="18" y="1094"/>
                    </a:lnTo>
                    <a:lnTo>
                      <a:pt x="10" y="1094"/>
                    </a:lnTo>
                    <a:lnTo>
                      <a:pt x="10" y="1072"/>
                    </a:lnTo>
                    <a:lnTo>
                      <a:pt x="8" y="1054"/>
                    </a:lnTo>
                    <a:lnTo>
                      <a:pt x="6" y="1042"/>
                    </a:lnTo>
                    <a:lnTo>
                      <a:pt x="0" y="1032"/>
                    </a:lnTo>
                    <a:lnTo>
                      <a:pt x="4" y="1026"/>
                    </a:lnTo>
                    <a:lnTo>
                      <a:pt x="10" y="1020"/>
                    </a:lnTo>
                    <a:lnTo>
                      <a:pt x="14" y="1022"/>
                    </a:lnTo>
                    <a:lnTo>
                      <a:pt x="16" y="1026"/>
                    </a:lnTo>
                    <a:lnTo>
                      <a:pt x="18" y="1036"/>
                    </a:lnTo>
                    <a:lnTo>
                      <a:pt x="24" y="1042"/>
                    </a:lnTo>
                    <a:lnTo>
                      <a:pt x="30" y="1038"/>
                    </a:lnTo>
                    <a:lnTo>
                      <a:pt x="34" y="1024"/>
                    </a:lnTo>
                    <a:lnTo>
                      <a:pt x="36" y="1012"/>
                    </a:lnTo>
                    <a:lnTo>
                      <a:pt x="36" y="994"/>
                    </a:lnTo>
                    <a:lnTo>
                      <a:pt x="32" y="984"/>
                    </a:lnTo>
                    <a:lnTo>
                      <a:pt x="28" y="970"/>
                    </a:lnTo>
                    <a:lnTo>
                      <a:pt x="36" y="966"/>
                    </a:lnTo>
                    <a:lnTo>
                      <a:pt x="38" y="952"/>
                    </a:lnTo>
                    <a:lnTo>
                      <a:pt x="34" y="948"/>
                    </a:lnTo>
                    <a:lnTo>
                      <a:pt x="40" y="942"/>
                    </a:lnTo>
                    <a:lnTo>
                      <a:pt x="52" y="942"/>
                    </a:lnTo>
                    <a:lnTo>
                      <a:pt x="66" y="928"/>
                    </a:lnTo>
                    <a:lnTo>
                      <a:pt x="68" y="900"/>
                    </a:lnTo>
                    <a:lnTo>
                      <a:pt x="72" y="884"/>
                    </a:lnTo>
                    <a:lnTo>
                      <a:pt x="66" y="872"/>
                    </a:lnTo>
                    <a:lnTo>
                      <a:pt x="60" y="854"/>
                    </a:lnTo>
                    <a:lnTo>
                      <a:pt x="54" y="842"/>
                    </a:lnTo>
                    <a:lnTo>
                      <a:pt x="58" y="832"/>
                    </a:lnTo>
                    <a:lnTo>
                      <a:pt x="74" y="828"/>
                    </a:lnTo>
                    <a:lnTo>
                      <a:pt x="78" y="818"/>
                    </a:lnTo>
                    <a:lnTo>
                      <a:pt x="82" y="802"/>
                    </a:lnTo>
                    <a:lnTo>
                      <a:pt x="80" y="794"/>
                    </a:lnTo>
                    <a:lnTo>
                      <a:pt x="66" y="780"/>
                    </a:lnTo>
                    <a:lnTo>
                      <a:pt x="60" y="778"/>
                    </a:lnTo>
                    <a:lnTo>
                      <a:pt x="48" y="764"/>
                    </a:lnTo>
                    <a:lnTo>
                      <a:pt x="46" y="740"/>
                    </a:lnTo>
                    <a:lnTo>
                      <a:pt x="54" y="708"/>
                    </a:lnTo>
                    <a:lnTo>
                      <a:pt x="42" y="686"/>
                    </a:lnTo>
                    <a:lnTo>
                      <a:pt x="42" y="668"/>
                    </a:lnTo>
                    <a:lnTo>
                      <a:pt x="42" y="658"/>
                    </a:lnTo>
                    <a:lnTo>
                      <a:pt x="38" y="650"/>
                    </a:lnTo>
                    <a:lnTo>
                      <a:pt x="44" y="640"/>
                    </a:lnTo>
                    <a:lnTo>
                      <a:pt x="44" y="630"/>
                    </a:lnTo>
                    <a:lnTo>
                      <a:pt x="38" y="618"/>
                    </a:lnTo>
                    <a:lnTo>
                      <a:pt x="34" y="610"/>
                    </a:lnTo>
                    <a:lnTo>
                      <a:pt x="38" y="602"/>
                    </a:lnTo>
                    <a:lnTo>
                      <a:pt x="42" y="588"/>
                    </a:lnTo>
                    <a:lnTo>
                      <a:pt x="42" y="578"/>
                    </a:lnTo>
                    <a:lnTo>
                      <a:pt x="46" y="570"/>
                    </a:lnTo>
                    <a:lnTo>
                      <a:pt x="54" y="556"/>
                    </a:lnTo>
                    <a:lnTo>
                      <a:pt x="60" y="544"/>
                    </a:lnTo>
                    <a:lnTo>
                      <a:pt x="68" y="534"/>
                    </a:lnTo>
                    <a:lnTo>
                      <a:pt x="80" y="528"/>
                    </a:lnTo>
                    <a:lnTo>
                      <a:pt x="96" y="528"/>
                    </a:lnTo>
                    <a:lnTo>
                      <a:pt x="118" y="532"/>
                    </a:lnTo>
                    <a:lnTo>
                      <a:pt x="122" y="522"/>
                    </a:lnTo>
                    <a:lnTo>
                      <a:pt x="126" y="516"/>
                    </a:lnTo>
                    <a:lnTo>
                      <a:pt x="122" y="502"/>
                    </a:lnTo>
                    <a:lnTo>
                      <a:pt x="122" y="486"/>
                    </a:lnTo>
                    <a:lnTo>
                      <a:pt x="112" y="482"/>
                    </a:lnTo>
                    <a:lnTo>
                      <a:pt x="102" y="480"/>
                    </a:lnTo>
                    <a:lnTo>
                      <a:pt x="102" y="470"/>
                    </a:lnTo>
                    <a:lnTo>
                      <a:pt x="108" y="458"/>
                    </a:lnTo>
                    <a:lnTo>
                      <a:pt x="114" y="450"/>
                    </a:lnTo>
                    <a:lnTo>
                      <a:pt x="122" y="434"/>
                    </a:lnTo>
                    <a:lnTo>
                      <a:pt x="126" y="422"/>
                    </a:lnTo>
                    <a:lnTo>
                      <a:pt x="132" y="400"/>
                    </a:lnTo>
                    <a:lnTo>
                      <a:pt x="134" y="364"/>
                    </a:lnTo>
                    <a:lnTo>
                      <a:pt x="136" y="344"/>
                    </a:lnTo>
                    <a:lnTo>
                      <a:pt x="132" y="332"/>
                    </a:lnTo>
                    <a:lnTo>
                      <a:pt x="132" y="320"/>
                    </a:lnTo>
                    <a:lnTo>
                      <a:pt x="150" y="316"/>
                    </a:lnTo>
                    <a:lnTo>
                      <a:pt x="166" y="302"/>
                    </a:lnTo>
                    <a:lnTo>
                      <a:pt x="166" y="288"/>
                    </a:lnTo>
                    <a:lnTo>
                      <a:pt x="162" y="280"/>
                    </a:lnTo>
                    <a:lnTo>
                      <a:pt x="172" y="268"/>
                    </a:lnTo>
                    <a:lnTo>
                      <a:pt x="182" y="248"/>
                    </a:lnTo>
                    <a:lnTo>
                      <a:pt x="182" y="238"/>
                    </a:lnTo>
                    <a:lnTo>
                      <a:pt x="196" y="226"/>
                    </a:lnTo>
                    <a:lnTo>
                      <a:pt x="198" y="206"/>
                    </a:lnTo>
                    <a:lnTo>
                      <a:pt x="190" y="196"/>
                    </a:lnTo>
                    <a:lnTo>
                      <a:pt x="182" y="182"/>
                    </a:lnTo>
                    <a:lnTo>
                      <a:pt x="198" y="166"/>
                    </a:lnTo>
                    <a:lnTo>
                      <a:pt x="200" y="146"/>
                    </a:lnTo>
                    <a:lnTo>
                      <a:pt x="204" y="132"/>
                    </a:lnTo>
                    <a:lnTo>
                      <a:pt x="220" y="114"/>
                    </a:lnTo>
                    <a:lnTo>
                      <a:pt x="232" y="114"/>
                    </a:lnTo>
                    <a:lnTo>
                      <a:pt x="238" y="120"/>
                    </a:lnTo>
                    <a:lnTo>
                      <a:pt x="248" y="120"/>
                    </a:lnTo>
                    <a:lnTo>
                      <a:pt x="252" y="106"/>
                    </a:lnTo>
                    <a:lnTo>
                      <a:pt x="252" y="88"/>
                    </a:lnTo>
                    <a:lnTo>
                      <a:pt x="250" y="78"/>
                    </a:lnTo>
                    <a:lnTo>
                      <a:pt x="248" y="66"/>
                    </a:lnTo>
                    <a:lnTo>
                      <a:pt x="258" y="62"/>
                    </a:lnTo>
                    <a:lnTo>
                      <a:pt x="272" y="66"/>
                    </a:lnTo>
                    <a:lnTo>
                      <a:pt x="286" y="64"/>
                    </a:lnTo>
                    <a:lnTo>
                      <a:pt x="298" y="68"/>
                    </a:lnTo>
                    <a:lnTo>
                      <a:pt x="316" y="74"/>
                    </a:lnTo>
                    <a:lnTo>
                      <a:pt x="328" y="66"/>
                    </a:lnTo>
                    <a:lnTo>
                      <a:pt x="328" y="60"/>
                    </a:lnTo>
                    <a:lnTo>
                      <a:pt x="320" y="60"/>
                    </a:lnTo>
                    <a:lnTo>
                      <a:pt x="318" y="52"/>
                    </a:lnTo>
                    <a:lnTo>
                      <a:pt x="326" y="36"/>
                    </a:lnTo>
                    <a:lnTo>
                      <a:pt x="328" y="2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9" name="Freeform 1780"/>
              <p:cNvSpPr>
                <a:spLocks/>
              </p:cNvSpPr>
              <p:nvPr/>
            </p:nvSpPr>
            <p:spPr bwMode="gray">
              <a:xfrm>
                <a:off x="3836" y="1638"/>
                <a:ext cx="53" cy="112"/>
              </a:xfrm>
              <a:custGeom>
                <a:avLst/>
                <a:gdLst>
                  <a:gd name="T0" fmla="*/ 5625 w 48"/>
                  <a:gd name="T1" fmla="*/ 583 h 102"/>
                  <a:gd name="T2" fmla="*/ 4909 w 48"/>
                  <a:gd name="T3" fmla="*/ 1632 h 102"/>
                  <a:gd name="T4" fmla="*/ 4027 w 48"/>
                  <a:gd name="T5" fmla="*/ 2161 h 102"/>
                  <a:gd name="T6" fmla="*/ 4027 w 48"/>
                  <a:gd name="T7" fmla="*/ 3568 h 102"/>
                  <a:gd name="T8" fmla="*/ 4200 w 48"/>
                  <a:gd name="T9" fmla="*/ 4302 h 102"/>
                  <a:gd name="T10" fmla="*/ 4909 w 48"/>
                  <a:gd name="T11" fmla="*/ 4645 h 102"/>
                  <a:gd name="T12" fmla="*/ 4638 w 48"/>
                  <a:gd name="T13" fmla="*/ 5187 h 102"/>
                  <a:gd name="T14" fmla="*/ 4027 w 48"/>
                  <a:gd name="T15" fmla="*/ 5588 h 102"/>
                  <a:gd name="T16" fmla="*/ 3700 w 48"/>
                  <a:gd name="T17" fmla="*/ 6419 h 102"/>
                  <a:gd name="T18" fmla="*/ 3035 w 48"/>
                  <a:gd name="T19" fmla="*/ 6752 h 102"/>
                  <a:gd name="T20" fmla="*/ 2318 w 48"/>
                  <a:gd name="T21" fmla="*/ 7563 h 102"/>
                  <a:gd name="T22" fmla="*/ 2318 w 48"/>
                  <a:gd name="T23" fmla="*/ 8304 h 102"/>
                  <a:gd name="T24" fmla="*/ 2099 w 48"/>
                  <a:gd name="T25" fmla="*/ 8790 h 102"/>
                  <a:gd name="T26" fmla="*/ 2099 w 48"/>
                  <a:gd name="T27" fmla="*/ 9091 h 102"/>
                  <a:gd name="T28" fmla="*/ 1650 w 48"/>
                  <a:gd name="T29" fmla="*/ 9091 h 102"/>
                  <a:gd name="T30" fmla="*/ 1353 w 48"/>
                  <a:gd name="T31" fmla="*/ 8939 h 102"/>
                  <a:gd name="T32" fmla="*/ 1353 w 48"/>
                  <a:gd name="T33" fmla="*/ 8498 h 102"/>
                  <a:gd name="T34" fmla="*/ 1109 w 48"/>
                  <a:gd name="T35" fmla="*/ 7869 h 102"/>
                  <a:gd name="T36" fmla="*/ 4 w 48"/>
                  <a:gd name="T37" fmla="*/ 6888 h 102"/>
                  <a:gd name="T38" fmla="*/ 4 w 48"/>
                  <a:gd name="T39" fmla="*/ 6136 h 102"/>
                  <a:gd name="T40" fmla="*/ 745 w 48"/>
                  <a:gd name="T41" fmla="*/ 5324 h 102"/>
                  <a:gd name="T42" fmla="*/ 0 w 48"/>
                  <a:gd name="T43" fmla="*/ 4645 h 102"/>
                  <a:gd name="T44" fmla="*/ 0 w 48"/>
                  <a:gd name="T45" fmla="*/ 3568 h 102"/>
                  <a:gd name="T46" fmla="*/ 1109 w 48"/>
                  <a:gd name="T47" fmla="*/ 2462 h 102"/>
                  <a:gd name="T48" fmla="*/ 1901 w 48"/>
                  <a:gd name="T49" fmla="*/ 1022 h 102"/>
                  <a:gd name="T50" fmla="*/ 3303 w 48"/>
                  <a:gd name="T51" fmla="*/ 2 h 102"/>
                  <a:gd name="T52" fmla="*/ 3700 w 48"/>
                  <a:gd name="T53" fmla="*/ 703 h 102"/>
                  <a:gd name="T54" fmla="*/ 4638 w 48"/>
                  <a:gd name="T55" fmla="*/ 2 h 102"/>
                  <a:gd name="T56" fmla="*/ 5625 w 48"/>
                  <a:gd name="T57" fmla="*/ 0 h 102"/>
                  <a:gd name="T58" fmla="*/ 5625 w 48"/>
                  <a:gd name="T59" fmla="*/ 583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02"/>
                  <a:gd name="T92" fmla="*/ 48 w 48"/>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02">
                    <a:moveTo>
                      <a:pt x="48" y="6"/>
                    </a:moveTo>
                    <a:lnTo>
                      <a:pt x="42" y="18"/>
                    </a:lnTo>
                    <a:lnTo>
                      <a:pt x="34" y="24"/>
                    </a:lnTo>
                    <a:lnTo>
                      <a:pt x="34" y="40"/>
                    </a:lnTo>
                    <a:lnTo>
                      <a:pt x="36" y="48"/>
                    </a:lnTo>
                    <a:lnTo>
                      <a:pt x="42" y="52"/>
                    </a:lnTo>
                    <a:lnTo>
                      <a:pt x="40" y="58"/>
                    </a:lnTo>
                    <a:lnTo>
                      <a:pt x="34" y="62"/>
                    </a:lnTo>
                    <a:lnTo>
                      <a:pt x="32" y="72"/>
                    </a:lnTo>
                    <a:lnTo>
                      <a:pt x="26" y="76"/>
                    </a:lnTo>
                    <a:lnTo>
                      <a:pt x="20" y="86"/>
                    </a:lnTo>
                    <a:lnTo>
                      <a:pt x="20" y="94"/>
                    </a:lnTo>
                    <a:lnTo>
                      <a:pt x="18" y="98"/>
                    </a:lnTo>
                    <a:lnTo>
                      <a:pt x="18" y="102"/>
                    </a:lnTo>
                    <a:lnTo>
                      <a:pt x="14" y="102"/>
                    </a:lnTo>
                    <a:lnTo>
                      <a:pt x="12" y="100"/>
                    </a:lnTo>
                    <a:lnTo>
                      <a:pt x="12" y="96"/>
                    </a:lnTo>
                    <a:lnTo>
                      <a:pt x="10" y="88"/>
                    </a:lnTo>
                    <a:lnTo>
                      <a:pt x="4" y="78"/>
                    </a:lnTo>
                    <a:lnTo>
                      <a:pt x="4" y="68"/>
                    </a:lnTo>
                    <a:lnTo>
                      <a:pt x="6" y="60"/>
                    </a:lnTo>
                    <a:lnTo>
                      <a:pt x="0" y="52"/>
                    </a:lnTo>
                    <a:lnTo>
                      <a:pt x="0" y="40"/>
                    </a:lnTo>
                    <a:lnTo>
                      <a:pt x="10" y="28"/>
                    </a:lnTo>
                    <a:lnTo>
                      <a:pt x="16" y="12"/>
                    </a:lnTo>
                    <a:lnTo>
                      <a:pt x="28" y="2"/>
                    </a:lnTo>
                    <a:lnTo>
                      <a:pt x="32" y="8"/>
                    </a:lnTo>
                    <a:lnTo>
                      <a:pt x="40" y="2"/>
                    </a:lnTo>
                    <a:lnTo>
                      <a:pt x="48" y="0"/>
                    </a:lnTo>
                    <a:lnTo>
                      <a:pt x="48"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30" name="Freeform 1781"/>
              <p:cNvSpPr>
                <a:spLocks/>
              </p:cNvSpPr>
              <p:nvPr/>
            </p:nvSpPr>
            <p:spPr bwMode="gray">
              <a:xfrm>
                <a:off x="3748" y="1712"/>
                <a:ext cx="36" cy="123"/>
              </a:xfrm>
              <a:custGeom>
                <a:avLst/>
                <a:gdLst>
                  <a:gd name="T0" fmla="*/ 8938 w 32"/>
                  <a:gd name="T1" fmla="*/ 4 h 112"/>
                  <a:gd name="T2" fmla="*/ 8676 w 32"/>
                  <a:gd name="T3" fmla="*/ 1659 h 112"/>
                  <a:gd name="T4" fmla="*/ 7334 w 32"/>
                  <a:gd name="T5" fmla="*/ 2707 h 112"/>
                  <a:gd name="T6" fmla="*/ 6104 w 32"/>
                  <a:gd name="T7" fmla="*/ 4325 h 112"/>
                  <a:gd name="T8" fmla="*/ 4287 w 32"/>
                  <a:gd name="T9" fmla="*/ 5729 h 112"/>
                  <a:gd name="T10" fmla="*/ 3381 w 32"/>
                  <a:gd name="T11" fmla="*/ 8161 h 112"/>
                  <a:gd name="T12" fmla="*/ 2671 w 32"/>
                  <a:gd name="T13" fmla="*/ 9330 h 112"/>
                  <a:gd name="T14" fmla="*/ 1318 w 32"/>
                  <a:gd name="T15" fmla="*/ 10052 h 112"/>
                  <a:gd name="T16" fmla="*/ 0 w 32"/>
                  <a:gd name="T17" fmla="*/ 8576 h 112"/>
                  <a:gd name="T18" fmla="*/ 0 w 32"/>
                  <a:gd name="T19" fmla="*/ 6930 h 112"/>
                  <a:gd name="T20" fmla="*/ 2110 w 32"/>
                  <a:gd name="T21" fmla="*/ 5217 h 112"/>
                  <a:gd name="T22" fmla="*/ 4287 w 32"/>
                  <a:gd name="T23" fmla="*/ 3586 h 112"/>
                  <a:gd name="T24" fmla="*/ 6855 w 32"/>
                  <a:gd name="T25" fmla="*/ 2414 h 112"/>
                  <a:gd name="T26" fmla="*/ 6855 w 32"/>
                  <a:gd name="T27" fmla="*/ 714 h 112"/>
                  <a:gd name="T28" fmla="*/ 7334 w 32"/>
                  <a:gd name="T29" fmla="*/ 0 h 112"/>
                  <a:gd name="T30" fmla="*/ 8938 w 32"/>
                  <a:gd name="T31" fmla="*/ 4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12"/>
                  <a:gd name="T50" fmla="*/ 32 w 32"/>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12">
                    <a:moveTo>
                      <a:pt x="32" y="4"/>
                    </a:moveTo>
                    <a:lnTo>
                      <a:pt x="30" y="18"/>
                    </a:lnTo>
                    <a:lnTo>
                      <a:pt x="26" y="30"/>
                    </a:lnTo>
                    <a:lnTo>
                      <a:pt x="22" y="48"/>
                    </a:lnTo>
                    <a:lnTo>
                      <a:pt x="16" y="64"/>
                    </a:lnTo>
                    <a:lnTo>
                      <a:pt x="12" y="90"/>
                    </a:lnTo>
                    <a:lnTo>
                      <a:pt x="10" y="104"/>
                    </a:lnTo>
                    <a:lnTo>
                      <a:pt x="4" y="112"/>
                    </a:lnTo>
                    <a:lnTo>
                      <a:pt x="0" y="96"/>
                    </a:lnTo>
                    <a:lnTo>
                      <a:pt x="0" y="78"/>
                    </a:lnTo>
                    <a:lnTo>
                      <a:pt x="8" y="58"/>
                    </a:lnTo>
                    <a:lnTo>
                      <a:pt x="16" y="40"/>
                    </a:lnTo>
                    <a:lnTo>
                      <a:pt x="24" y="26"/>
                    </a:lnTo>
                    <a:lnTo>
                      <a:pt x="24" y="8"/>
                    </a:lnTo>
                    <a:lnTo>
                      <a:pt x="26" y="0"/>
                    </a:lnTo>
                    <a:lnTo>
                      <a:pt x="3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42" name="Freeform 1782"/>
            <p:cNvSpPr>
              <a:spLocks/>
            </p:cNvSpPr>
            <p:nvPr/>
          </p:nvSpPr>
          <p:spPr bwMode="gray">
            <a:xfrm>
              <a:off x="6159079" y="5210273"/>
              <a:ext cx="643489" cy="457287"/>
            </a:xfrm>
            <a:custGeom>
              <a:avLst/>
              <a:gdLst>
                <a:gd name="T0" fmla="*/ 1774 w 438"/>
                <a:gd name="T1" fmla="*/ 16695 h 330"/>
                <a:gd name="T2" fmla="*/ 3077 w 438"/>
                <a:gd name="T3" fmla="*/ 15746 h 330"/>
                <a:gd name="T4" fmla="*/ 4049 w 438"/>
                <a:gd name="T5" fmla="*/ 14160 h 330"/>
                <a:gd name="T6" fmla="*/ 3608 w 438"/>
                <a:gd name="T7" fmla="*/ 12198 h 330"/>
                <a:gd name="T8" fmla="*/ 1348 w 438"/>
                <a:gd name="T9" fmla="*/ 10727 h 330"/>
                <a:gd name="T10" fmla="*/ 0 w 438"/>
                <a:gd name="T11" fmla="*/ 8615 h 330"/>
                <a:gd name="T12" fmla="*/ 777 w 438"/>
                <a:gd name="T13" fmla="*/ 5984 h 330"/>
                <a:gd name="T14" fmla="*/ 2334 w 438"/>
                <a:gd name="T15" fmla="*/ 5455 h 330"/>
                <a:gd name="T16" fmla="*/ 3372 w 438"/>
                <a:gd name="T17" fmla="*/ 5984 h 330"/>
                <a:gd name="T18" fmla="*/ 2803 w 438"/>
                <a:gd name="T19" fmla="*/ 7705 h 330"/>
                <a:gd name="T20" fmla="*/ 5328 w 438"/>
                <a:gd name="T21" fmla="*/ 7024 h 330"/>
                <a:gd name="T22" fmla="*/ 10292 w 438"/>
                <a:gd name="T23" fmla="*/ 7705 h 330"/>
                <a:gd name="T24" fmla="*/ 14574 w 438"/>
                <a:gd name="T25" fmla="*/ 6617 h 330"/>
                <a:gd name="T26" fmla="*/ 17111 w 438"/>
                <a:gd name="T27" fmla="*/ 6526 h 330"/>
                <a:gd name="T28" fmla="*/ 20375 w 438"/>
                <a:gd name="T29" fmla="*/ 3434 h 330"/>
                <a:gd name="T30" fmla="*/ 23363 w 438"/>
                <a:gd name="T31" fmla="*/ 1521 h 330"/>
                <a:gd name="T32" fmla="*/ 27166 w 438"/>
                <a:gd name="T33" fmla="*/ 0 h 330"/>
                <a:gd name="T34" fmla="*/ 29295 w 438"/>
                <a:gd name="T35" fmla="*/ 0 h 330"/>
                <a:gd name="T36" fmla="*/ 31006 w 438"/>
                <a:gd name="T37" fmla="*/ 0 h 330"/>
                <a:gd name="T38" fmla="*/ 34804 w 438"/>
                <a:gd name="T39" fmla="*/ 1387 h 330"/>
                <a:gd name="T40" fmla="*/ 35293 w 438"/>
                <a:gd name="T41" fmla="*/ 2391 h 330"/>
                <a:gd name="T42" fmla="*/ 35215 w 438"/>
                <a:gd name="T43" fmla="*/ 3837 h 330"/>
                <a:gd name="T44" fmla="*/ 33844 w 438"/>
                <a:gd name="T45" fmla="*/ 4209 h 330"/>
                <a:gd name="T46" fmla="*/ 32955 w 438"/>
                <a:gd name="T47" fmla="*/ 5065 h 330"/>
                <a:gd name="T48" fmla="*/ 32384 w 438"/>
                <a:gd name="T49" fmla="*/ 6763 h 330"/>
                <a:gd name="T50" fmla="*/ 32614 w 438"/>
                <a:gd name="T51" fmla="*/ 8685 h 330"/>
                <a:gd name="T52" fmla="*/ 33013 w 438"/>
                <a:gd name="T53" fmla="*/ 10171 h 330"/>
                <a:gd name="T54" fmla="*/ 32205 w 438"/>
                <a:gd name="T55" fmla="*/ 10895 h 330"/>
                <a:gd name="T56" fmla="*/ 31898 w 438"/>
                <a:gd name="T57" fmla="*/ 11951 h 330"/>
                <a:gd name="T58" fmla="*/ 31111 w 438"/>
                <a:gd name="T59" fmla="*/ 12780 h 330"/>
                <a:gd name="T60" fmla="*/ 32134 w 438"/>
                <a:gd name="T61" fmla="*/ 13110 h 330"/>
                <a:gd name="T62" fmla="*/ 33608 w 438"/>
                <a:gd name="T63" fmla="*/ 14594 h 330"/>
                <a:gd name="T64" fmla="*/ 35215 w 438"/>
                <a:gd name="T65" fmla="*/ 15967 h 330"/>
                <a:gd name="T66" fmla="*/ 34171 w 438"/>
                <a:gd name="T67" fmla="*/ 16775 h 330"/>
                <a:gd name="T68" fmla="*/ 32955 w 438"/>
                <a:gd name="T69" fmla="*/ 17273 h 330"/>
                <a:gd name="T70" fmla="*/ 30811 w 438"/>
                <a:gd name="T71" fmla="*/ 16102 h 330"/>
                <a:gd name="T72" fmla="*/ 29392 w 438"/>
                <a:gd name="T73" fmla="*/ 16695 h 330"/>
                <a:gd name="T74" fmla="*/ 27877 w 438"/>
                <a:gd name="T75" fmla="*/ 18210 h 330"/>
                <a:gd name="T76" fmla="*/ 27048 w 438"/>
                <a:gd name="T77" fmla="*/ 18721 h 330"/>
                <a:gd name="T78" fmla="*/ 26820 w 438"/>
                <a:gd name="T79" fmla="*/ 19442 h 330"/>
                <a:gd name="T80" fmla="*/ 25963 w 438"/>
                <a:gd name="T81" fmla="*/ 20186 h 330"/>
                <a:gd name="T82" fmla="*/ 24959 w 438"/>
                <a:gd name="T83" fmla="*/ 20785 h 330"/>
                <a:gd name="T84" fmla="*/ 25438 w 438"/>
                <a:gd name="T85" fmla="*/ 22267 h 330"/>
                <a:gd name="T86" fmla="*/ 24470 w 438"/>
                <a:gd name="T87" fmla="*/ 24711 h 330"/>
                <a:gd name="T88" fmla="*/ 20550 w 438"/>
                <a:gd name="T89" fmla="*/ 26158 h 330"/>
                <a:gd name="T90" fmla="*/ 17704 w 438"/>
                <a:gd name="T91" fmla="*/ 25362 h 330"/>
                <a:gd name="T92" fmla="*/ 15481 w 438"/>
                <a:gd name="T93" fmla="*/ 24290 h 330"/>
                <a:gd name="T94" fmla="*/ 13792 w 438"/>
                <a:gd name="T95" fmla="*/ 24722 h 330"/>
                <a:gd name="T96" fmla="*/ 10724 w 438"/>
                <a:gd name="T97" fmla="*/ 27107 h 330"/>
                <a:gd name="T98" fmla="*/ 8155 w 438"/>
                <a:gd name="T99" fmla="*/ 28057 h 330"/>
                <a:gd name="T100" fmla="*/ 6418 w 438"/>
                <a:gd name="T101" fmla="*/ 26519 h 330"/>
                <a:gd name="T102" fmla="*/ 6418 w 438"/>
                <a:gd name="T103" fmla="*/ 25213 h 330"/>
                <a:gd name="T104" fmla="*/ 5037 w 438"/>
                <a:gd name="T105" fmla="*/ 22801 h 330"/>
                <a:gd name="T106" fmla="*/ 3077 w 438"/>
                <a:gd name="T107" fmla="*/ 21913 h 330"/>
                <a:gd name="T108" fmla="*/ 2421 w 438"/>
                <a:gd name="T109" fmla="*/ 20186 h 330"/>
                <a:gd name="T110" fmla="*/ 2130 w 438"/>
                <a:gd name="T111" fmla="*/ 18721 h 330"/>
                <a:gd name="T112" fmla="*/ 1944 w 438"/>
                <a:gd name="T113" fmla="*/ 18064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
                <a:gd name="T172" fmla="*/ 0 h 330"/>
                <a:gd name="T173" fmla="*/ 438 w 438"/>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 h="330">
                  <a:moveTo>
                    <a:pt x="24" y="212"/>
                  </a:moveTo>
                  <a:lnTo>
                    <a:pt x="22" y="196"/>
                  </a:lnTo>
                  <a:lnTo>
                    <a:pt x="28" y="186"/>
                  </a:lnTo>
                  <a:lnTo>
                    <a:pt x="38" y="184"/>
                  </a:lnTo>
                  <a:lnTo>
                    <a:pt x="40" y="174"/>
                  </a:lnTo>
                  <a:lnTo>
                    <a:pt x="50" y="166"/>
                  </a:lnTo>
                  <a:lnTo>
                    <a:pt x="54" y="152"/>
                  </a:lnTo>
                  <a:lnTo>
                    <a:pt x="44" y="144"/>
                  </a:lnTo>
                  <a:lnTo>
                    <a:pt x="30" y="136"/>
                  </a:lnTo>
                  <a:lnTo>
                    <a:pt x="16" y="126"/>
                  </a:lnTo>
                  <a:lnTo>
                    <a:pt x="8" y="112"/>
                  </a:lnTo>
                  <a:lnTo>
                    <a:pt x="0" y="100"/>
                  </a:lnTo>
                  <a:lnTo>
                    <a:pt x="0" y="80"/>
                  </a:lnTo>
                  <a:lnTo>
                    <a:pt x="10" y="70"/>
                  </a:lnTo>
                  <a:lnTo>
                    <a:pt x="14" y="52"/>
                  </a:lnTo>
                  <a:lnTo>
                    <a:pt x="28" y="64"/>
                  </a:lnTo>
                  <a:lnTo>
                    <a:pt x="40" y="62"/>
                  </a:lnTo>
                  <a:lnTo>
                    <a:pt x="42" y="70"/>
                  </a:lnTo>
                  <a:lnTo>
                    <a:pt x="30" y="82"/>
                  </a:lnTo>
                  <a:lnTo>
                    <a:pt x="34" y="90"/>
                  </a:lnTo>
                  <a:lnTo>
                    <a:pt x="44" y="92"/>
                  </a:lnTo>
                  <a:lnTo>
                    <a:pt x="66" y="82"/>
                  </a:lnTo>
                  <a:lnTo>
                    <a:pt x="106" y="84"/>
                  </a:lnTo>
                  <a:lnTo>
                    <a:pt x="128" y="90"/>
                  </a:lnTo>
                  <a:lnTo>
                    <a:pt x="152" y="76"/>
                  </a:lnTo>
                  <a:lnTo>
                    <a:pt x="178" y="78"/>
                  </a:lnTo>
                  <a:lnTo>
                    <a:pt x="202" y="72"/>
                  </a:lnTo>
                  <a:lnTo>
                    <a:pt x="212" y="76"/>
                  </a:lnTo>
                  <a:lnTo>
                    <a:pt x="234" y="66"/>
                  </a:lnTo>
                  <a:lnTo>
                    <a:pt x="252" y="40"/>
                  </a:lnTo>
                  <a:lnTo>
                    <a:pt x="266" y="24"/>
                  </a:lnTo>
                  <a:lnTo>
                    <a:pt x="288" y="18"/>
                  </a:lnTo>
                  <a:lnTo>
                    <a:pt x="314" y="2"/>
                  </a:lnTo>
                  <a:lnTo>
                    <a:pt x="336" y="0"/>
                  </a:lnTo>
                  <a:lnTo>
                    <a:pt x="346" y="6"/>
                  </a:lnTo>
                  <a:lnTo>
                    <a:pt x="360" y="0"/>
                  </a:lnTo>
                  <a:lnTo>
                    <a:pt x="368" y="6"/>
                  </a:lnTo>
                  <a:lnTo>
                    <a:pt x="382" y="0"/>
                  </a:lnTo>
                  <a:lnTo>
                    <a:pt x="394" y="14"/>
                  </a:lnTo>
                  <a:lnTo>
                    <a:pt x="430" y="16"/>
                  </a:lnTo>
                  <a:lnTo>
                    <a:pt x="432" y="22"/>
                  </a:lnTo>
                  <a:lnTo>
                    <a:pt x="436" y="28"/>
                  </a:lnTo>
                  <a:lnTo>
                    <a:pt x="438" y="38"/>
                  </a:lnTo>
                  <a:lnTo>
                    <a:pt x="434" y="46"/>
                  </a:lnTo>
                  <a:lnTo>
                    <a:pt x="426" y="50"/>
                  </a:lnTo>
                  <a:lnTo>
                    <a:pt x="418" y="50"/>
                  </a:lnTo>
                  <a:lnTo>
                    <a:pt x="412" y="52"/>
                  </a:lnTo>
                  <a:lnTo>
                    <a:pt x="406" y="60"/>
                  </a:lnTo>
                  <a:lnTo>
                    <a:pt x="402" y="68"/>
                  </a:lnTo>
                  <a:lnTo>
                    <a:pt x="400" y="80"/>
                  </a:lnTo>
                  <a:lnTo>
                    <a:pt x="402" y="90"/>
                  </a:lnTo>
                  <a:lnTo>
                    <a:pt x="402" y="102"/>
                  </a:lnTo>
                  <a:lnTo>
                    <a:pt x="406" y="116"/>
                  </a:lnTo>
                  <a:lnTo>
                    <a:pt x="408" y="120"/>
                  </a:lnTo>
                  <a:lnTo>
                    <a:pt x="408" y="124"/>
                  </a:lnTo>
                  <a:lnTo>
                    <a:pt x="398" y="128"/>
                  </a:lnTo>
                  <a:lnTo>
                    <a:pt x="392" y="134"/>
                  </a:lnTo>
                  <a:lnTo>
                    <a:pt x="394" y="140"/>
                  </a:lnTo>
                  <a:lnTo>
                    <a:pt x="386" y="146"/>
                  </a:lnTo>
                  <a:lnTo>
                    <a:pt x="384" y="150"/>
                  </a:lnTo>
                  <a:lnTo>
                    <a:pt x="388" y="154"/>
                  </a:lnTo>
                  <a:lnTo>
                    <a:pt x="396" y="154"/>
                  </a:lnTo>
                  <a:lnTo>
                    <a:pt x="406" y="162"/>
                  </a:lnTo>
                  <a:lnTo>
                    <a:pt x="414" y="172"/>
                  </a:lnTo>
                  <a:lnTo>
                    <a:pt x="424" y="180"/>
                  </a:lnTo>
                  <a:lnTo>
                    <a:pt x="434" y="188"/>
                  </a:lnTo>
                  <a:lnTo>
                    <a:pt x="422" y="190"/>
                  </a:lnTo>
                  <a:lnTo>
                    <a:pt x="422" y="198"/>
                  </a:lnTo>
                  <a:lnTo>
                    <a:pt x="408" y="198"/>
                  </a:lnTo>
                  <a:lnTo>
                    <a:pt x="406" y="202"/>
                  </a:lnTo>
                  <a:lnTo>
                    <a:pt x="396" y="202"/>
                  </a:lnTo>
                  <a:lnTo>
                    <a:pt x="380" y="190"/>
                  </a:lnTo>
                  <a:lnTo>
                    <a:pt x="378" y="196"/>
                  </a:lnTo>
                  <a:lnTo>
                    <a:pt x="364" y="196"/>
                  </a:lnTo>
                  <a:lnTo>
                    <a:pt x="360" y="206"/>
                  </a:lnTo>
                  <a:lnTo>
                    <a:pt x="344" y="214"/>
                  </a:lnTo>
                  <a:lnTo>
                    <a:pt x="338" y="216"/>
                  </a:lnTo>
                  <a:lnTo>
                    <a:pt x="334" y="220"/>
                  </a:lnTo>
                  <a:lnTo>
                    <a:pt x="334" y="228"/>
                  </a:lnTo>
                  <a:lnTo>
                    <a:pt x="332" y="230"/>
                  </a:lnTo>
                  <a:lnTo>
                    <a:pt x="324" y="234"/>
                  </a:lnTo>
                  <a:lnTo>
                    <a:pt x="320" y="238"/>
                  </a:lnTo>
                  <a:lnTo>
                    <a:pt x="320" y="246"/>
                  </a:lnTo>
                  <a:lnTo>
                    <a:pt x="308" y="244"/>
                  </a:lnTo>
                  <a:lnTo>
                    <a:pt x="302" y="250"/>
                  </a:lnTo>
                  <a:lnTo>
                    <a:pt x="314" y="262"/>
                  </a:lnTo>
                  <a:lnTo>
                    <a:pt x="318" y="278"/>
                  </a:lnTo>
                  <a:lnTo>
                    <a:pt x="302" y="290"/>
                  </a:lnTo>
                  <a:lnTo>
                    <a:pt x="278" y="294"/>
                  </a:lnTo>
                  <a:lnTo>
                    <a:pt x="254" y="308"/>
                  </a:lnTo>
                  <a:lnTo>
                    <a:pt x="238" y="298"/>
                  </a:lnTo>
                  <a:lnTo>
                    <a:pt x="218" y="298"/>
                  </a:lnTo>
                  <a:lnTo>
                    <a:pt x="218" y="306"/>
                  </a:lnTo>
                  <a:lnTo>
                    <a:pt x="192" y="286"/>
                  </a:lnTo>
                  <a:lnTo>
                    <a:pt x="186" y="294"/>
                  </a:lnTo>
                  <a:lnTo>
                    <a:pt x="170" y="292"/>
                  </a:lnTo>
                  <a:lnTo>
                    <a:pt x="158" y="304"/>
                  </a:lnTo>
                  <a:lnTo>
                    <a:pt x="132" y="318"/>
                  </a:lnTo>
                  <a:lnTo>
                    <a:pt x="108" y="322"/>
                  </a:lnTo>
                  <a:lnTo>
                    <a:pt x="100" y="330"/>
                  </a:lnTo>
                  <a:lnTo>
                    <a:pt x="82" y="330"/>
                  </a:lnTo>
                  <a:lnTo>
                    <a:pt x="80" y="312"/>
                  </a:lnTo>
                  <a:lnTo>
                    <a:pt x="80" y="300"/>
                  </a:lnTo>
                  <a:lnTo>
                    <a:pt x="80" y="296"/>
                  </a:lnTo>
                  <a:lnTo>
                    <a:pt x="74" y="282"/>
                  </a:lnTo>
                  <a:lnTo>
                    <a:pt x="62" y="268"/>
                  </a:lnTo>
                  <a:lnTo>
                    <a:pt x="54" y="264"/>
                  </a:lnTo>
                  <a:lnTo>
                    <a:pt x="38" y="258"/>
                  </a:lnTo>
                  <a:lnTo>
                    <a:pt x="24" y="246"/>
                  </a:lnTo>
                  <a:lnTo>
                    <a:pt x="30" y="238"/>
                  </a:lnTo>
                  <a:lnTo>
                    <a:pt x="32" y="224"/>
                  </a:lnTo>
                  <a:lnTo>
                    <a:pt x="26" y="220"/>
                  </a:lnTo>
                  <a:lnTo>
                    <a:pt x="26" y="212"/>
                  </a:lnTo>
                  <a:lnTo>
                    <a:pt x="24" y="2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3" name="Freeform 1783"/>
            <p:cNvSpPr>
              <a:spLocks/>
            </p:cNvSpPr>
            <p:nvPr/>
          </p:nvSpPr>
          <p:spPr bwMode="gray">
            <a:xfrm>
              <a:off x="5891712" y="4682273"/>
              <a:ext cx="965235" cy="655287"/>
            </a:xfrm>
            <a:custGeom>
              <a:avLst/>
              <a:gdLst>
                <a:gd name="T0" fmla="*/ 2449 w 656"/>
                <a:gd name="T1" fmla="*/ 21448 h 474"/>
                <a:gd name="T2" fmla="*/ 4438 w 656"/>
                <a:gd name="T3" fmla="*/ 20226 h 474"/>
                <a:gd name="T4" fmla="*/ 5231 w 656"/>
                <a:gd name="T5" fmla="*/ 17212 h 474"/>
                <a:gd name="T6" fmla="*/ 6236 w 656"/>
                <a:gd name="T7" fmla="*/ 15584 h 474"/>
                <a:gd name="T8" fmla="*/ 8210 w 656"/>
                <a:gd name="T9" fmla="*/ 10981 h 474"/>
                <a:gd name="T10" fmla="*/ 8785 w 656"/>
                <a:gd name="T11" fmla="*/ 9123 h 474"/>
                <a:gd name="T12" fmla="*/ 9939 w 656"/>
                <a:gd name="T13" fmla="*/ 7559 h 474"/>
                <a:gd name="T14" fmla="*/ 12169 w 656"/>
                <a:gd name="T15" fmla="*/ 5722 h 474"/>
                <a:gd name="T16" fmla="*/ 12985 w 656"/>
                <a:gd name="T17" fmla="*/ 4738 h 474"/>
                <a:gd name="T18" fmla="*/ 14344 w 656"/>
                <a:gd name="T19" fmla="*/ 5188 h 474"/>
                <a:gd name="T20" fmla="*/ 19562 w 656"/>
                <a:gd name="T21" fmla="*/ 4355 h 474"/>
                <a:gd name="T22" fmla="*/ 22731 w 656"/>
                <a:gd name="T23" fmla="*/ 5820 h 474"/>
                <a:gd name="T24" fmla="*/ 24287 w 656"/>
                <a:gd name="T25" fmla="*/ 3981 h 474"/>
                <a:gd name="T26" fmla="*/ 29458 w 656"/>
                <a:gd name="T27" fmla="*/ 757 h 474"/>
                <a:gd name="T28" fmla="*/ 33018 w 656"/>
                <a:gd name="T29" fmla="*/ 2 h 474"/>
                <a:gd name="T30" fmla="*/ 35383 w 656"/>
                <a:gd name="T31" fmla="*/ 3516 h 474"/>
                <a:gd name="T32" fmla="*/ 37554 w 656"/>
                <a:gd name="T33" fmla="*/ 5681 h 474"/>
                <a:gd name="T34" fmla="*/ 39335 w 656"/>
                <a:gd name="T35" fmla="*/ 6950 h 474"/>
                <a:gd name="T36" fmla="*/ 43190 w 656"/>
                <a:gd name="T37" fmla="*/ 11253 h 474"/>
                <a:gd name="T38" fmla="*/ 42739 w 656"/>
                <a:gd name="T39" fmla="*/ 13593 h 474"/>
                <a:gd name="T40" fmla="*/ 43710 w 656"/>
                <a:gd name="T41" fmla="*/ 17099 h 474"/>
                <a:gd name="T42" fmla="*/ 44555 w 656"/>
                <a:gd name="T43" fmla="*/ 18227 h 474"/>
                <a:gd name="T44" fmla="*/ 47785 w 656"/>
                <a:gd name="T45" fmla="*/ 19394 h 474"/>
                <a:gd name="T46" fmla="*/ 50578 w 656"/>
                <a:gd name="T47" fmla="*/ 17099 h 474"/>
                <a:gd name="T48" fmla="*/ 52863 w 656"/>
                <a:gd name="T49" fmla="*/ 18174 h 474"/>
                <a:gd name="T50" fmla="*/ 51385 w 656"/>
                <a:gd name="T51" fmla="*/ 22285 h 474"/>
                <a:gd name="T52" fmla="*/ 50260 w 656"/>
                <a:gd name="T53" fmla="*/ 20733 h 474"/>
                <a:gd name="T54" fmla="*/ 49935 w 656"/>
                <a:gd name="T55" fmla="*/ 22399 h 474"/>
                <a:gd name="T56" fmla="*/ 49544 w 656"/>
                <a:gd name="T57" fmla="*/ 23770 h 474"/>
                <a:gd name="T58" fmla="*/ 50111 w 656"/>
                <a:gd name="T59" fmla="*/ 24248 h 474"/>
                <a:gd name="T60" fmla="*/ 49338 w 656"/>
                <a:gd name="T61" fmla="*/ 26447 h 474"/>
                <a:gd name="T62" fmla="*/ 50111 w 656"/>
                <a:gd name="T63" fmla="*/ 29402 h 474"/>
                <a:gd name="T64" fmla="*/ 46973 w 656"/>
                <a:gd name="T65" fmla="*/ 30827 h 474"/>
                <a:gd name="T66" fmla="*/ 44889 w 656"/>
                <a:gd name="T67" fmla="*/ 30114 h 474"/>
                <a:gd name="T68" fmla="*/ 43113 w 656"/>
                <a:gd name="T69" fmla="*/ 30114 h 474"/>
                <a:gd name="T70" fmla="*/ 40494 w 656"/>
                <a:gd name="T71" fmla="*/ 29800 h 474"/>
                <a:gd name="T72" fmla="*/ 36576 w 656"/>
                <a:gd name="T73" fmla="*/ 31603 h 474"/>
                <a:gd name="T74" fmla="*/ 33933 w 656"/>
                <a:gd name="T75" fmla="*/ 34826 h 474"/>
                <a:gd name="T76" fmla="*/ 31286 w 656"/>
                <a:gd name="T77" fmla="*/ 35324 h 474"/>
                <a:gd name="T78" fmla="*/ 27256 w 656"/>
                <a:gd name="T79" fmla="*/ 35559 h 474"/>
                <a:gd name="T80" fmla="*/ 23500 w 656"/>
                <a:gd name="T81" fmla="*/ 36189 h 474"/>
                <a:gd name="T82" fmla="*/ 18446 w 656"/>
                <a:gd name="T83" fmla="*/ 36863 h 474"/>
                <a:gd name="T84" fmla="*/ 17232 w 656"/>
                <a:gd name="T85" fmla="*/ 36066 h 474"/>
                <a:gd name="T86" fmla="*/ 18080 w 656"/>
                <a:gd name="T87" fmla="*/ 34518 h 474"/>
                <a:gd name="T88" fmla="*/ 16154 w 656"/>
                <a:gd name="T89" fmla="*/ 33802 h 474"/>
                <a:gd name="T90" fmla="*/ 15011 w 656"/>
                <a:gd name="T91" fmla="*/ 33324 h 474"/>
                <a:gd name="T92" fmla="*/ 15011 w 656"/>
                <a:gd name="T93" fmla="*/ 31831 h 474"/>
                <a:gd name="T94" fmla="*/ 16154 w 656"/>
                <a:gd name="T95" fmla="*/ 31363 h 474"/>
                <a:gd name="T96" fmla="*/ 14140 w 656"/>
                <a:gd name="T97" fmla="*/ 30632 h 474"/>
                <a:gd name="T98" fmla="*/ 12904 w 656"/>
                <a:gd name="T99" fmla="*/ 31733 h 474"/>
                <a:gd name="T100" fmla="*/ 12203 w 656"/>
                <a:gd name="T101" fmla="*/ 32476 h 474"/>
                <a:gd name="T102" fmla="*/ 9629 w 656"/>
                <a:gd name="T103" fmla="*/ 31603 h 474"/>
                <a:gd name="T104" fmla="*/ 8210 w 656"/>
                <a:gd name="T105" fmla="*/ 31204 h 474"/>
                <a:gd name="T106" fmla="*/ 8432 w 656"/>
                <a:gd name="T107" fmla="*/ 30376 h 474"/>
                <a:gd name="T108" fmla="*/ 7803 w 656"/>
                <a:gd name="T109" fmla="*/ 29402 h 474"/>
                <a:gd name="T110" fmla="*/ 8210 w 656"/>
                <a:gd name="T111" fmla="*/ 28314 h 474"/>
                <a:gd name="T112" fmla="*/ 6717 w 656"/>
                <a:gd name="T113" fmla="*/ 27872 h 474"/>
                <a:gd name="T114" fmla="*/ 5101 w 656"/>
                <a:gd name="T115" fmla="*/ 27202 h 474"/>
                <a:gd name="T116" fmla="*/ 3625 w 656"/>
                <a:gd name="T117" fmla="*/ 25647 h 474"/>
                <a:gd name="T118" fmla="*/ 2806 w 656"/>
                <a:gd name="T119" fmla="*/ 24248 h 474"/>
                <a:gd name="T120" fmla="*/ 777 w 656"/>
                <a:gd name="T121" fmla="*/ 22562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474"/>
                <a:gd name="T185" fmla="*/ 656 w 656"/>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474">
                  <a:moveTo>
                    <a:pt x="0" y="280"/>
                  </a:moveTo>
                  <a:lnTo>
                    <a:pt x="30" y="276"/>
                  </a:lnTo>
                  <a:lnTo>
                    <a:pt x="34" y="262"/>
                  </a:lnTo>
                  <a:lnTo>
                    <a:pt x="54" y="260"/>
                  </a:lnTo>
                  <a:lnTo>
                    <a:pt x="66" y="240"/>
                  </a:lnTo>
                  <a:lnTo>
                    <a:pt x="64" y="222"/>
                  </a:lnTo>
                  <a:lnTo>
                    <a:pt x="76" y="218"/>
                  </a:lnTo>
                  <a:lnTo>
                    <a:pt x="76" y="200"/>
                  </a:lnTo>
                  <a:lnTo>
                    <a:pt x="94" y="150"/>
                  </a:lnTo>
                  <a:lnTo>
                    <a:pt x="100" y="142"/>
                  </a:lnTo>
                  <a:lnTo>
                    <a:pt x="96" y="128"/>
                  </a:lnTo>
                  <a:lnTo>
                    <a:pt x="108" y="118"/>
                  </a:lnTo>
                  <a:lnTo>
                    <a:pt x="108" y="108"/>
                  </a:lnTo>
                  <a:lnTo>
                    <a:pt x="122" y="98"/>
                  </a:lnTo>
                  <a:lnTo>
                    <a:pt x="132" y="98"/>
                  </a:lnTo>
                  <a:lnTo>
                    <a:pt x="148" y="74"/>
                  </a:lnTo>
                  <a:lnTo>
                    <a:pt x="158" y="70"/>
                  </a:lnTo>
                  <a:lnTo>
                    <a:pt x="160" y="60"/>
                  </a:lnTo>
                  <a:lnTo>
                    <a:pt x="168" y="60"/>
                  </a:lnTo>
                  <a:lnTo>
                    <a:pt x="176" y="66"/>
                  </a:lnTo>
                  <a:lnTo>
                    <a:pt x="238" y="66"/>
                  </a:lnTo>
                  <a:lnTo>
                    <a:pt x="240" y="56"/>
                  </a:lnTo>
                  <a:lnTo>
                    <a:pt x="258" y="56"/>
                  </a:lnTo>
                  <a:lnTo>
                    <a:pt x="280" y="76"/>
                  </a:lnTo>
                  <a:lnTo>
                    <a:pt x="290" y="74"/>
                  </a:lnTo>
                  <a:lnTo>
                    <a:pt x="298" y="52"/>
                  </a:lnTo>
                  <a:lnTo>
                    <a:pt x="354" y="32"/>
                  </a:lnTo>
                  <a:lnTo>
                    <a:pt x="362" y="10"/>
                  </a:lnTo>
                  <a:lnTo>
                    <a:pt x="378" y="0"/>
                  </a:lnTo>
                  <a:lnTo>
                    <a:pt x="404" y="2"/>
                  </a:lnTo>
                  <a:lnTo>
                    <a:pt x="426" y="28"/>
                  </a:lnTo>
                  <a:lnTo>
                    <a:pt x="434" y="44"/>
                  </a:lnTo>
                  <a:lnTo>
                    <a:pt x="456" y="60"/>
                  </a:lnTo>
                  <a:lnTo>
                    <a:pt x="460" y="72"/>
                  </a:lnTo>
                  <a:lnTo>
                    <a:pt x="478" y="78"/>
                  </a:lnTo>
                  <a:lnTo>
                    <a:pt x="482" y="90"/>
                  </a:lnTo>
                  <a:lnTo>
                    <a:pt x="502" y="100"/>
                  </a:lnTo>
                  <a:lnTo>
                    <a:pt x="530" y="144"/>
                  </a:lnTo>
                  <a:lnTo>
                    <a:pt x="524" y="160"/>
                  </a:lnTo>
                  <a:lnTo>
                    <a:pt x="524" y="174"/>
                  </a:lnTo>
                  <a:lnTo>
                    <a:pt x="524" y="188"/>
                  </a:lnTo>
                  <a:lnTo>
                    <a:pt x="536" y="220"/>
                  </a:lnTo>
                  <a:lnTo>
                    <a:pt x="538" y="232"/>
                  </a:lnTo>
                  <a:lnTo>
                    <a:pt x="546" y="236"/>
                  </a:lnTo>
                  <a:lnTo>
                    <a:pt x="568" y="250"/>
                  </a:lnTo>
                  <a:lnTo>
                    <a:pt x="586" y="250"/>
                  </a:lnTo>
                  <a:lnTo>
                    <a:pt x="608" y="232"/>
                  </a:lnTo>
                  <a:lnTo>
                    <a:pt x="620" y="220"/>
                  </a:lnTo>
                  <a:lnTo>
                    <a:pt x="636" y="220"/>
                  </a:lnTo>
                  <a:lnTo>
                    <a:pt x="648" y="234"/>
                  </a:lnTo>
                  <a:lnTo>
                    <a:pt x="656" y="274"/>
                  </a:lnTo>
                  <a:lnTo>
                    <a:pt x="630" y="286"/>
                  </a:lnTo>
                  <a:lnTo>
                    <a:pt x="618" y="280"/>
                  </a:lnTo>
                  <a:lnTo>
                    <a:pt x="616" y="268"/>
                  </a:lnTo>
                  <a:lnTo>
                    <a:pt x="604" y="274"/>
                  </a:lnTo>
                  <a:lnTo>
                    <a:pt x="612" y="288"/>
                  </a:lnTo>
                  <a:lnTo>
                    <a:pt x="604" y="298"/>
                  </a:lnTo>
                  <a:lnTo>
                    <a:pt x="608" y="304"/>
                  </a:lnTo>
                  <a:lnTo>
                    <a:pt x="602" y="316"/>
                  </a:lnTo>
                  <a:lnTo>
                    <a:pt x="614" y="312"/>
                  </a:lnTo>
                  <a:lnTo>
                    <a:pt x="614" y="318"/>
                  </a:lnTo>
                  <a:lnTo>
                    <a:pt x="604" y="340"/>
                  </a:lnTo>
                  <a:lnTo>
                    <a:pt x="608" y="362"/>
                  </a:lnTo>
                  <a:lnTo>
                    <a:pt x="614" y="378"/>
                  </a:lnTo>
                  <a:lnTo>
                    <a:pt x="612" y="398"/>
                  </a:lnTo>
                  <a:lnTo>
                    <a:pt x="576" y="396"/>
                  </a:lnTo>
                  <a:lnTo>
                    <a:pt x="564" y="382"/>
                  </a:lnTo>
                  <a:lnTo>
                    <a:pt x="550" y="388"/>
                  </a:lnTo>
                  <a:lnTo>
                    <a:pt x="542" y="382"/>
                  </a:lnTo>
                  <a:lnTo>
                    <a:pt x="528" y="388"/>
                  </a:lnTo>
                  <a:lnTo>
                    <a:pt x="518" y="382"/>
                  </a:lnTo>
                  <a:lnTo>
                    <a:pt x="496" y="384"/>
                  </a:lnTo>
                  <a:lnTo>
                    <a:pt x="470" y="400"/>
                  </a:lnTo>
                  <a:lnTo>
                    <a:pt x="448" y="406"/>
                  </a:lnTo>
                  <a:lnTo>
                    <a:pt x="434" y="422"/>
                  </a:lnTo>
                  <a:lnTo>
                    <a:pt x="416" y="448"/>
                  </a:lnTo>
                  <a:lnTo>
                    <a:pt x="394" y="458"/>
                  </a:lnTo>
                  <a:lnTo>
                    <a:pt x="384" y="454"/>
                  </a:lnTo>
                  <a:lnTo>
                    <a:pt x="360" y="460"/>
                  </a:lnTo>
                  <a:lnTo>
                    <a:pt x="334" y="458"/>
                  </a:lnTo>
                  <a:lnTo>
                    <a:pt x="310" y="472"/>
                  </a:lnTo>
                  <a:lnTo>
                    <a:pt x="288" y="466"/>
                  </a:lnTo>
                  <a:lnTo>
                    <a:pt x="248" y="464"/>
                  </a:lnTo>
                  <a:lnTo>
                    <a:pt x="226" y="474"/>
                  </a:lnTo>
                  <a:lnTo>
                    <a:pt x="216" y="472"/>
                  </a:lnTo>
                  <a:lnTo>
                    <a:pt x="212" y="464"/>
                  </a:lnTo>
                  <a:lnTo>
                    <a:pt x="224" y="452"/>
                  </a:lnTo>
                  <a:lnTo>
                    <a:pt x="222" y="444"/>
                  </a:lnTo>
                  <a:lnTo>
                    <a:pt x="210" y="446"/>
                  </a:lnTo>
                  <a:lnTo>
                    <a:pt x="198" y="436"/>
                  </a:lnTo>
                  <a:lnTo>
                    <a:pt x="196" y="434"/>
                  </a:lnTo>
                  <a:lnTo>
                    <a:pt x="184" y="428"/>
                  </a:lnTo>
                  <a:lnTo>
                    <a:pt x="178" y="418"/>
                  </a:lnTo>
                  <a:lnTo>
                    <a:pt x="184" y="410"/>
                  </a:lnTo>
                  <a:lnTo>
                    <a:pt x="196" y="410"/>
                  </a:lnTo>
                  <a:lnTo>
                    <a:pt x="198" y="404"/>
                  </a:lnTo>
                  <a:lnTo>
                    <a:pt x="182" y="396"/>
                  </a:lnTo>
                  <a:lnTo>
                    <a:pt x="172" y="394"/>
                  </a:lnTo>
                  <a:lnTo>
                    <a:pt x="164" y="398"/>
                  </a:lnTo>
                  <a:lnTo>
                    <a:pt x="158" y="408"/>
                  </a:lnTo>
                  <a:lnTo>
                    <a:pt x="156" y="418"/>
                  </a:lnTo>
                  <a:lnTo>
                    <a:pt x="150" y="418"/>
                  </a:lnTo>
                  <a:lnTo>
                    <a:pt x="142" y="406"/>
                  </a:lnTo>
                  <a:lnTo>
                    <a:pt x="118" y="406"/>
                  </a:lnTo>
                  <a:lnTo>
                    <a:pt x="112" y="400"/>
                  </a:lnTo>
                  <a:lnTo>
                    <a:pt x="100" y="400"/>
                  </a:lnTo>
                  <a:lnTo>
                    <a:pt x="92" y="396"/>
                  </a:lnTo>
                  <a:lnTo>
                    <a:pt x="102" y="390"/>
                  </a:lnTo>
                  <a:lnTo>
                    <a:pt x="106" y="384"/>
                  </a:lnTo>
                  <a:lnTo>
                    <a:pt x="96" y="378"/>
                  </a:lnTo>
                  <a:lnTo>
                    <a:pt x="98" y="374"/>
                  </a:lnTo>
                  <a:lnTo>
                    <a:pt x="100" y="364"/>
                  </a:lnTo>
                  <a:lnTo>
                    <a:pt x="92" y="354"/>
                  </a:lnTo>
                  <a:lnTo>
                    <a:pt x="82" y="358"/>
                  </a:lnTo>
                  <a:lnTo>
                    <a:pt x="76" y="350"/>
                  </a:lnTo>
                  <a:lnTo>
                    <a:pt x="62" y="350"/>
                  </a:lnTo>
                  <a:lnTo>
                    <a:pt x="50" y="340"/>
                  </a:lnTo>
                  <a:lnTo>
                    <a:pt x="44" y="330"/>
                  </a:lnTo>
                  <a:lnTo>
                    <a:pt x="42" y="314"/>
                  </a:lnTo>
                  <a:lnTo>
                    <a:pt x="34" y="312"/>
                  </a:lnTo>
                  <a:lnTo>
                    <a:pt x="22" y="300"/>
                  </a:lnTo>
                  <a:lnTo>
                    <a:pt x="10" y="290"/>
                  </a:lnTo>
                  <a:lnTo>
                    <a:pt x="0" y="2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4" name="Freeform 1784"/>
            <p:cNvSpPr>
              <a:spLocks/>
            </p:cNvSpPr>
            <p:nvPr/>
          </p:nvSpPr>
          <p:spPr bwMode="gray">
            <a:xfrm>
              <a:off x="4718025" y="5563846"/>
              <a:ext cx="108759" cy="221570"/>
            </a:xfrm>
            <a:custGeom>
              <a:avLst/>
              <a:gdLst>
                <a:gd name="T0" fmla="*/ 777 w 73"/>
                <a:gd name="T1" fmla="*/ 3204 h 160"/>
                <a:gd name="T2" fmla="*/ 2130 w 73"/>
                <a:gd name="T3" fmla="*/ 2870 h 160"/>
                <a:gd name="T4" fmla="*/ 2803 w 73"/>
                <a:gd name="T5" fmla="*/ 2399 h 160"/>
                <a:gd name="T6" fmla="*/ 3608 w 73"/>
                <a:gd name="T7" fmla="*/ 1871 h 160"/>
                <a:gd name="T8" fmla="*/ 4432 w 73"/>
                <a:gd name="T9" fmla="*/ 2399 h 160"/>
                <a:gd name="T10" fmla="*/ 4748 w 73"/>
                <a:gd name="T11" fmla="*/ 1307 h 160"/>
                <a:gd name="T12" fmla="*/ 4748 w 73"/>
                <a:gd name="T13" fmla="*/ 698 h 160"/>
                <a:gd name="T14" fmla="*/ 4862 w 73"/>
                <a:gd name="T15" fmla="*/ 0 h 160"/>
                <a:gd name="T16" fmla="*/ 5344 w 73"/>
                <a:gd name="T17" fmla="*/ 487 h 160"/>
                <a:gd name="T18" fmla="*/ 5344 w 73"/>
                <a:gd name="T19" fmla="*/ 1430 h 160"/>
                <a:gd name="T20" fmla="*/ 5344 w 73"/>
                <a:gd name="T21" fmla="*/ 2632 h 160"/>
                <a:gd name="T22" fmla="*/ 5833 w 73"/>
                <a:gd name="T23" fmla="*/ 3433 h 160"/>
                <a:gd name="T24" fmla="*/ 5856 w 73"/>
                <a:gd name="T25" fmla="*/ 4698 h 160"/>
                <a:gd name="T26" fmla="*/ 5856 w 73"/>
                <a:gd name="T27" fmla="*/ 6593 h 160"/>
                <a:gd name="T28" fmla="*/ 5159 w 73"/>
                <a:gd name="T29" fmla="*/ 7698 h 160"/>
                <a:gd name="T30" fmla="*/ 4748 w 73"/>
                <a:gd name="T31" fmla="*/ 8681 h 160"/>
                <a:gd name="T32" fmla="*/ 4862 w 73"/>
                <a:gd name="T33" fmla="*/ 9723 h 160"/>
                <a:gd name="T34" fmla="*/ 4432 w 73"/>
                <a:gd name="T35" fmla="*/ 10504 h 160"/>
                <a:gd name="T36" fmla="*/ 3695 w 73"/>
                <a:gd name="T37" fmla="*/ 11359 h 160"/>
                <a:gd name="T38" fmla="*/ 3695 w 73"/>
                <a:gd name="T39" fmla="*/ 11821 h 160"/>
                <a:gd name="T40" fmla="*/ 3077 w 73"/>
                <a:gd name="T41" fmla="*/ 11821 h 160"/>
                <a:gd name="T42" fmla="*/ 2907 w 73"/>
                <a:gd name="T43" fmla="*/ 11232 h 160"/>
                <a:gd name="T44" fmla="*/ 2334 w 73"/>
                <a:gd name="T45" fmla="*/ 11016 h 160"/>
                <a:gd name="T46" fmla="*/ 1774 w 73"/>
                <a:gd name="T47" fmla="*/ 10808 h 160"/>
                <a:gd name="T48" fmla="*/ 1348 w 73"/>
                <a:gd name="T49" fmla="*/ 10092 h 160"/>
                <a:gd name="T50" fmla="*/ 1944 w 73"/>
                <a:gd name="T51" fmla="*/ 9604 h 160"/>
                <a:gd name="T52" fmla="*/ 1944 w 73"/>
                <a:gd name="T53" fmla="*/ 9435 h 160"/>
                <a:gd name="T54" fmla="*/ 538 w 73"/>
                <a:gd name="T55" fmla="*/ 9201 h 160"/>
                <a:gd name="T56" fmla="*/ 777 w 73"/>
                <a:gd name="T57" fmla="*/ 8584 h 160"/>
                <a:gd name="T58" fmla="*/ 1122 w 73"/>
                <a:gd name="T59" fmla="*/ 8042 h 160"/>
                <a:gd name="T60" fmla="*/ 4 w 73"/>
                <a:gd name="T61" fmla="*/ 7848 h 160"/>
                <a:gd name="T62" fmla="*/ 538 w 73"/>
                <a:gd name="T63" fmla="*/ 7436 h 160"/>
                <a:gd name="T64" fmla="*/ 934 w 73"/>
                <a:gd name="T65" fmla="*/ 6723 h 160"/>
                <a:gd name="T66" fmla="*/ 538 w 73"/>
                <a:gd name="T67" fmla="*/ 6429 h 160"/>
                <a:gd name="T68" fmla="*/ 0 w 73"/>
                <a:gd name="T69" fmla="*/ 6028 h 160"/>
                <a:gd name="T70" fmla="*/ 4 w 73"/>
                <a:gd name="T71" fmla="*/ 5610 h 160"/>
                <a:gd name="T72" fmla="*/ 538 w 73"/>
                <a:gd name="T73" fmla="*/ 5138 h 160"/>
                <a:gd name="T74" fmla="*/ 0 w 73"/>
                <a:gd name="T75" fmla="*/ 4698 h 160"/>
                <a:gd name="T76" fmla="*/ 4 w 73"/>
                <a:gd name="T77" fmla="*/ 4212 h 160"/>
                <a:gd name="T78" fmla="*/ 647 w 73"/>
                <a:gd name="T79" fmla="*/ 4120 h 160"/>
                <a:gd name="T80" fmla="*/ 647 w 73"/>
                <a:gd name="T81" fmla="*/ 3504 h 160"/>
                <a:gd name="T82" fmla="*/ 777 w 73"/>
                <a:gd name="T83" fmla="*/ 3204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160"/>
                <a:gd name="T128" fmla="*/ 73 w 73"/>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160">
                  <a:moveTo>
                    <a:pt x="10" y="44"/>
                  </a:moveTo>
                  <a:lnTo>
                    <a:pt x="26" y="38"/>
                  </a:lnTo>
                  <a:lnTo>
                    <a:pt x="34" y="32"/>
                  </a:lnTo>
                  <a:lnTo>
                    <a:pt x="44" y="26"/>
                  </a:lnTo>
                  <a:lnTo>
                    <a:pt x="54" y="32"/>
                  </a:lnTo>
                  <a:lnTo>
                    <a:pt x="58" y="18"/>
                  </a:lnTo>
                  <a:lnTo>
                    <a:pt x="58" y="10"/>
                  </a:lnTo>
                  <a:lnTo>
                    <a:pt x="60" y="0"/>
                  </a:lnTo>
                  <a:lnTo>
                    <a:pt x="67" y="6"/>
                  </a:lnTo>
                  <a:lnTo>
                    <a:pt x="67" y="20"/>
                  </a:lnTo>
                  <a:lnTo>
                    <a:pt x="67" y="36"/>
                  </a:lnTo>
                  <a:lnTo>
                    <a:pt x="71" y="46"/>
                  </a:lnTo>
                  <a:lnTo>
                    <a:pt x="73" y="64"/>
                  </a:lnTo>
                  <a:lnTo>
                    <a:pt x="73" y="90"/>
                  </a:lnTo>
                  <a:lnTo>
                    <a:pt x="63" y="104"/>
                  </a:lnTo>
                  <a:lnTo>
                    <a:pt x="58" y="118"/>
                  </a:lnTo>
                  <a:lnTo>
                    <a:pt x="60" y="132"/>
                  </a:lnTo>
                  <a:lnTo>
                    <a:pt x="54" y="142"/>
                  </a:lnTo>
                  <a:lnTo>
                    <a:pt x="46" y="154"/>
                  </a:lnTo>
                  <a:lnTo>
                    <a:pt x="46" y="160"/>
                  </a:lnTo>
                  <a:lnTo>
                    <a:pt x="38" y="160"/>
                  </a:lnTo>
                  <a:lnTo>
                    <a:pt x="36" y="152"/>
                  </a:lnTo>
                  <a:lnTo>
                    <a:pt x="28" y="150"/>
                  </a:lnTo>
                  <a:lnTo>
                    <a:pt x="22" y="146"/>
                  </a:lnTo>
                  <a:lnTo>
                    <a:pt x="16" y="138"/>
                  </a:lnTo>
                  <a:lnTo>
                    <a:pt x="24" y="130"/>
                  </a:lnTo>
                  <a:lnTo>
                    <a:pt x="24" y="128"/>
                  </a:lnTo>
                  <a:lnTo>
                    <a:pt x="6" y="124"/>
                  </a:lnTo>
                  <a:lnTo>
                    <a:pt x="10" y="116"/>
                  </a:lnTo>
                  <a:lnTo>
                    <a:pt x="14" y="110"/>
                  </a:lnTo>
                  <a:lnTo>
                    <a:pt x="4" y="106"/>
                  </a:lnTo>
                  <a:lnTo>
                    <a:pt x="6" y="102"/>
                  </a:lnTo>
                  <a:lnTo>
                    <a:pt x="12" y="92"/>
                  </a:lnTo>
                  <a:lnTo>
                    <a:pt x="6" y="86"/>
                  </a:lnTo>
                  <a:lnTo>
                    <a:pt x="0" y="82"/>
                  </a:lnTo>
                  <a:lnTo>
                    <a:pt x="4" y="76"/>
                  </a:lnTo>
                  <a:lnTo>
                    <a:pt x="6" y="70"/>
                  </a:lnTo>
                  <a:lnTo>
                    <a:pt x="0" y="64"/>
                  </a:lnTo>
                  <a:lnTo>
                    <a:pt x="4" y="58"/>
                  </a:lnTo>
                  <a:lnTo>
                    <a:pt x="8" y="56"/>
                  </a:lnTo>
                  <a:lnTo>
                    <a:pt x="8" y="48"/>
                  </a:lnTo>
                  <a:lnTo>
                    <a:pt x="10" y="4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5" name="Freeform 1785"/>
            <p:cNvSpPr>
              <a:spLocks/>
            </p:cNvSpPr>
            <p:nvPr/>
          </p:nvSpPr>
          <p:spPr bwMode="gray">
            <a:xfrm>
              <a:off x="4672709" y="5804273"/>
              <a:ext cx="181265" cy="320571"/>
            </a:xfrm>
            <a:custGeom>
              <a:avLst/>
              <a:gdLst>
                <a:gd name="T0" fmla="*/ 934 w 125"/>
                <a:gd name="T1" fmla="*/ 1428 h 232"/>
                <a:gd name="T2" fmla="*/ 647 w 125"/>
                <a:gd name="T3" fmla="*/ 2461 h 232"/>
                <a:gd name="T4" fmla="*/ 2336 w 125"/>
                <a:gd name="T5" fmla="*/ 3190 h 232"/>
                <a:gd name="T6" fmla="*/ 3082 w 125"/>
                <a:gd name="T7" fmla="*/ 2461 h 232"/>
                <a:gd name="T8" fmla="*/ 5341 w 125"/>
                <a:gd name="T9" fmla="*/ 908 h 232"/>
                <a:gd name="T10" fmla="*/ 6201 w 125"/>
                <a:gd name="T11" fmla="*/ 631 h 232"/>
                <a:gd name="T12" fmla="*/ 7031 w 125"/>
                <a:gd name="T13" fmla="*/ 0 h 232"/>
                <a:gd name="T14" fmla="*/ 7706 w 125"/>
                <a:gd name="T15" fmla="*/ 631 h 232"/>
                <a:gd name="T16" fmla="*/ 8484 w 125"/>
                <a:gd name="T17" fmla="*/ 1428 h 232"/>
                <a:gd name="T18" fmla="*/ 8823 w 125"/>
                <a:gd name="T19" fmla="*/ 2305 h 232"/>
                <a:gd name="T20" fmla="*/ 9475 w 125"/>
                <a:gd name="T21" fmla="*/ 3870 h 232"/>
                <a:gd name="T22" fmla="*/ 10147 w 125"/>
                <a:gd name="T23" fmla="*/ 5216 h 232"/>
                <a:gd name="T24" fmla="*/ 9475 w 125"/>
                <a:gd name="T25" fmla="*/ 6665 h 232"/>
                <a:gd name="T26" fmla="*/ 9257 w 125"/>
                <a:gd name="T27" fmla="*/ 8035 h 232"/>
                <a:gd name="T28" fmla="*/ 9298 w 125"/>
                <a:gd name="T29" fmla="*/ 9464 h 232"/>
                <a:gd name="T30" fmla="*/ 9257 w 125"/>
                <a:gd name="T31" fmla="*/ 12009 h 232"/>
                <a:gd name="T32" fmla="*/ 9042 w 125"/>
                <a:gd name="T33" fmla="*/ 14545 h 232"/>
                <a:gd name="T34" fmla="*/ 8645 w 125"/>
                <a:gd name="T35" fmla="*/ 15751 h 232"/>
                <a:gd name="T36" fmla="*/ 7821 w 125"/>
                <a:gd name="T37" fmla="*/ 15924 h 232"/>
                <a:gd name="T38" fmla="*/ 6201 w 125"/>
                <a:gd name="T39" fmla="*/ 15449 h 232"/>
                <a:gd name="T40" fmla="*/ 5341 w 125"/>
                <a:gd name="T41" fmla="*/ 15634 h 232"/>
                <a:gd name="T42" fmla="*/ 5341 w 125"/>
                <a:gd name="T43" fmla="*/ 16587 h 232"/>
                <a:gd name="T44" fmla="*/ 4237 w 125"/>
                <a:gd name="T45" fmla="*/ 17808 h 232"/>
                <a:gd name="T46" fmla="*/ 3298 w 125"/>
                <a:gd name="T47" fmla="*/ 17673 h 232"/>
                <a:gd name="T48" fmla="*/ 2566 w 125"/>
                <a:gd name="T49" fmla="*/ 17808 h 232"/>
                <a:gd name="T50" fmla="*/ 1944 w 125"/>
                <a:gd name="T51" fmla="*/ 16473 h 232"/>
                <a:gd name="T52" fmla="*/ 1348 w 125"/>
                <a:gd name="T53" fmla="*/ 16473 h 232"/>
                <a:gd name="T54" fmla="*/ 1122 w 125"/>
                <a:gd name="T55" fmla="*/ 15135 h 232"/>
                <a:gd name="T56" fmla="*/ 1348 w 125"/>
                <a:gd name="T57" fmla="*/ 13758 h 232"/>
                <a:gd name="T58" fmla="*/ 1774 w 125"/>
                <a:gd name="T59" fmla="*/ 12271 h 232"/>
                <a:gd name="T60" fmla="*/ 2336 w 125"/>
                <a:gd name="T61" fmla="*/ 10963 h 232"/>
                <a:gd name="T62" fmla="*/ 1348 w 125"/>
                <a:gd name="T63" fmla="*/ 9892 h 232"/>
                <a:gd name="T64" fmla="*/ 1774 w 125"/>
                <a:gd name="T65" fmla="*/ 8737 h 232"/>
                <a:gd name="T66" fmla="*/ 1348 w 125"/>
                <a:gd name="T67" fmla="*/ 6586 h 232"/>
                <a:gd name="T68" fmla="*/ 647 w 125"/>
                <a:gd name="T69" fmla="*/ 5019 h 232"/>
                <a:gd name="T70" fmla="*/ 2 w 125"/>
                <a:gd name="T71" fmla="*/ 4233 h 232"/>
                <a:gd name="T72" fmla="*/ 4 w 125"/>
                <a:gd name="T73" fmla="*/ 2763 h 232"/>
                <a:gd name="T74" fmla="*/ 538 w 125"/>
                <a:gd name="T75" fmla="*/ 1563 h 232"/>
                <a:gd name="T76" fmla="*/ 1122 w 125"/>
                <a:gd name="T77" fmla="*/ 1088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232"/>
                <a:gd name="T119" fmla="*/ 125 w 125"/>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232">
                  <a:moveTo>
                    <a:pt x="14" y="14"/>
                  </a:moveTo>
                  <a:lnTo>
                    <a:pt x="12" y="18"/>
                  </a:lnTo>
                  <a:lnTo>
                    <a:pt x="10" y="24"/>
                  </a:lnTo>
                  <a:lnTo>
                    <a:pt x="8" y="32"/>
                  </a:lnTo>
                  <a:lnTo>
                    <a:pt x="14" y="38"/>
                  </a:lnTo>
                  <a:lnTo>
                    <a:pt x="28" y="40"/>
                  </a:lnTo>
                  <a:lnTo>
                    <a:pt x="36" y="34"/>
                  </a:lnTo>
                  <a:lnTo>
                    <a:pt x="38" y="32"/>
                  </a:lnTo>
                  <a:lnTo>
                    <a:pt x="46" y="32"/>
                  </a:lnTo>
                  <a:lnTo>
                    <a:pt x="66" y="12"/>
                  </a:lnTo>
                  <a:lnTo>
                    <a:pt x="70" y="12"/>
                  </a:lnTo>
                  <a:lnTo>
                    <a:pt x="76" y="8"/>
                  </a:lnTo>
                  <a:lnTo>
                    <a:pt x="78" y="0"/>
                  </a:lnTo>
                  <a:lnTo>
                    <a:pt x="86" y="0"/>
                  </a:lnTo>
                  <a:lnTo>
                    <a:pt x="88" y="6"/>
                  </a:lnTo>
                  <a:lnTo>
                    <a:pt x="94" y="8"/>
                  </a:lnTo>
                  <a:lnTo>
                    <a:pt x="107" y="12"/>
                  </a:lnTo>
                  <a:lnTo>
                    <a:pt x="105" y="18"/>
                  </a:lnTo>
                  <a:lnTo>
                    <a:pt x="113" y="24"/>
                  </a:lnTo>
                  <a:lnTo>
                    <a:pt x="109" y="30"/>
                  </a:lnTo>
                  <a:lnTo>
                    <a:pt x="117" y="40"/>
                  </a:lnTo>
                  <a:lnTo>
                    <a:pt x="117" y="50"/>
                  </a:lnTo>
                  <a:lnTo>
                    <a:pt x="121" y="58"/>
                  </a:lnTo>
                  <a:lnTo>
                    <a:pt x="125" y="68"/>
                  </a:lnTo>
                  <a:lnTo>
                    <a:pt x="125" y="82"/>
                  </a:lnTo>
                  <a:lnTo>
                    <a:pt x="117" y="86"/>
                  </a:lnTo>
                  <a:lnTo>
                    <a:pt x="111" y="96"/>
                  </a:lnTo>
                  <a:lnTo>
                    <a:pt x="113" y="104"/>
                  </a:lnTo>
                  <a:lnTo>
                    <a:pt x="119" y="114"/>
                  </a:lnTo>
                  <a:lnTo>
                    <a:pt x="115" y="122"/>
                  </a:lnTo>
                  <a:lnTo>
                    <a:pt x="115" y="148"/>
                  </a:lnTo>
                  <a:lnTo>
                    <a:pt x="113" y="156"/>
                  </a:lnTo>
                  <a:lnTo>
                    <a:pt x="113" y="178"/>
                  </a:lnTo>
                  <a:lnTo>
                    <a:pt x="111" y="188"/>
                  </a:lnTo>
                  <a:lnTo>
                    <a:pt x="107" y="194"/>
                  </a:lnTo>
                  <a:lnTo>
                    <a:pt x="107" y="204"/>
                  </a:lnTo>
                  <a:lnTo>
                    <a:pt x="103" y="210"/>
                  </a:lnTo>
                  <a:lnTo>
                    <a:pt x="97" y="206"/>
                  </a:lnTo>
                  <a:lnTo>
                    <a:pt x="84" y="200"/>
                  </a:lnTo>
                  <a:lnTo>
                    <a:pt x="76" y="198"/>
                  </a:lnTo>
                  <a:lnTo>
                    <a:pt x="70" y="196"/>
                  </a:lnTo>
                  <a:lnTo>
                    <a:pt x="66" y="202"/>
                  </a:lnTo>
                  <a:lnTo>
                    <a:pt x="64" y="210"/>
                  </a:lnTo>
                  <a:lnTo>
                    <a:pt x="66" y="216"/>
                  </a:lnTo>
                  <a:lnTo>
                    <a:pt x="60" y="222"/>
                  </a:lnTo>
                  <a:lnTo>
                    <a:pt x="52" y="230"/>
                  </a:lnTo>
                  <a:lnTo>
                    <a:pt x="46" y="230"/>
                  </a:lnTo>
                  <a:lnTo>
                    <a:pt x="40" y="228"/>
                  </a:lnTo>
                  <a:lnTo>
                    <a:pt x="36" y="232"/>
                  </a:lnTo>
                  <a:lnTo>
                    <a:pt x="32" y="230"/>
                  </a:lnTo>
                  <a:lnTo>
                    <a:pt x="30" y="220"/>
                  </a:lnTo>
                  <a:lnTo>
                    <a:pt x="24" y="212"/>
                  </a:lnTo>
                  <a:lnTo>
                    <a:pt x="20" y="216"/>
                  </a:lnTo>
                  <a:lnTo>
                    <a:pt x="16" y="212"/>
                  </a:lnTo>
                  <a:lnTo>
                    <a:pt x="18" y="206"/>
                  </a:lnTo>
                  <a:lnTo>
                    <a:pt x="14" y="196"/>
                  </a:lnTo>
                  <a:lnTo>
                    <a:pt x="18" y="186"/>
                  </a:lnTo>
                  <a:lnTo>
                    <a:pt x="16" y="178"/>
                  </a:lnTo>
                  <a:lnTo>
                    <a:pt x="18" y="168"/>
                  </a:lnTo>
                  <a:lnTo>
                    <a:pt x="22" y="158"/>
                  </a:lnTo>
                  <a:lnTo>
                    <a:pt x="20" y="146"/>
                  </a:lnTo>
                  <a:lnTo>
                    <a:pt x="28" y="142"/>
                  </a:lnTo>
                  <a:lnTo>
                    <a:pt x="26" y="132"/>
                  </a:lnTo>
                  <a:lnTo>
                    <a:pt x="16" y="128"/>
                  </a:lnTo>
                  <a:lnTo>
                    <a:pt x="18" y="118"/>
                  </a:lnTo>
                  <a:lnTo>
                    <a:pt x="22" y="112"/>
                  </a:lnTo>
                  <a:lnTo>
                    <a:pt x="24" y="92"/>
                  </a:lnTo>
                  <a:lnTo>
                    <a:pt x="16" y="84"/>
                  </a:lnTo>
                  <a:lnTo>
                    <a:pt x="16" y="74"/>
                  </a:lnTo>
                  <a:lnTo>
                    <a:pt x="8" y="64"/>
                  </a:lnTo>
                  <a:lnTo>
                    <a:pt x="0" y="62"/>
                  </a:lnTo>
                  <a:lnTo>
                    <a:pt x="2" y="54"/>
                  </a:lnTo>
                  <a:lnTo>
                    <a:pt x="0" y="44"/>
                  </a:lnTo>
                  <a:lnTo>
                    <a:pt x="4" y="36"/>
                  </a:lnTo>
                  <a:lnTo>
                    <a:pt x="4" y="28"/>
                  </a:lnTo>
                  <a:lnTo>
                    <a:pt x="6" y="20"/>
                  </a:lnTo>
                  <a:lnTo>
                    <a:pt x="10" y="14"/>
                  </a:lnTo>
                  <a:lnTo>
                    <a:pt x="14"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6" name="Freeform 1786"/>
            <p:cNvSpPr>
              <a:spLocks/>
            </p:cNvSpPr>
            <p:nvPr/>
          </p:nvSpPr>
          <p:spPr bwMode="gray">
            <a:xfrm>
              <a:off x="5157590" y="6186132"/>
              <a:ext cx="367062" cy="226286"/>
            </a:xfrm>
            <a:custGeom>
              <a:avLst/>
              <a:gdLst>
                <a:gd name="T0" fmla="*/ 2373 w 248"/>
                <a:gd name="T1" fmla="*/ 2943 h 164"/>
                <a:gd name="T2" fmla="*/ 3743 w 248"/>
                <a:gd name="T3" fmla="*/ 3173 h 164"/>
                <a:gd name="T4" fmla="*/ 4175 w 248"/>
                <a:gd name="T5" fmla="*/ 2033 h 164"/>
                <a:gd name="T6" fmla="*/ 5508 w 248"/>
                <a:gd name="T7" fmla="*/ 1537 h 164"/>
                <a:gd name="T8" fmla="*/ 6554 w 248"/>
                <a:gd name="T9" fmla="*/ 2443 h 164"/>
                <a:gd name="T10" fmla="*/ 7836 w 248"/>
                <a:gd name="T11" fmla="*/ 3173 h 164"/>
                <a:gd name="T12" fmla="*/ 9246 w 248"/>
                <a:gd name="T13" fmla="*/ 3554 h 164"/>
                <a:gd name="T14" fmla="*/ 10826 w 248"/>
                <a:gd name="T15" fmla="*/ 2943 h 164"/>
                <a:gd name="T16" fmla="*/ 12482 w 248"/>
                <a:gd name="T17" fmla="*/ 2943 h 164"/>
                <a:gd name="T18" fmla="*/ 14477 w 248"/>
                <a:gd name="T19" fmla="*/ 2231 h 164"/>
                <a:gd name="T20" fmla="*/ 15015 w 248"/>
                <a:gd name="T21" fmla="*/ 1687 h 164"/>
                <a:gd name="T22" fmla="*/ 15957 w 248"/>
                <a:gd name="T23" fmla="*/ 1400 h 164"/>
                <a:gd name="T24" fmla="*/ 17501 w 248"/>
                <a:gd name="T25" fmla="*/ 1537 h 164"/>
                <a:gd name="T26" fmla="*/ 19032 w 248"/>
                <a:gd name="T27" fmla="*/ 802 h 164"/>
                <a:gd name="T28" fmla="*/ 20008 w 248"/>
                <a:gd name="T29" fmla="*/ 0 h 164"/>
                <a:gd name="T30" fmla="*/ 20874 w 248"/>
                <a:gd name="T31" fmla="*/ 2 h 164"/>
                <a:gd name="T32" fmla="*/ 20488 w 248"/>
                <a:gd name="T33" fmla="*/ 966 h 164"/>
                <a:gd name="T34" fmla="*/ 19859 w 248"/>
                <a:gd name="T35" fmla="*/ 2443 h 164"/>
                <a:gd name="T36" fmla="*/ 19195 w 248"/>
                <a:gd name="T37" fmla="*/ 3554 h 164"/>
                <a:gd name="T38" fmla="*/ 18613 w 248"/>
                <a:gd name="T39" fmla="*/ 5514 h 164"/>
                <a:gd name="T40" fmla="*/ 17898 w 248"/>
                <a:gd name="T41" fmla="*/ 6991 h 164"/>
                <a:gd name="T42" fmla="*/ 18222 w 248"/>
                <a:gd name="T43" fmla="*/ 8815 h 164"/>
                <a:gd name="T44" fmla="*/ 18871 w 248"/>
                <a:gd name="T45" fmla="*/ 9675 h 164"/>
                <a:gd name="T46" fmla="*/ 19619 w 248"/>
                <a:gd name="T47" fmla="*/ 10937 h 164"/>
                <a:gd name="T48" fmla="*/ 18669 w 248"/>
                <a:gd name="T49" fmla="*/ 11893 h 164"/>
                <a:gd name="T50" fmla="*/ 18304 w 248"/>
                <a:gd name="T51" fmla="*/ 12821 h 164"/>
                <a:gd name="T52" fmla="*/ 18304 w 248"/>
                <a:gd name="T53" fmla="*/ 14326 h 164"/>
                <a:gd name="T54" fmla="*/ 16777 w 248"/>
                <a:gd name="T55" fmla="*/ 14040 h 164"/>
                <a:gd name="T56" fmla="*/ 15688 w 248"/>
                <a:gd name="T57" fmla="*/ 14072 h 164"/>
                <a:gd name="T58" fmla="*/ 14151 w 248"/>
                <a:gd name="T59" fmla="*/ 13581 h 164"/>
                <a:gd name="T60" fmla="*/ 13690 w 248"/>
                <a:gd name="T61" fmla="*/ 12374 h 164"/>
                <a:gd name="T62" fmla="*/ 12482 w 248"/>
                <a:gd name="T63" fmla="*/ 11307 h 164"/>
                <a:gd name="T64" fmla="*/ 10826 w 248"/>
                <a:gd name="T65" fmla="*/ 10937 h 164"/>
                <a:gd name="T66" fmla="*/ 9246 w 248"/>
                <a:gd name="T67" fmla="*/ 10836 h 164"/>
                <a:gd name="T68" fmla="*/ 8430 w 248"/>
                <a:gd name="T69" fmla="*/ 10146 h 164"/>
                <a:gd name="T70" fmla="*/ 7145 w 248"/>
                <a:gd name="T71" fmla="*/ 9438 h 164"/>
                <a:gd name="T72" fmla="*/ 5508 w 248"/>
                <a:gd name="T73" fmla="*/ 8815 h 164"/>
                <a:gd name="T74" fmla="*/ 3807 w 248"/>
                <a:gd name="T75" fmla="*/ 8001 h 164"/>
                <a:gd name="T76" fmla="*/ 2373 w 248"/>
                <a:gd name="T77" fmla="*/ 7467 h 164"/>
                <a:gd name="T78" fmla="*/ 953 w 248"/>
                <a:gd name="T79" fmla="*/ 6803 h 164"/>
                <a:gd name="T80" fmla="*/ 0 w 248"/>
                <a:gd name="T81" fmla="*/ 5159 h 164"/>
                <a:gd name="T82" fmla="*/ 792 w 248"/>
                <a:gd name="T83" fmla="*/ 3238 h 164"/>
                <a:gd name="T84" fmla="*/ 1994 w 248"/>
                <a:gd name="T85" fmla="*/ 2231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64"/>
                <a:gd name="T131" fmla="*/ 248 w 248"/>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64">
                  <a:moveTo>
                    <a:pt x="24" y="26"/>
                  </a:moveTo>
                  <a:lnTo>
                    <a:pt x="28" y="34"/>
                  </a:lnTo>
                  <a:lnTo>
                    <a:pt x="34" y="38"/>
                  </a:lnTo>
                  <a:lnTo>
                    <a:pt x="44" y="36"/>
                  </a:lnTo>
                  <a:lnTo>
                    <a:pt x="48" y="30"/>
                  </a:lnTo>
                  <a:lnTo>
                    <a:pt x="50" y="24"/>
                  </a:lnTo>
                  <a:lnTo>
                    <a:pt x="56" y="24"/>
                  </a:lnTo>
                  <a:lnTo>
                    <a:pt x="66" y="18"/>
                  </a:lnTo>
                  <a:lnTo>
                    <a:pt x="72" y="20"/>
                  </a:lnTo>
                  <a:lnTo>
                    <a:pt x="78" y="28"/>
                  </a:lnTo>
                  <a:lnTo>
                    <a:pt x="86" y="30"/>
                  </a:lnTo>
                  <a:lnTo>
                    <a:pt x="92" y="36"/>
                  </a:lnTo>
                  <a:lnTo>
                    <a:pt x="98" y="38"/>
                  </a:lnTo>
                  <a:lnTo>
                    <a:pt x="110" y="42"/>
                  </a:lnTo>
                  <a:lnTo>
                    <a:pt x="120" y="34"/>
                  </a:lnTo>
                  <a:lnTo>
                    <a:pt x="128" y="34"/>
                  </a:lnTo>
                  <a:lnTo>
                    <a:pt x="136" y="34"/>
                  </a:lnTo>
                  <a:lnTo>
                    <a:pt x="148" y="34"/>
                  </a:lnTo>
                  <a:lnTo>
                    <a:pt x="162" y="30"/>
                  </a:lnTo>
                  <a:lnTo>
                    <a:pt x="172" y="26"/>
                  </a:lnTo>
                  <a:lnTo>
                    <a:pt x="176" y="22"/>
                  </a:lnTo>
                  <a:lnTo>
                    <a:pt x="178" y="20"/>
                  </a:lnTo>
                  <a:lnTo>
                    <a:pt x="182" y="16"/>
                  </a:lnTo>
                  <a:lnTo>
                    <a:pt x="190" y="16"/>
                  </a:lnTo>
                  <a:lnTo>
                    <a:pt x="200" y="16"/>
                  </a:lnTo>
                  <a:lnTo>
                    <a:pt x="208" y="18"/>
                  </a:lnTo>
                  <a:lnTo>
                    <a:pt x="216" y="10"/>
                  </a:lnTo>
                  <a:lnTo>
                    <a:pt x="226" y="10"/>
                  </a:lnTo>
                  <a:lnTo>
                    <a:pt x="232" y="4"/>
                  </a:lnTo>
                  <a:lnTo>
                    <a:pt x="238" y="0"/>
                  </a:lnTo>
                  <a:lnTo>
                    <a:pt x="244" y="0"/>
                  </a:lnTo>
                  <a:lnTo>
                    <a:pt x="248" y="2"/>
                  </a:lnTo>
                  <a:lnTo>
                    <a:pt x="242" y="6"/>
                  </a:lnTo>
                  <a:lnTo>
                    <a:pt x="244" y="12"/>
                  </a:lnTo>
                  <a:lnTo>
                    <a:pt x="240" y="18"/>
                  </a:lnTo>
                  <a:lnTo>
                    <a:pt x="236" y="28"/>
                  </a:lnTo>
                  <a:lnTo>
                    <a:pt x="232" y="36"/>
                  </a:lnTo>
                  <a:lnTo>
                    <a:pt x="228" y="42"/>
                  </a:lnTo>
                  <a:lnTo>
                    <a:pt x="220" y="52"/>
                  </a:lnTo>
                  <a:lnTo>
                    <a:pt x="220" y="62"/>
                  </a:lnTo>
                  <a:lnTo>
                    <a:pt x="218" y="74"/>
                  </a:lnTo>
                  <a:lnTo>
                    <a:pt x="212" y="80"/>
                  </a:lnTo>
                  <a:lnTo>
                    <a:pt x="214" y="96"/>
                  </a:lnTo>
                  <a:lnTo>
                    <a:pt x="216" y="100"/>
                  </a:lnTo>
                  <a:lnTo>
                    <a:pt x="226" y="102"/>
                  </a:lnTo>
                  <a:lnTo>
                    <a:pt x="224" y="110"/>
                  </a:lnTo>
                  <a:lnTo>
                    <a:pt x="230" y="120"/>
                  </a:lnTo>
                  <a:lnTo>
                    <a:pt x="232" y="126"/>
                  </a:lnTo>
                  <a:lnTo>
                    <a:pt x="232" y="132"/>
                  </a:lnTo>
                  <a:lnTo>
                    <a:pt x="222" y="136"/>
                  </a:lnTo>
                  <a:lnTo>
                    <a:pt x="218" y="140"/>
                  </a:lnTo>
                  <a:lnTo>
                    <a:pt x="218" y="148"/>
                  </a:lnTo>
                  <a:lnTo>
                    <a:pt x="218" y="158"/>
                  </a:lnTo>
                  <a:lnTo>
                    <a:pt x="218" y="164"/>
                  </a:lnTo>
                  <a:lnTo>
                    <a:pt x="206" y="164"/>
                  </a:lnTo>
                  <a:lnTo>
                    <a:pt x="200" y="160"/>
                  </a:lnTo>
                  <a:lnTo>
                    <a:pt x="194" y="162"/>
                  </a:lnTo>
                  <a:lnTo>
                    <a:pt x="186" y="162"/>
                  </a:lnTo>
                  <a:lnTo>
                    <a:pt x="178" y="158"/>
                  </a:lnTo>
                  <a:lnTo>
                    <a:pt x="168" y="156"/>
                  </a:lnTo>
                  <a:lnTo>
                    <a:pt x="164" y="150"/>
                  </a:lnTo>
                  <a:lnTo>
                    <a:pt x="162" y="142"/>
                  </a:lnTo>
                  <a:lnTo>
                    <a:pt x="154" y="136"/>
                  </a:lnTo>
                  <a:lnTo>
                    <a:pt x="148" y="130"/>
                  </a:lnTo>
                  <a:lnTo>
                    <a:pt x="140" y="126"/>
                  </a:lnTo>
                  <a:lnTo>
                    <a:pt x="128" y="126"/>
                  </a:lnTo>
                  <a:lnTo>
                    <a:pt x="118" y="128"/>
                  </a:lnTo>
                  <a:lnTo>
                    <a:pt x="110" y="124"/>
                  </a:lnTo>
                  <a:lnTo>
                    <a:pt x="106" y="122"/>
                  </a:lnTo>
                  <a:lnTo>
                    <a:pt x="100" y="116"/>
                  </a:lnTo>
                  <a:lnTo>
                    <a:pt x="92" y="112"/>
                  </a:lnTo>
                  <a:lnTo>
                    <a:pt x="84" y="108"/>
                  </a:lnTo>
                  <a:lnTo>
                    <a:pt x="74" y="102"/>
                  </a:lnTo>
                  <a:lnTo>
                    <a:pt x="66" y="100"/>
                  </a:lnTo>
                  <a:lnTo>
                    <a:pt x="56" y="90"/>
                  </a:lnTo>
                  <a:lnTo>
                    <a:pt x="46" y="90"/>
                  </a:lnTo>
                  <a:lnTo>
                    <a:pt x="42" y="86"/>
                  </a:lnTo>
                  <a:lnTo>
                    <a:pt x="28" y="86"/>
                  </a:lnTo>
                  <a:lnTo>
                    <a:pt x="20" y="84"/>
                  </a:lnTo>
                  <a:lnTo>
                    <a:pt x="12" y="78"/>
                  </a:lnTo>
                  <a:lnTo>
                    <a:pt x="2" y="70"/>
                  </a:lnTo>
                  <a:lnTo>
                    <a:pt x="0" y="60"/>
                  </a:lnTo>
                  <a:lnTo>
                    <a:pt x="2" y="44"/>
                  </a:lnTo>
                  <a:lnTo>
                    <a:pt x="10" y="38"/>
                  </a:lnTo>
                  <a:lnTo>
                    <a:pt x="16" y="32"/>
                  </a:lnTo>
                  <a:lnTo>
                    <a:pt x="24" y="2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7" name="Freeform 1787"/>
            <p:cNvSpPr>
              <a:spLocks/>
            </p:cNvSpPr>
            <p:nvPr/>
          </p:nvSpPr>
          <p:spPr bwMode="gray">
            <a:xfrm>
              <a:off x="4835847" y="4734132"/>
              <a:ext cx="715995" cy="353570"/>
            </a:xfrm>
            <a:custGeom>
              <a:avLst/>
              <a:gdLst>
                <a:gd name="T0" fmla="*/ 2334 w 490"/>
                <a:gd name="T1" fmla="*/ 19231 h 256"/>
                <a:gd name="T2" fmla="*/ 4432 w 490"/>
                <a:gd name="T3" fmla="*/ 18144 h 256"/>
                <a:gd name="T4" fmla="*/ 4863 w 490"/>
                <a:gd name="T5" fmla="*/ 19545 h 256"/>
                <a:gd name="T6" fmla="*/ 6852 w 490"/>
                <a:gd name="T7" fmla="*/ 19916 h 256"/>
                <a:gd name="T8" fmla="*/ 8156 w 490"/>
                <a:gd name="T9" fmla="*/ 18751 h 256"/>
                <a:gd name="T10" fmla="*/ 12153 w 490"/>
                <a:gd name="T11" fmla="*/ 17981 h 256"/>
                <a:gd name="T12" fmla="*/ 14582 w 490"/>
                <a:gd name="T13" fmla="*/ 17520 h 256"/>
                <a:gd name="T14" fmla="*/ 13833 w 490"/>
                <a:gd name="T15" fmla="*/ 18606 h 256"/>
                <a:gd name="T16" fmla="*/ 14750 w 490"/>
                <a:gd name="T17" fmla="*/ 19737 h 256"/>
                <a:gd name="T18" fmla="*/ 17124 w 490"/>
                <a:gd name="T19" fmla="*/ 20921 h 256"/>
                <a:gd name="T20" fmla="*/ 22648 w 490"/>
                <a:gd name="T21" fmla="*/ 21664 h 256"/>
                <a:gd name="T22" fmla="*/ 25264 w 490"/>
                <a:gd name="T23" fmla="*/ 22241 h 256"/>
                <a:gd name="T24" fmla="*/ 28989 w 490"/>
                <a:gd name="T25" fmla="*/ 20484 h 256"/>
                <a:gd name="T26" fmla="*/ 33004 w 490"/>
                <a:gd name="T27" fmla="*/ 19231 h 256"/>
                <a:gd name="T28" fmla="*/ 34714 w 490"/>
                <a:gd name="T29" fmla="*/ 19231 h 256"/>
                <a:gd name="T30" fmla="*/ 35514 w 490"/>
                <a:gd name="T31" fmla="*/ 17319 h 256"/>
                <a:gd name="T32" fmla="*/ 37117 w 490"/>
                <a:gd name="T33" fmla="*/ 16313 h 256"/>
                <a:gd name="T34" fmla="*/ 37079 w 490"/>
                <a:gd name="T35" fmla="*/ 14867 h 256"/>
                <a:gd name="T36" fmla="*/ 37775 w 490"/>
                <a:gd name="T37" fmla="*/ 12625 h 256"/>
                <a:gd name="T38" fmla="*/ 37775 w 490"/>
                <a:gd name="T39" fmla="*/ 10994 h 256"/>
                <a:gd name="T40" fmla="*/ 37117 w 490"/>
                <a:gd name="T41" fmla="*/ 9927 h 256"/>
                <a:gd name="T42" fmla="*/ 38545 w 490"/>
                <a:gd name="T43" fmla="*/ 10342 h 256"/>
                <a:gd name="T44" fmla="*/ 39741 w 490"/>
                <a:gd name="T45" fmla="*/ 6676 h 256"/>
                <a:gd name="T46" fmla="*/ 38307 w 490"/>
                <a:gd name="T47" fmla="*/ 4599 h 256"/>
                <a:gd name="T48" fmla="*/ 38699 w 490"/>
                <a:gd name="T49" fmla="*/ 1855 h 256"/>
                <a:gd name="T50" fmla="*/ 36198 w 490"/>
                <a:gd name="T51" fmla="*/ 802 h 256"/>
                <a:gd name="T52" fmla="*/ 33868 w 490"/>
                <a:gd name="T53" fmla="*/ 1690 h 256"/>
                <a:gd name="T54" fmla="*/ 31770 w 490"/>
                <a:gd name="T55" fmla="*/ 966 h 256"/>
                <a:gd name="T56" fmla="*/ 28846 w 490"/>
                <a:gd name="T57" fmla="*/ 0 h 256"/>
                <a:gd name="T58" fmla="*/ 28087 w 490"/>
                <a:gd name="T59" fmla="*/ 2036 h 256"/>
                <a:gd name="T60" fmla="*/ 26963 w 490"/>
                <a:gd name="T61" fmla="*/ 2693 h 256"/>
                <a:gd name="T62" fmla="*/ 25629 w 490"/>
                <a:gd name="T63" fmla="*/ 3504 h 256"/>
                <a:gd name="T64" fmla="*/ 23386 w 490"/>
                <a:gd name="T65" fmla="*/ 3562 h 256"/>
                <a:gd name="T66" fmla="*/ 22301 w 490"/>
                <a:gd name="T67" fmla="*/ 2447 h 256"/>
                <a:gd name="T68" fmla="*/ 20349 w 490"/>
                <a:gd name="T69" fmla="*/ 4222 h 256"/>
                <a:gd name="T70" fmla="*/ 19896 w 490"/>
                <a:gd name="T71" fmla="*/ 6577 h 256"/>
                <a:gd name="T72" fmla="*/ 16943 w 490"/>
                <a:gd name="T73" fmla="*/ 8218 h 256"/>
                <a:gd name="T74" fmla="*/ 18011 w 490"/>
                <a:gd name="T75" fmla="*/ 11672 h 256"/>
                <a:gd name="T76" fmla="*/ 18767 w 490"/>
                <a:gd name="T77" fmla="*/ 12068 h 256"/>
                <a:gd name="T78" fmla="*/ 18208 w 490"/>
                <a:gd name="T79" fmla="*/ 13596 h 256"/>
                <a:gd name="T80" fmla="*/ 17514 w 490"/>
                <a:gd name="T81" fmla="*/ 12386 h 256"/>
                <a:gd name="T82" fmla="*/ 15685 w 490"/>
                <a:gd name="T83" fmla="*/ 12625 h 256"/>
                <a:gd name="T84" fmla="*/ 13932 w 490"/>
                <a:gd name="T85" fmla="*/ 11930 h 256"/>
                <a:gd name="T86" fmla="*/ 11083 w 490"/>
                <a:gd name="T87" fmla="*/ 12917 h 256"/>
                <a:gd name="T88" fmla="*/ 8416 w 490"/>
                <a:gd name="T89" fmla="*/ 14867 h 256"/>
                <a:gd name="T90" fmla="*/ 4750 w 490"/>
                <a:gd name="T91" fmla="*/ 13540 h 256"/>
                <a:gd name="T92" fmla="*/ 3609 w 490"/>
                <a:gd name="T93" fmla="*/ 15778 h 256"/>
                <a:gd name="T94" fmla="*/ 2803 w 490"/>
                <a:gd name="T95" fmla="*/ 15014 h 256"/>
                <a:gd name="T96" fmla="*/ 1348 w 490"/>
                <a:gd name="T97" fmla="*/ 13128 h 256"/>
                <a:gd name="T98" fmla="*/ 538 w 490"/>
                <a:gd name="T99" fmla="*/ 14374 h 256"/>
                <a:gd name="T100" fmla="*/ 0 w 490"/>
                <a:gd name="T101" fmla="*/ 15563 h 256"/>
                <a:gd name="T102" fmla="*/ 777 w 490"/>
                <a:gd name="T103" fmla="*/ 16696 h 256"/>
                <a:gd name="T104" fmla="*/ 1619 w 490"/>
                <a:gd name="T105" fmla="*/ 18144 h 2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256"/>
                <a:gd name="T161" fmla="*/ 490 w 490"/>
                <a:gd name="T162" fmla="*/ 256 h 2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256">
                  <a:moveTo>
                    <a:pt x="20" y="208"/>
                  </a:moveTo>
                  <a:lnTo>
                    <a:pt x="28" y="220"/>
                  </a:lnTo>
                  <a:lnTo>
                    <a:pt x="40" y="224"/>
                  </a:lnTo>
                  <a:lnTo>
                    <a:pt x="54" y="208"/>
                  </a:lnTo>
                  <a:lnTo>
                    <a:pt x="60" y="212"/>
                  </a:lnTo>
                  <a:lnTo>
                    <a:pt x="60" y="222"/>
                  </a:lnTo>
                  <a:lnTo>
                    <a:pt x="72" y="220"/>
                  </a:lnTo>
                  <a:lnTo>
                    <a:pt x="84" y="228"/>
                  </a:lnTo>
                  <a:lnTo>
                    <a:pt x="102" y="228"/>
                  </a:lnTo>
                  <a:lnTo>
                    <a:pt x="100" y="214"/>
                  </a:lnTo>
                  <a:lnTo>
                    <a:pt x="110" y="208"/>
                  </a:lnTo>
                  <a:lnTo>
                    <a:pt x="150" y="206"/>
                  </a:lnTo>
                  <a:lnTo>
                    <a:pt x="174" y="196"/>
                  </a:lnTo>
                  <a:lnTo>
                    <a:pt x="178" y="200"/>
                  </a:lnTo>
                  <a:lnTo>
                    <a:pt x="170" y="204"/>
                  </a:lnTo>
                  <a:lnTo>
                    <a:pt x="170" y="212"/>
                  </a:lnTo>
                  <a:lnTo>
                    <a:pt x="182" y="216"/>
                  </a:lnTo>
                  <a:lnTo>
                    <a:pt x="182" y="226"/>
                  </a:lnTo>
                  <a:lnTo>
                    <a:pt x="194" y="238"/>
                  </a:lnTo>
                  <a:lnTo>
                    <a:pt x="212" y="240"/>
                  </a:lnTo>
                  <a:lnTo>
                    <a:pt x="248" y="244"/>
                  </a:lnTo>
                  <a:lnTo>
                    <a:pt x="280" y="248"/>
                  </a:lnTo>
                  <a:lnTo>
                    <a:pt x="304" y="250"/>
                  </a:lnTo>
                  <a:lnTo>
                    <a:pt x="310" y="254"/>
                  </a:lnTo>
                  <a:lnTo>
                    <a:pt x="336" y="256"/>
                  </a:lnTo>
                  <a:lnTo>
                    <a:pt x="358" y="234"/>
                  </a:lnTo>
                  <a:lnTo>
                    <a:pt x="400" y="228"/>
                  </a:lnTo>
                  <a:lnTo>
                    <a:pt x="406" y="220"/>
                  </a:lnTo>
                  <a:lnTo>
                    <a:pt x="418" y="218"/>
                  </a:lnTo>
                  <a:lnTo>
                    <a:pt x="428" y="220"/>
                  </a:lnTo>
                  <a:lnTo>
                    <a:pt x="430" y="204"/>
                  </a:lnTo>
                  <a:lnTo>
                    <a:pt x="438" y="198"/>
                  </a:lnTo>
                  <a:lnTo>
                    <a:pt x="448" y="188"/>
                  </a:lnTo>
                  <a:lnTo>
                    <a:pt x="458" y="186"/>
                  </a:lnTo>
                  <a:lnTo>
                    <a:pt x="462" y="174"/>
                  </a:lnTo>
                  <a:lnTo>
                    <a:pt x="456" y="170"/>
                  </a:lnTo>
                  <a:lnTo>
                    <a:pt x="456" y="148"/>
                  </a:lnTo>
                  <a:lnTo>
                    <a:pt x="464" y="144"/>
                  </a:lnTo>
                  <a:lnTo>
                    <a:pt x="468" y="134"/>
                  </a:lnTo>
                  <a:lnTo>
                    <a:pt x="464" y="126"/>
                  </a:lnTo>
                  <a:lnTo>
                    <a:pt x="450" y="122"/>
                  </a:lnTo>
                  <a:lnTo>
                    <a:pt x="458" y="114"/>
                  </a:lnTo>
                  <a:lnTo>
                    <a:pt x="468" y="114"/>
                  </a:lnTo>
                  <a:lnTo>
                    <a:pt x="474" y="118"/>
                  </a:lnTo>
                  <a:lnTo>
                    <a:pt x="490" y="114"/>
                  </a:lnTo>
                  <a:lnTo>
                    <a:pt x="490" y="76"/>
                  </a:lnTo>
                  <a:lnTo>
                    <a:pt x="482" y="66"/>
                  </a:lnTo>
                  <a:lnTo>
                    <a:pt x="472" y="52"/>
                  </a:lnTo>
                  <a:lnTo>
                    <a:pt x="472" y="40"/>
                  </a:lnTo>
                  <a:lnTo>
                    <a:pt x="478" y="22"/>
                  </a:lnTo>
                  <a:lnTo>
                    <a:pt x="462" y="18"/>
                  </a:lnTo>
                  <a:lnTo>
                    <a:pt x="446" y="10"/>
                  </a:lnTo>
                  <a:lnTo>
                    <a:pt x="436" y="20"/>
                  </a:lnTo>
                  <a:lnTo>
                    <a:pt x="418" y="20"/>
                  </a:lnTo>
                  <a:lnTo>
                    <a:pt x="406" y="12"/>
                  </a:lnTo>
                  <a:lnTo>
                    <a:pt x="392" y="12"/>
                  </a:lnTo>
                  <a:lnTo>
                    <a:pt x="380" y="4"/>
                  </a:lnTo>
                  <a:lnTo>
                    <a:pt x="356" y="0"/>
                  </a:lnTo>
                  <a:lnTo>
                    <a:pt x="346" y="0"/>
                  </a:lnTo>
                  <a:lnTo>
                    <a:pt x="346" y="24"/>
                  </a:lnTo>
                  <a:lnTo>
                    <a:pt x="338" y="24"/>
                  </a:lnTo>
                  <a:lnTo>
                    <a:pt x="332" y="32"/>
                  </a:lnTo>
                  <a:lnTo>
                    <a:pt x="330" y="44"/>
                  </a:lnTo>
                  <a:lnTo>
                    <a:pt x="316" y="40"/>
                  </a:lnTo>
                  <a:lnTo>
                    <a:pt x="306" y="46"/>
                  </a:lnTo>
                  <a:lnTo>
                    <a:pt x="288" y="42"/>
                  </a:lnTo>
                  <a:lnTo>
                    <a:pt x="288" y="34"/>
                  </a:lnTo>
                  <a:lnTo>
                    <a:pt x="274" y="28"/>
                  </a:lnTo>
                  <a:lnTo>
                    <a:pt x="272" y="48"/>
                  </a:lnTo>
                  <a:lnTo>
                    <a:pt x="250" y="48"/>
                  </a:lnTo>
                  <a:lnTo>
                    <a:pt x="252" y="66"/>
                  </a:lnTo>
                  <a:lnTo>
                    <a:pt x="244" y="74"/>
                  </a:lnTo>
                  <a:lnTo>
                    <a:pt x="230" y="76"/>
                  </a:lnTo>
                  <a:lnTo>
                    <a:pt x="208" y="94"/>
                  </a:lnTo>
                  <a:lnTo>
                    <a:pt x="226" y="120"/>
                  </a:lnTo>
                  <a:lnTo>
                    <a:pt x="222" y="132"/>
                  </a:lnTo>
                  <a:lnTo>
                    <a:pt x="228" y="132"/>
                  </a:lnTo>
                  <a:lnTo>
                    <a:pt x="232" y="138"/>
                  </a:lnTo>
                  <a:lnTo>
                    <a:pt x="232" y="146"/>
                  </a:lnTo>
                  <a:lnTo>
                    <a:pt x="224" y="156"/>
                  </a:lnTo>
                  <a:lnTo>
                    <a:pt x="214" y="150"/>
                  </a:lnTo>
                  <a:lnTo>
                    <a:pt x="214" y="142"/>
                  </a:lnTo>
                  <a:lnTo>
                    <a:pt x="206" y="136"/>
                  </a:lnTo>
                  <a:lnTo>
                    <a:pt x="194" y="144"/>
                  </a:lnTo>
                  <a:lnTo>
                    <a:pt x="190" y="138"/>
                  </a:lnTo>
                  <a:lnTo>
                    <a:pt x="172" y="136"/>
                  </a:lnTo>
                  <a:lnTo>
                    <a:pt x="172" y="146"/>
                  </a:lnTo>
                  <a:lnTo>
                    <a:pt x="136" y="148"/>
                  </a:lnTo>
                  <a:lnTo>
                    <a:pt x="122" y="160"/>
                  </a:lnTo>
                  <a:lnTo>
                    <a:pt x="102" y="170"/>
                  </a:lnTo>
                  <a:lnTo>
                    <a:pt x="86" y="154"/>
                  </a:lnTo>
                  <a:lnTo>
                    <a:pt x="58" y="154"/>
                  </a:lnTo>
                  <a:lnTo>
                    <a:pt x="58" y="170"/>
                  </a:lnTo>
                  <a:lnTo>
                    <a:pt x="44" y="180"/>
                  </a:lnTo>
                  <a:lnTo>
                    <a:pt x="40" y="174"/>
                  </a:lnTo>
                  <a:lnTo>
                    <a:pt x="34" y="172"/>
                  </a:lnTo>
                  <a:lnTo>
                    <a:pt x="32" y="162"/>
                  </a:lnTo>
                  <a:lnTo>
                    <a:pt x="16" y="150"/>
                  </a:lnTo>
                  <a:lnTo>
                    <a:pt x="8" y="162"/>
                  </a:lnTo>
                  <a:lnTo>
                    <a:pt x="6" y="164"/>
                  </a:lnTo>
                  <a:lnTo>
                    <a:pt x="2" y="172"/>
                  </a:lnTo>
                  <a:lnTo>
                    <a:pt x="0" y="178"/>
                  </a:lnTo>
                  <a:lnTo>
                    <a:pt x="6" y="180"/>
                  </a:lnTo>
                  <a:lnTo>
                    <a:pt x="10" y="190"/>
                  </a:lnTo>
                  <a:lnTo>
                    <a:pt x="6" y="202"/>
                  </a:lnTo>
                  <a:lnTo>
                    <a:pt x="20" y="20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8" name="Freeform 1788"/>
            <p:cNvSpPr>
              <a:spLocks/>
            </p:cNvSpPr>
            <p:nvPr/>
          </p:nvSpPr>
          <p:spPr bwMode="gray">
            <a:xfrm>
              <a:off x="6671150" y="5526132"/>
              <a:ext cx="398782" cy="669429"/>
            </a:xfrm>
            <a:custGeom>
              <a:avLst/>
              <a:gdLst>
                <a:gd name="T0" fmla="*/ 21285 w 270"/>
                <a:gd name="T1" fmla="*/ 38737 h 484"/>
                <a:gd name="T2" fmla="*/ 18956 w 270"/>
                <a:gd name="T3" fmla="*/ 39500 h 484"/>
                <a:gd name="T4" fmla="*/ 17710 w 270"/>
                <a:gd name="T5" fmla="*/ 40198 h 484"/>
                <a:gd name="T6" fmla="*/ 15659 w 270"/>
                <a:gd name="T7" fmla="*/ 40198 h 484"/>
                <a:gd name="T8" fmla="*/ 13524 w 270"/>
                <a:gd name="T9" fmla="*/ 41396 h 484"/>
                <a:gd name="T10" fmla="*/ 15659 w 270"/>
                <a:gd name="T11" fmla="*/ 39862 h 484"/>
                <a:gd name="T12" fmla="*/ 17372 w 270"/>
                <a:gd name="T13" fmla="*/ 37912 h 484"/>
                <a:gd name="T14" fmla="*/ 18131 w 270"/>
                <a:gd name="T15" fmla="*/ 37138 h 484"/>
                <a:gd name="T16" fmla="*/ 14041 w 270"/>
                <a:gd name="T17" fmla="*/ 38737 h 484"/>
                <a:gd name="T18" fmla="*/ 11885 w 270"/>
                <a:gd name="T19" fmla="*/ 39158 h 484"/>
                <a:gd name="T20" fmla="*/ 13441 w 270"/>
                <a:gd name="T21" fmla="*/ 37573 h 484"/>
                <a:gd name="T22" fmla="*/ 13524 w 270"/>
                <a:gd name="T23" fmla="*/ 36640 h 484"/>
                <a:gd name="T24" fmla="*/ 11744 w 270"/>
                <a:gd name="T25" fmla="*/ 35913 h 484"/>
                <a:gd name="T26" fmla="*/ 10799 w 270"/>
                <a:gd name="T27" fmla="*/ 34908 h 484"/>
                <a:gd name="T28" fmla="*/ 9721 w 270"/>
                <a:gd name="T29" fmla="*/ 33397 h 484"/>
                <a:gd name="T30" fmla="*/ 10360 w 270"/>
                <a:gd name="T31" fmla="*/ 30929 h 484"/>
                <a:gd name="T32" fmla="*/ 7863 w 270"/>
                <a:gd name="T33" fmla="*/ 30777 h 484"/>
                <a:gd name="T34" fmla="*/ 6542 w 270"/>
                <a:gd name="T35" fmla="*/ 29823 h 484"/>
                <a:gd name="T36" fmla="*/ 5674 w 270"/>
                <a:gd name="T37" fmla="*/ 30929 h 484"/>
                <a:gd name="T38" fmla="*/ 3406 w 270"/>
                <a:gd name="T39" fmla="*/ 29912 h 484"/>
                <a:gd name="T40" fmla="*/ 4529 w 270"/>
                <a:gd name="T41" fmla="*/ 28709 h 484"/>
                <a:gd name="T42" fmla="*/ 3406 w 270"/>
                <a:gd name="T43" fmla="*/ 27161 h 484"/>
                <a:gd name="T44" fmla="*/ 4529 w 270"/>
                <a:gd name="T45" fmla="*/ 27161 h 484"/>
                <a:gd name="T46" fmla="*/ 5674 w 270"/>
                <a:gd name="T47" fmla="*/ 28709 h 484"/>
                <a:gd name="T48" fmla="*/ 7750 w 270"/>
                <a:gd name="T49" fmla="*/ 28053 h 484"/>
                <a:gd name="T50" fmla="*/ 7172 w 270"/>
                <a:gd name="T51" fmla="*/ 27255 h 484"/>
                <a:gd name="T52" fmla="*/ 5866 w 270"/>
                <a:gd name="T53" fmla="*/ 26044 h 484"/>
                <a:gd name="T54" fmla="*/ 6542 w 270"/>
                <a:gd name="T55" fmla="*/ 24345 h 484"/>
                <a:gd name="T56" fmla="*/ 5866 w 270"/>
                <a:gd name="T57" fmla="*/ 23806 h 484"/>
                <a:gd name="T58" fmla="*/ 4920 w 270"/>
                <a:gd name="T59" fmla="*/ 21911 h 484"/>
                <a:gd name="T60" fmla="*/ 4306 w 270"/>
                <a:gd name="T61" fmla="*/ 20258 h 484"/>
                <a:gd name="T62" fmla="*/ 5351 w 270"/>
                <a:gd name="T63" fmla="*/ 19038 h 484"/>
                <a:gd name="T64" fmla="*/ 4529 w 270"/>
                <a:gd name="T65" fmla="*/ 18457 h 484"/>
                <a:gd name="T66" fmla="*/ 2151 w 270"/>
                <a:gd name="T67" fmla="*/ 19892 h 484"/>
                <a:gd name="T68" fmla="*/ 0 w 270"/>
                <a:gd name="T69" fmla="*/ 20226 h 484"/>
                <a:gd name="T70" fmla="*/ 0 w 270"/>
                <a:gd name="T71" fmla="*/ 16831 h 484"/>
                <a:gd name="T72" fmla="*/ 783 w 270"/>
                <a:gd name="T73" fmla="*/ 14835 h 484"/>
                <a:gd name="T74" fmla="*/ 1790 w 270"/>
                <a:gd name="T75" fmla="*/ 12839 h 484"/>
                <a:gd name="T76" fmla="*/ 3379 w 270"/>
                <a:gd name="T77" fmla="*/ 11599 h 484"/>
                <a:gd name="T78" fmla="*/ 5176 w 270"/>
                <a:gd name="T79" fmla="*/ 10759 h 484"/>
                <a:gd name="T80" fmla="*/ 7476 w 270"/>
                <a:gd name="T81" fmla="*/ 11479 h 484"/>
                <a:gd name="T82" fmla="*/ 9305 w 270"/>
                <a:gd name="T83" fmla="*/ 10759 h 484"/>
                <a:gd name="T84" fmla="*/ 10211 w 270"/>
                <a:gd name="T85" fmla="*/ 9834 h 484"/>
                <a:gd name="T86" fmla="*/ 13029 w 270"/>
                <a:gd name="T87" fmla="*/ 9200 h 484"/>
                <a:gd name="T88" fmla="*/ 16170 w 270"/>
                <a:gd name="T89" fmla="*/ 8673 h 484"/>
                <a:gd name="T90" fmla="*/ 15659 w 270"/>
                <a:gd name="T91" fmla="*/ 7755 h 484"/>
                <a:gd name="T92" fmla="*/ 15529 w 270"/>
                <a:gd name="T93" fmla="*/ 6350 h 484"/>
                <a:gd name="T94" fmla="*/ 17985 w 270"/>
                <a:gd name="T95" fmla="*/ 5082 h 484"/>
                <a:gd name="T96" fmla="*/ 20034 w 270"/>
                <a:gd name="T97" fmla="*/ 4533 h 484"/>
                <a:gd name="T98" fmla="*/ 18500 w 270"/>
                <a:gd name="T99" fmla="*/ 4143 h 484"/>
                <a:gd name="T100" fmla="*/ 16407 w 270"/>
                <a:gd name="T101" fmla="*/ 4143 h 484"/>
                <a:gd name="T102" fmla="*/ 14826 w 270"/>
                <a:gd name="T103" fmla="*/ 3442 h 484"/>
                <a:gd name="T104" fmla="*/ 14826 w 270"/>
                <a:gd name="T105" fmla="*/ 2207 h 484"/>
                <a:gd name="T106" fmla="*/ 15529 w 270"/>
                <a:gd name="T107" fmla="*/ 959 h 484"/>
                <a:gd name="T108" fmla="*/ 20460 w 270"/>
                <a:gd name="T109" fmla="*/ 550 h 484"/>
                <a:gd name="T110" fmla="*/ 22234 w 270"/>
                <a:gd name="T111" fmla="*/ 39382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484"/>
                <a:gd name="T170" fmla="*/ 270 w 270"/>
                <a:gd name="T171" fmla="*/ 484 h 4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484">
                  <a:moveTo>
                    <a:pt x="270" y="460"/>
                  </a:moveTo>
                  <a:lnTo>
                    <a:pt x="260" y="458"/>
                  </a:lnTo>
                  <a:lnTo>
                    <a:pt x="258" y="452"/>
                  </a:lnTo>
                  <a:lnTo>
                    <a:pt x="244" y="448"/>
                  </a:lnTo>
                  <a:lnTo>
                    <a:pt x="230" y="452"/>
                  </a:lnTo>
                  <a:lnTo>
                    <a:pt x="230" y="464"/>
                  </a:lnTo>
                  <a:lnTo>
                    <a:pt x="222" y="474"/>
                  </a:lnTo>
                  <a:lnTo>
                    <a:pt x="218" y="482"/>
                  </a:lnTo>
                  <a:lnTo>
                    <a:pt x="214" y="470"/>
                  </a:lnTo>
                  <a:lnTo>
                    <a:pt x="212" y="464"/>
                  </a:lnTo>
                  <a:lnTo>
                    <a:pt x="206" y="468"/>
                  </a:lnTo>
                  <a:lnTo>
                    <a:pt x="190" y="470"/>
                  </a:lnTo>
                  <a:lnTo>
                    <a:pt x="188" y="478"/>
                  </a:lnTo>
                  <a:lnTo>
                    <a:pt x="178" y="482"/>
                  </a:lnTo>
                  <a:lnTo>
                    <a:pt x="164" y="484"/>
                  </a:lnTo>
                  <a:lnTo>
                    <a:pt x="170" y="476"/>
                  </a:lnTo>
                  <a:lnTo>
                    <a:pt x="180" y="468"/>
                  </a:lnTo>
                  <a:lnTo>
                    <a:pt x="190" y="466"/>
                  </a:lnTo>
                  <a:lnTo>
                    <a:pt x="204" y="460"/>
                  </a:lnTo>
                  <a:lnTo>
                    <a:pt x="212" y="452"/>
                  </a:lnTo>
                  <a:lnTo>
                    <a:pt x="212" y="444"/>
                  </a:lnTo>
                  <a:lnTo>
                    <a:pt x="222" y="438"/>
                  </a:lnTo>
                  <a:lnTo>
                    <a:pt x="230" y="432"/>
                  </a:lnTo>
                  <a:lnTo>
                    <a:pt x="220" y="434"/>
                  </a:lnTo>
                  <a:lnTo>
                    <a:pt x="196" y="442"/>
                  </a:lnTo>
                  <a:lnTo>
                    <a:pt x="186" y="446"/>
                  </a:lnTo>
                  <a:lnTo>
                    <a:pt x="170" y="452"/>
                  </a:lnTo>
                  <a:lnTo>
                    <a:pt x="158" y="454"/>
                  </a:lnTo>
                  <a:lnTo>
                    <a:pt x="152" y="462"/>
                  </a:lnTo>
                  <a:lnTo>
                    <a:pt x="144" y="458"/>
                  </a:lnTo>
                  <a:lnTo>
                    <a:pt x="146" y="444"/>
                  </a:lnTo>
                  <a:lnTo>
                    <a:pt x="152" y="440"/>
                  </a:lnTo>
                  <a:lnTo>
                    <a:pt x="162" y="440"/>
                  </a:lnTo>
                  <a:lnTo>
                    <a:pt x="170" y="434"/>
                  </a:lnTo>
                  <a:lnTo>
                    <a:pt x="170" y="426"/>
                  </a:lnTo>
                  <a:lnTo>
                    <a:pt x="164" y="428"/>
                  </a:lnTo>
                  <a:lnTo>
                    <a:pt x="154" y="424"/>
                  </a:lnTo>
                  <a:lnTo>
                    <a:pt x="150" y="414"/>
                  </a:lnTo>
                  <a:lnTo>
                    <a:pt x="142" y="420"/>
                  </a:lnTo>
                  <a:lnTo>
                    <a:pt x="138" y="424"/>
                  </a:lnTo>
                  <a:lnTo>
                    <a:pt x="134" y="418"/>
                  </a:lnTo>
                  <a:lnTo>
                    <a:pt x="130" y="408"/>
                  </a:lnTo>
                  <a:lnTo>
                    <a:pt x="128" y="398"/>
                  </a:lnTo>
                  <a:lnTo>
                    <a:pt x="114" y="398"/>
                  </a:lnTo>
                  <a:lnTo>
                    <a:pt x="118" y="390"/>
                  </a:lnTo>
                  <a:lnTo>
                    <a:pt x="128" y="382"/>
                  </a:lnTo>
                  <a:lnTo>
                    <a:pt x="126" y="372"/>
                  </a:lnTo>
                  <a:lnTo>
                    <a:pt x="126" y="362"/>
                  </a:lnTo>
                  <a:lnTo>
                    <a:pt x="116" y="362"/>
                  </a:lnTo>
                  <a:lnTo>
                    <a:pt x="104" y="360"/>
                  </a:lnTo>
                  <a:lnTo>
                    <a:pt x="96" y="360"/>
                  </a:lnTo>
                  <a:lnTo>
                    <a:pt x="90" y="364"/>
                  </a:lnTo>
                  <a:lnTo>
                    <a:pt x="90" y="354"/>
                  </a:lnTo>
                  <a:lnTo>
                    <a:pt x="80" y="348"/>
                  </a:lnTo>
                  <a:lnTo>
                    <a:pt x="72" y="348"/>
                  </a:lnTo>
                  <a:lnTo>
                    <a:pt x="72" y="358"/>
                  </a:lnTo>
                  <a:lnTo>
                    <a:pt x="68" y="362"/>
                  </a:lnTo>
                  <a:lnTo>
                    <a:pt x="62" y="356"/>
                  </a:lnTo>
                  <a:lnTo>
                    <a:pt x="54" y="354"/>
                  </a:lnTo>
                  <a:lnTo>
                    <a:pt x="42" y="352"/>
                  </a:lnTo>
                  <a:lnTo>
                    <a:pt x="42" y="344"/>
                  </a:lnTo>
                  <a:lnTo>
                    <a:pt x="50" y="342"/>
                  </a:lnTo>
                  <a:lnTo>
                    <a:pt x="56" y="336"/>
                  </a:lnTo>
                  <a:lnTo>
                    <a:pt x="56" y="330"/>
                  </a:lnTo>
                  <a:lnTo>
                    <a:pt x="46" y="326"/>
                  </a:lnTo>
                  <a:lnTo>
                    <a:pt x="42" y="316"/>
                  </a:lnTo>
                  <a:lnTo>
                    <a:pt x="44" y="308"/>
                  </a:lnTo>
                  <a:lnTo>
                    <a:pt x="52" y="310"/>
                  </a:lnTo>
                  <a:lnTo>
                    <a:pt x="56" y="316"/>
                  </a:lnTo>
                  <a:lnTo>
                    <a:pt x="66" y="322"/>
                  </a:lnTo>
                  <a:lnTo>
                    <a:pt x="66" y="330"/>
                  </a:lnTo>
                  <a:lnTo>
                    <a:pt x="68" y="336"/>
                  </a:lnTo>
                  <a:lnTo>
                    <a:pt x="74" y="330"/>
                  </a:lnTo>
                  <a:lnTo>
                    <a:pt x="84" y="330"/>
                  </a:lnTo>
                  <a:lnTo>
                    <a:pt x="94" y="328"/>
                  </a:lnTo>
                  <a:lnTo>
                    <a:pt x="100" y="326"/>
                  </a:lnTo>
                  <a:lnTo>
                    <a:pt x="100" y="320"/>
                  </a:lnTo>
                  <a:lnTo>
                    <a:pt x="88" y="320"/>
                  </a:lnTo>
                  <a:lnTo>
                    <a:pt x="80" y="314"/>
                  </a:lnTo>
                  <a:lnTo>
                    <a:pt x="76" y="308"/>
                  </a:lnTo>
                  <a:lnTo>
                    <a:pt x="70" y="304"/>
                  </a:lnTo>
                  <a:lnTo>
                    <a:pt x="68" y="296"/>
                  </a:lnTo>
                  <a:lnTo>
                    <a:pt x="74" y="292"/>
                  </a:lnTo>
                  <a:lnTo>
                    <a:pt x="80" y="284"/>
                  </a:lnTo>
                  <a:lnTo>
                    <a:pt x="88" y="280"/>
                  </a:lnTo>
                  <a:lnTo>
                    <a:pt x="80" y="278"/>
                  </a:lnTo>
                  <a:lnTo>
                    <a:pt x="70" y="278"/>
                  </a:lnTo>
                  <a:lnTo>
                    <a:pt x="68" y="268"/>
                  </a:lnTo>
                  <a:lnTo>
                    <a:pt x="68" y="258"/>
                  </a:lnTo>
                  <a:lnTo>
                    <a:pt x="60" y="256"/>
                  </a:lnTo>
                  <a:lnTo>
                    <a:pt x="56" y="250"/>
                  </a:lnTo>
                  <a:lnTo>
                    <a:pt x="48" y="246"/>
                  </a:lnTo>
                  <a:lnTo>
                    <a:pt x="52" y="238"/>
                  </a:lnTo>
                  <a:lnTo>
                    <a:pt x="60" y="230"/>
                  </a:lnTo>
                  <a:lnTo>
                    <a:pt x="62" y="226"/>
                  </a:lnTo>
                  <a:lnTo>
                    <a:pt x="64" y="222"/>
                  </a:lnTo>
                  <a:lnTo>
                    <a:pt x="62" y="220"/>
                  </a:lnTo>
                  <a:lnTo>
                    <a:pt x="60" y="218"/>
                  </a:lnTo>
                  <a:lnTo>
                    <a:pt x="56" y="216"/>
                  </a:lnTo>
                  <a:lnTo>
                    <a:pt x="44" y="220"/>
                  </a:lnTo>
                  <a:lnTo>
                    <a:pt x="36" y="226"/>
                  </a:lnTo>
                  <a:lnTo>
                    <a:pt x="26" y="232"/>
                  </a:lnTo>
                  <a:lnTo>
                    <a:pt x="16" y="236"/>
                  </a:lnTo>
                  <a:lnTo>
                    <a:pt x="8" y="242"/>
                  </a:lnTo>
                  <a:lnTo>
                    <a:pt x="0" y="236"/>
                  </a:lnTo>
                  <a:lnTo>
                    <a:pt x="4" y="224"/>
                  </a:lnTo>
                  <a:lnTo>
                    <a:pt x="2" y="208"/>
                  </a:lnTo>
                  <a:lnTo>
                    <a:pt x="0" y="198"/>
                  </a:lnTo>
                  <a:lnTo>
                    <a:pt x="0" y="188"/>
                  </a:lnTo>
                  <a:lnTo>
                    <a:pt x="8" y="182"/>
                  </a:lnTo>
                  <a:lnTo>
                    <a:pt x="10" y="174"/>
                  </a:lnTo>
                  <a:lnTo>
                    <a:pt x="8" y="168"/>
                  </a:lnTo>
                  <a:lnTo>
                    <a:pt x="18" y="158"/>
                  </a:lnTo>
                  <a:lnTo>
                    <a:pt x="22" y="150"/>
                  </a:lnTo>
                  <a:lnTo>
                    <a:pt x="28" y="144"/>
                  </a:lnTo>
                  <a:lnTo>
                    <a:pt x="36" y="136"/>
                  </a:lnTo>
                  <a:lnTo>
                    <a:pt x="40" y="136"/>
                  </a:lnTo>
                  <a:lnTo>
                    <a:pt x="48" y="136"/>
                  </a:lnTo>
                  <a:lnTo>
                    <a:pt x="54" y="128"/>
                  </a:lnTo>
                  <a:lnTo>
                    <a:pt x="62" y="126"/>
                  </a:lnTo>
                  <a:lnTo>
                    <a:pt x="68" y="124"/>
                  </a:lnTo>
                  <a:lnTo>
                    <a:pt x="74" y="132"/>
                  </a:lnTo>
                  <a:lnTo>
                    <a:pt x="90" y="134"/>
                  </a:lnTo>
                  <a:lnTo>
                    <a:pt x="98" y="130"/>
                  </a:lnTo>
                  <a:lnTo>
                    <a:pt x="106" y="128"/>
                  </a:lnTo>
                  <a:lnTo>
                    <a:pt x="112" y="126"/>
                  </a:lnTo>
                  <a:lnTo>
                    <a:pt x="114" y="122"/>
                  </a:lnTo>
                  <a:lnTo>
                    <a:pt x="118" y="120"/>
                  </a:lnTo>
                  <a:lnTo>
                    <a:pt x="124" y="116"/>
                  </a:lnTo>
                  <a:lnTo>
                    <a:pt x="130" y="114"/>
                  </a:lnTo>
                  <a:lnTo>
                    <a:pt x="144" y="110"/>
                  </a:lnTo>
                  <a:lnTo>
                    <a:pt x="158" y="108"/>
                  </a:lnTo>
                  <a:lnTo>
                    <a:pt x="170" y="106"/>
                  </a:lnTo>
                  <a:lnTo>
                    <a:pt x="180" y="100"/>
                  </a:lnTo>
                  <a:lnTo>
                    <a:pt x="196" y="100"/>
                  </a:lnTo>
                  <a:lnTo>
                    <a:pt x="204" y="92"/>
                  </a:lnTo>
                  <a:lnTo>
                    <a:pt x="198" y="90"/>
                  </a:lnTo>
                  <a:lnTo>
                    <a:pt x="190" y="90"/>
                  </a:lnTo>
                  <a:lnTo>
                    <a:pt x="180" y="88"/>
                  </a:lnTo>
                  <a:lnTo>
                    <a:pt x="178" y="82"/>
                  </a:lnTo>
                  <a:lnTo>
                    <a:pt x="188" y="74"/>
                  </a:lnTo>
                  <a:lnTo>
                    <a:pt x="202" y="72"/>
                  </a:lnTo>
                  <a:lnTo>
                    <a:pt x="214" y="62"/>
                  </a:lnTo>
                  <a:lnTo>
                    <a:pt x="218" y="60"/>
                  </a:lnTo>
                  <a:lnTo>
                    <a:pt x="222" y="56"/>
                  </a:lnTo>
                  <a:lnTo>
                    <a:pt x="234" y="54"/>
                  </a:lnTo>
                  <a:lnTo>
                    <a:pt x="242" y="52"/>
                  </a:lnTo>
                  <a:lnTo>
                    <a:pt x="248" y="48"/>
                  </a:lnTo>
                  <a:lnTo>
                    <a:pt x="238" y="46"/>
                  </a:lnTo>
                  <a:lnTo>
                    <a:pt x="224" y="48"/>
                  </a:lnTo>
                  <a:lnTo>
                    <a:pt x="216" y="54"/>
                  </a:lnTo>
                  <a:lnTo>
                    <a:pt x="206" y="50"/>
                  </a:lnTo>
                  <a:lnTo>
                    <a:pt x="200" y="48"/>
                  </a:lnTo>
                  <a:lnTo>
                    <a:pt x="190" y="46"/>
                  </a:lnTo>
                  <a:lnTo>
                    <a:pt x="186" y="42"/>
                  </a:lnTo>
                  <a:lnTo>
                    <a:pt x="180" y="40"/>
                  </a:lnTo>
                  <a:lnTo>
                    <a:pt x="178" y="36"/>
                  </a:lnTo>
                  <a:lnTo>
                    <a:pt x="178" y="32"/>
                  </a:lnTo>
                  <a:lnTo>
                    <a:pt x="180" y="26"/>
                  </a:lnTo>
                  <a:lnTo>
                    <a:pt x="182" y="22"/>
                  </a:lnTo>
                  <a:lnTo>
                    <a:pt x="184" y="16"/>
                  </a:lnTo>
                  <a:lnTo>
                    <a:pt x="188" y="12"/>
                  </a:lnTo>
                  <a:lnTo>
                    <a:pt x="204" y="10"/>
                  </a:lnTo>
                  <a:lnTo>
                    <a:pt x="222" y="10"/>
                  </a:lnTo>
                  <a:lnTo>
                    <a:pt x="248" y="6"/>
                  </a:lnTo>
                  <a:lnTo>
                    <a:pt x="262" y="2"/>
                  </a:lnTo>
                  <a:lnTo>
                    <a:pt x="270" y="0"/>
                  </a:lnTo>
                  <a:lnTo>
                    <a:pt x="270" y="46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49" name="Freeform 1789"/>
            <p:cNvSpPr>
              <a:spLocks/>
            </p:cNvSpPr>
            <p:nvPr/>
          </p:nvSpPr>
          <p:spPr bwMode="gray">
            <a:xfrm>
              <a:off x="4287521" y="4380559"/>
              <a:ext cx="54379" cy="28286"/>
            </a:xfrm>
            <a:custGeom>
              <a:avLst/>
              <a:gdLst>
                <a:gd name="T0" fmla="*/ 327 w 38"/>
                <a:gd name="T1" fmla="*/ 0 h 20"/>
                <a:gd name="T2" fmla="*/ 601 w 38"/>
                <a:gd name="T3" fmla="*/ 0 h 20"/>
                <a:gd name="T4" fmla="*/ 913 w 38"/>
                <a:gd name="T5" fmla="*/ 0 h 20"/>
                <a:gd name="T6" fmla="*/ 913 w 38"/>
                <a:gd name="T7" fmla="*/ 2 h 20"/>
                <a:gd name="T8" fmla="*/ 1063 w 38"/>
                <a:gd name="T9" fmla="*/ 617 h 20"/>
                <a:gd name="T10" fmla="*/ 1238 w 38"/>
                <a:gd name="T11" fmla="*/ 747 h 20"/>
                <a:gd name="T12" fmla="*/ 1385 w 38"/>
                <a:gd name="T13" fmla="*/ 1093 h 20"/>
                <a:gd name="T14" fmla="*/ 1441 w 38"/>
                <a:gd name="T15" fmla="*/ 1599 h 20"/>
                <a:gd name="T16" fmla="*/ 1238 w 38"/>
                <a:gd name="T17" fmla="*/ 1935 h 20"/>
                <a:gd name="T18" fmla="*/ 913 w 38"/>
                <a:gd name="T19" fmla="*/ 1935 h 20"/>
                <a:gd name="T20" fmla="*/ 601 w 38"/>
                <a:gd name="T21" fmla="*/ 1759 h 20"/>
                <a:gd name="T22" fmla="*/ 516 w 38"/>
                <a:gd name="T23" fmla="*/ 1599 h 20"/>
                <a:gd name="T24" fmla="*/ 381 w 38"/>
                <a:gd name="T25" fmla="*/ 1599 h 20"/>
                <a:gd name="T26" fmla="*/ 4 w 38"/>
                <a:gd name="T27" fmla="*/ 1322 h 20"/>
                <a:gd name="T28" fmla="*/ 2 w 38"/>
                <a:gd name="T29" fmla="*/ 1093 h 20"/>
                <a:gd name="T30" fmla="*/ 0 w 38"/>
                <a:gd name="T31" fmla="*/ 617 h 20"/>
                <a:gd name="T32" fmla="*/ 2 w 38"/>
                <a:gd name="T33" fmla="*/ 4 h 20"/>
                <a:gd name="T34" fmla="*/ 327 w 3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0"/>
                <a:gd name="T56" fmla="*/ 38 w 3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0">
                  <a:moveTo>
                    <a:pt x="8" y="0"/>
                  </a:moveTo>
                  <a:lnTo>
                    <a:pt x="16" y="0"/>
                  </a:lnTo>
                  <a:lnTo>
                    <a:pt x="24" y="0"/>
                  </a:lnTo>
                  <a:lnTo>
                    <a:pt x="24" y="2"/>
                  </a:lnTo>
                  <a:lnTo>
                    <a:pt x="28" y="6"/>
                  </a:lnTo>
                  <a:lnTo>
                    <a:pt x="32" y="8"/>
                  </a:lnTo>
                  <a:lnTo>
                    <a:pt x="36" y="12"/>
                  </a:lnTo>
                  <a:lnTo>
                    <a:pt x="38" y="16"/>
                  </a:lnTo>
                  <a:lnTo>
                    <a:pt x="32" y="20"/>
                  </a:lnTo>
                  <a:lnTo>
                    <a:pt x="24" y="20"/>
                  </a:lnTo>
                  <a:lnTo>
                    <a:pt x="16" y="18"/>
                  </a:lnTo>
                  <a:lnTo>
                    <a:pt x="14" y="16"/>
                  </a:lnTo>
                  <a:lnTo>
                    <a:pt x="10" y="16"/>
                  </a:lnTo>
                  <a:lnTo>
                    <a:pt x="4" y="14"/>
                  </a:lnTo>
                  <a:lnTo>
                    <a:pt x="2" y="12"/>
                  </a:lnTo>
                  <a:lnTo>
                    <a:pt x="0" y="6"/>
                  </a:lnTo>
                  <a:lnTo>
                    <a:pt x="2" y="4"/>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0" name="Freeform 1790"/>
            <p:cNvSpPr>
              <a:spLocks/>
            </p:cNvSpPr>
            <p:nvPr/>
          </p:nvSpPr>
          <p:spPr bwMode="gray">
            <a:xfrm>
              <a:off x="3467300" y="4441846"/>
              <a:ext cx="1237129" cy="1173856"/>
            </a:xfrm>
            <a:custGeom>
              <a:avLst/>
              <a:gdLst>
                <a:gd name="T0" fmla="*/ 58994 w 842"/>
                <a:gd name="T1" fmla="*/ 65575 h 846"/>
                <a:gd name="T2" fmla="*/ 55028 w 842"/>
                <a:gd name="T3" fmla="*/ 67027 h 846"/>
                <a:gd name="T4" fmla="*/ 50723 w 842"/>
                <a:gd name="T5" fmla="*/ 64901 h 846"/>
                <a:gd name="T6" fmla="*/ 49486 w 842"/>
                <a:gd name="T7" fmla="*/ 64126 h 846"/>
                <a:gd name="T8" fmla="*/ 45943 w 842"/>
                <a:gd name="T9" fmla="*/ 63812 h 846"/>
                <a:gd name="T10" fmla="*/ 40679 w 842"/>
                <a:gd name="T11" fmla="*/ 64540 h 846"/>
                <a:gd name="T12" fmla="*/ 37321 w 842"/>
                <a:gd name="T13" fmla="*/ 70162 h 846"/>
                <a:gd name="T14" fmla="*/ 34895 w 842"/>
                <a:gd name="T15" fmla="*/ 71192 h 846"/>
                <a:gd name="T16" fmla="*/ 30411 w 842"/>
                <a:gd name="T17" fmla="*/ 70957 h 846"/>
                <a:gd name="T18" fmla="*/ 28568 w 842"/>
                <a:gd name="T19" fmla="*/ 68984 h 846"/>
                <a:gd name="T20" fmla="*/ 25699 w 842"/>
                <a:gd name="T21" fmla="*/ 67324 h 846"/>
                <a:gd name="T22" fmla="*/ 18690 w 842"/>
                <a:gd name="T23" fmla="*/ 67027 h 846"/>
                <a:gd name="T24" fmla="*/ 13738 w 842"/>
                <a:gd name="T25" fmla="*/ 64126 h 846"/>
                <a:gd name="T26" fmla="*/ 11331 w 842"/>
                <a:gd name="T27" fmla="*/ 61104 h 846"/>
                <a:gd name="T28" fmla="*/ 12817 w 842"/>
                <a:gd name="T29" fmla="*/ 55054 h 846"/>
                <a:gd name="T30" fmla="*/ 15060 w 842"/>
                <a:gd name="T31" fmla="*/ 49172 h 846"/>
                <a:gd name="T32" fmla="*/ 15952 w 842"/>
                <a:gd name="T33" fmla="*/ 42968 h 846"/>
                <a:gd name="T34" fmla="*/ 17899 w 842"/>
                <a:gd name="T35" fmla="*/ 44519 h 846"/>
                <a:gd name="T36" fmla="*/ 15734 w 842"/>
                <a:gd name="T37" fmla="*/ 40585 h 846"/>
                <a:gd name="T38" fmla="*/ 15952 w 842"/>
                <a:gd name="T39" fmla="*/ 39535 h 846"/>
                <a:gd name="T40" fmla="*/ 16362 w 842"/>
                <a:gd name="T41" fmla="*/ 36999 h 846"/>
                <a:gd name="T42" fmla="*/ 14811 w 842"/>
                <a:gd name="T43" fmla="*/ 35195 h 846"/>
                <a:gd name="T44" fmla="*/ 11944 w 842"/>
                <a:gd name="T45" fmla="*/ 30502 h 846"/>
                <a:gd name="T46" fmla="*/ 12698 w 842"/>
                <a:gd name="T47" fmla="*/ 29361 h 846"/>
                <a:gd name="T48" fmla="*/ 11169 w 842"/>
                <a:gd name="T49" fmla="*/ 27439 h 846"/>
                <a:gd name="T50" fmla="*/ 9282 w 842"/>
                <a:gd name="T51" fmla="*/ 25198 h 846"/>
                <a:gd name="T52" fmla="*/ 4785 w 842"/>
                <a:gd name="T53" fmla="*/ 21857 h 846"/>
                <a:gd name="T54" fmla="*/ 1490 w 842"/>
                <a:gd name="T55" fmla="*/ 21173 h 846"/>
                <a:gd name="T56" fmla="*/ 1359 w 842"/>
                <a:gd name="T57" fmla="*/ 18688 h 846"/>
                <a:gd name="T58" fmla="*/ 1490 w 842"/>
                <a:gd name="T59" fmla="*/ 17194 h 846"/>
                <a:gd name="T60" fmla="*/ 651 w 842"/>
                <a:gd name="T61" fmla="*/ 15007 h 846"/>
                <a:gd name="T62" fmla="*/ 6801 w 842"/>
                <a:gd name="T63" fmla="*/ 15007 h 846"/>
                <a:gd name="T64" fmla="*/ 9882 w 842"/>
                <a:gd name="T65" fmla="*/ 14552 h 846"/>
                <a:gd name="T66" fmla="*/ 13403 w 842"/>
                <a:gd name="T67" fmla="*/ 16349 h 846"/>
                <a:gd name="T68" fmla="*/ 16300 w 842"/>
                <a:gd name="T69" fmla="*/ 17194 h 846"/>
                <a:gd name="T70" fmla="*/ 17798 w 842"/>
                <a:gd name="T71" fmla="*/ 12069 h 846"/>
                <a:gd name="T72" fmla="*/ 18278 w 842"/>
                <a:gd name="T73" fmla="*/ 8819 h 846"/>
                <a:gd name="T74" fmla="*/ 19838 w 842"/>
                <a:gd name="T75" fmla="*/ 9780 h 846"/>
                <a:gd name="T76" fmla="*/ 22045 w 842"/>
                <a:gd name="T77" fmla="*/ 11684 h 846"/>
                <a:gd name="T78" fmla="*/ 27600 w 842"/>
                <a:gd name="T79" fmla="*/ 11684 h 846"/>
                <a:gd name="T80" fmla="*/ 32398 w 842"/>
                <a:gd name="T81" fmla="*/ 8819 h 846"/>
                <a:gd name="T82" fmla="*/ 37321 w 842"/>
                <a:gd name="T83" fmla="*/ 661 h 846"/>
                <a:gd name="T84" fmla="*/ 42719 w 842"/>
                <a:gd name="T85" fmla="*/ 2649 h 846"/>
                <a:gd name="T86" fmla="*/ 48029 w 842"/>
                <a:gd name="T87" fmla="*/ 6602 h 846"/>
                <a:gd name="T88" fmla="*/ 50979 w 842"/>
                <a:gd name="T89" fmla="*/ 10031 h 846"/>
                <a:gd name="T90" fmla="*/ 52770 w 842"/>
                <a:gd name="T91" fmla="*/ 11502 h 846"/>
                <a:gd name="T92" fmla="*/ 58346 w 842"/>
                <a:gd name="T93" fmla="*/ 14290 h 846"/>
                <a:gd name="T94" fmla="*/ 63031 w 842"/>
                <a:gd name="T95" fmla="*/ 17194 h 846"/>
                <a:gd name="T96" fmla="*/ 67858 w 842"/>
                <a:gd name="T97" fmla="*/ 20689 h 846"/>
                <a:gd name="T98" fmla="*/ 64888 w 842"/>
                <a:gd name="T99" fmla="*/ 30654 h 846"/>
                <a:gd name="T100" fmla="*/ 60665 w 842"/>
                <a:gd name="T101" fmla="*/ 34665 h 846"/>
                <a:gd name="T102" fmla="*/ 56198 w 842"/>
                <a:gd name="T103" fmla="*/ 41241 h 846"/>
                <a:gd name="T104" fmla="*/ 60952 w 842"/>
                <a:gd name="T105" fmla="*/ 40731 h 846"/>
                <a:gd name="T106" fmla="*/ 60952 w 842"/>
                <a:gd name="T107" fmla="*/ 45933 h 846"/>
                <a:gd name="T108" fmla="*/ 60952 w 842"/>
                <a:gd name="T109" fmla="*/ 50336 h 846"/>
                <a:gd name="T110" fmla="*/ 61647 w 842"/>
                <a:gd name="T111" fmla="*/ 53760 h 846"/>
                <a:gd name="T112" fmla="*/ 65241 w 842"/>
                <a:gd name="T113" fmla="*/ 59668 h 846"/>
                <a:gd name="T114" fmla="*/ 63811 w 842"/>
                <a:gd name="T115" fmla="*/ 61749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846"/>
                <a:gd name="T176" fmla="*/ 842 w 842"/>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846">
                  <a:moveTo>
                    <a:pt x="768" y="740"/>
                  </a:moveTo>
                  <a:lnTo>
                    <a:pt x="758" y="740"/>
                  </a:lnTo>
                  <a:lnTo>
                    <a:pt x="752" y="750"/>
                  </a:lnTo>
                  <a:lnTo>
                    <a:pt x="742" y="752"/>
                  </a:lnTo>
                  <a:lnTo>
                    <a:pt x="734" y="764"/>
                  </a:lnTo>
                  <a:lnTo>
                    <a:pt x="724" y="764"/>
                  </a:lnTo>
                  <a:lnTo>
                    <a:pt x="718" y="774"/>
                  </a:lnTo>
                  <a:lnTo>
                    <a:pt x="714" y="786"/>
                  </a:lnTo>
                  <a:lnTo>
                    <a:pt x="704" y="786"/>
                  </a:lnTo>
                  <a:lnTo>
                    <a:pt x="696" y="790"/>
                  </a:lnTo>
                  <a:lnTo>
                    <a:pt x="696" y="792"/>
                  </a:lnTo>
                  <a:lnTo>
                    <a:pt x="682" y="792"/>
                  </a:lnTo>
                  <a:lnTo>
                    <a:pt x="676" y="796"/>
                  </a:lnTo>
                  <a:lnTo>
                    <a:pt x="670" y="790"/>
                  </a:lnTo>
                  <a:lnTo>
                    <a:pt x="664" y="794"/>
                  </a:lnTo>
                  <a:lnTo>
                    <a:pt x="654" y="794"/>
                  </a:lnTo>
                  <a:lnTo>
                    <a:pt x="650" y="786"/>
                  </a:lnTo>
                  <a:lnTo>
                    <a:pt x="638" y="780"/>
                  </a:lnTo>
                  <a:lnTo>
                    <a:pt x="624" y="780"/>
                  </a:lnTo>
                  <a:lnTo>
                    <a:pt x="622" y="766"/>
                  </a:lnTo>
                  <a:lnTo>
                    <a:pt x="618" y="766"/>
                  </a:lnTo>
                  <a:lnTo>
                    <a:pt x="606" y="764"/>
                  </a:lnTo>
                  <a:lnTo>
                    <a:pt x="600" y="760"/>
                  </a:lnTo>
                  <a:lnTo>
                    <a:pt x="608" y="758"/>
                  </a:lnTo>
                  <a:lnTo>
                    <a:pt x="612" y="754"/>
                  </a:lnTo>
                  <a:lnTo>
                    <a:pt x="610" y="748"/>
                  </a:lnTo>
                  <a:lnTo>
                    <a:pt x="602" y="746"/>
                  </a:lnTo>
                  <a:lnTo>
                    <a:pt x="602" y="756"/>
                  </a:lnTo>
                  <a:lnTo>
                    <a:pt x="594" y="758"/>
                  </a:lnTo>
                  <a:lnTo>
                    <a:pt x="588" y="760"/>
                  </a:lnTo>
                  <a:lnTo>
                    <a:pt x="578" y="756"/>
                  </a:lnTo>
                  <a:lnTo>
                    <a:pt x="576" y="762"/>
                  </a:lnTo>
                  <a:lnTo>
                    <a:pt x="568" y="758"/>
                  </a:lnTo>
                  <a:lnTo>
                    <a:pt x="566" y="752"/>
                  </a:lnTo>
                  <a:lnTo>
                    <a:pt x="558" y="752"/>
                  </a:lnTo>
                  <a:lnTo>
                    <a:pt x="548" y="746"/>
                  </a:lnTo>
                  <a:lnTo>
                    <a:pt x="542" y="748"/>
                  </a:lnTo>
                  <a:lnTo>
                    <a:pt x="538" y="740"/>
                  </a:lnTo>
                  <a:lnTo>
                    <a:pt x="528" y="740"/>
                  </a:lnTo>
                  <a:lnTo>
                    <a:pt x="518" y="744"/>
                  </a:lnTo>
                  <a:lnTo>
                    <a:pt x="510" y="752"/>
                  </a:lnTo>
                  <a:lnTo>
                    <a:pt x="494" y="760"/>
                  </a:lnTo>
                  <a:lnTo>
                    <a:pt x="492" y="764"/>
                  </a:lnTo>
                  <a:lnTo>
                    <a:pt x="480" y="764"/>
                  </a:lnTo>
                  <a:lnTo>
                    <a:pt x="468" y="772"/>
                  </a:lnTo>
                  <a:lnTo>
                    <a:pt x="458" y="780"/>
                  </a:lnTo>
                  <a:lnTo>
                    <a:pt x="456" y="794"/>
                  </a:lnTo>
                  <a:lnTo>
                    <a:pt x="454" y="804"/>
                  </a:lnTo>
                  <a:lnTo>
                    <a:pt x="454" y="828"/>
                  </a:lnTo>
                  <a:lnTo>
                    <a:pt x="456" y="832"/>
                  </a:lnTo>
                  <a:lnTo>
                    <a:pt x="458" y="838"/>
                  </a:lnTo>
                  <a:lnTo>
                    <a:pt x="458" y="844"/>
                  </a:lnTo>
                  <a:lnTo>
                    <a:pt x="448" y="840"/>
                  </a:lnTo>
                  <a:lnTo>
                    <a:pt x="438" y="838"/>
                  </a:lnTo>
                  <a:lnTo>
                    <a:pt x="432" y="840"/>
                  </a:lnTo>
                  <a:lnTo>
                    <a:pt x="424" y="840"/>
                  </a:lnTo>
                  <a:lnTo>
                    <a:pt x="422" y="846"/>
                  </a:lnTo>
                  <a:lnTo>
                    <a:pt x="408" y="846"/>
                  </a:lnTo>
                  <a:lnTo>
                    <a:pt x="400" y="838"/>
                  </a:lnTo>
                  <a:lnTo>
                    <a:pt x="394" y="836"/>
                  </a:lnTo>
                  <a:lnTo>
                    <a:pt x="386" y="838"/>
                  </a:lnTo>
                  <a:lnTo>
                    <a:pt x="376" y="842"/>
                  </a:lnTo>
                  <a:lnTo>
                    <a:pt x="370" y="836"/>
                  </a:lnTo>
                  <a:lnTo>
                    <a:pt x="370" y="832"/>
                  </a:lnTo>
                  <a:lnTo>
                    <a:pt x="358" y="826"/>
                  </a:lnTo>
                  <a:lnTo>
                    <a:pt x="352" y="826"/>
                  </a:lnTo>
                  <a:lnTo>
                    <a:pt x="350" y="826"/>
                  </a:lnTo>
                  <a:lnTo>
                    <a:pt x="352" y="822"/>
                  </a:lnTo>
                  <a:lnTo>
                    <a:pt x="350" y="818"/>
                  </a:lnTo>
                  <a:lnTo>
                    <a:pt x="348" y="814"/>
                  </a:lnTo>
                  <a:lnTo>
                    <a:pt x="344" y="814"/>
                  </a:lnTo>
                  <a:lnTo>
                    <a:pt x="338" y="816"/>
                  </a:lnTo>
                  <a:lnTo>
                    <a:pt x="336" y="820"/>
                  </a:lnTo>
                  <a:lnTo>
                    <a:pt x="334" y="806"/>
                  </a:lnTo>
                  <a:lnTo>
                    <a:pt x="328" y="800"/>
                  </a:lnTo>
                  <a:lnTo>
                    <a:pt x="318" y="800"/>
                  </a:lnTo>
                  <a:lnTo>
                    <a:pt x="312" y="794"/>
                  </a:lnTo>
                  <a:lnTo>
                    <a:pt x="298" y="788"/>
                  </a:lnTo>
                  <a:lnTo>
                    <a:pt x="284" y="782"/>
                  </a:lnTo>
                  <a:lnTo>
                    <a:pt x="280" y="786"/>
                  </a:lnTo>
                  <a:lnTo>
                    <a:pt x="282" y="798"/>
                  </a:lnTo>
                  <a:lnTo>
                    <a:pt x="262" y="798"/>
                  </a:lnTo>
                  <a:lnTo>
                    <a:pt x="260" y="794"/>
                  </a:lnTo>
                  <a:lnTo>
                    <a:pt x="228" y="790"/>
                  </a:lnTo>
                  <a:lnTo>
                    <a:pt x="214" y="774"/>
                  </a:lnTo>
                  <a:lnTo>
                    <a:pt x="208" y="776"/>
                  </a:lnTo>
                  <a:lnTo>
                    <a:pt x="194" y="778"/>
                  </a:lnTo>
                  <a:lnTo>
                    <a:pt x="184" y="764"/>
                  </a:lnTo>
                  <a:lnTo>
                    <a:pt x="184" y="758"/>
                  </a:lnTo>
                  <a:lnTo>
                    <a:pt x="176" y="760"/>
                  </a:lnTo>
                  <a:lnTo>
                    <a:pt x="168" y="756"/>
                  </a:lnTo>
                  <a:lnTo>
                    <a:pt x="150" y="744"/>
                  </a:lnTo>
                  <a:lnTo>
                    <a:pt x="148" y="738"/>
                  </a:lnTo>
                  <a:lnTo>
                    <a:pt x="140" y="742"/>
                  </a:lnTo>
                  <a:lnTo>
                    <a:pt x="132" y="742"/>
                  </a:lnTo>
                  <a:lnTo>
                    <a:pt x="134" y="734"/>
                  </a:lnTo>
                  <a:lnTo>
                    <a:pt x="140" y="726"/>
                  </a:lnTo>
                  <a:lnTo>
                    <a:pt x="138" y="720"/>
                  </a:lnTo>
                  <a:lnTo>
                    <a:pt x="130" y="720"/>
                  </a:lnTo>
                  <a:lnTo>
                    <a:pt x="126" y="718"/>
                  </a:lnTo>
                  <a:lnTo>
                    <a:pt x="114" y="708"/>
                  </a:lnTo>
                  <a:lnTo>
                    <a:pt x="126" y="706"/>
                  </a:lnTo>
                  <a:lnTo>
                    <a:pt x="136" y="692"/>
                  </a:lnTo>
                  <a:lnTo>
                    <a:pt x="146" y="670"/>
                  </a:lnTo>
                  <a:lnTo>
                    <a:pt x="156" y="648"/>
                  </a:lnTo>
                  <a:lnTo>
                    <a:pt x="164" y="626"/>
                  </a:lnTo>
                  <a:lnTo>
                    <a:pt x="170" y="606"/>
                  </a:lnTo>
                  <a:lnTo>
                    <a:pt x="170" y="598"/>
                  </a:lnTo>
                  <a:lnTo>
                    <a:pt x="174" y="588"/>
                  </a:lnTo>
                  <a:lnTo>
                    <a:pt x="180" y="588"/>
                  </a:lnTo>
                  <a:lnTo>
                    <a:pt x="184" y="586"/>
                  </a:lnTo>
                  <a:lnTo>
                    <a:pt x="184" y="580"/>
                  </a:lnTo>
                  <a:lnTo>
                    <a:pt x="178" y="582"/>
                  </a:lnTo>
                  <a:lnTo>
                    <a:pt x="176" y="576"/>
                  </a:lnTo>
                  <a:lnTo>
                    <a:pt x="180" y="552"/>
                  </a:lnTo>
                  <a:lnTo>
                    <a:pt x="188" y="526"/>
                  </a:lnTo>
                  <a:lnTo>
                    <a:pt x="190" y="518"/>
                  </a:lnTo>
                  <a:lnTo>
                    <a:pt x="190" y="510"/>
                  </a:lnTo>
                  <a:lnTo>
                    <a:pt x="194" y="506"/>
                  </a:lnTo>
                  <a:lnTo>
                    <a:pt x="198" y="504"/>
                  </a:lnTo>
                  <a:lnTo>
                    <a:pt x="200" y="508"/>
                  </a:lnTo>
                  <a:lnTo>
                    <a:pt x="204" y="514"/>
                  </a:lnTo>
                  <a:lnTo>
                    <a:pt x="210" y="520"/>
                  </a:lnTo>
                  <a:lnTo>
                    <a:pt x="214" y="528"/>
                  </a:lnTo>
                  <a:lnTo>
                    <a:pt x="218" y="530"/>
                  </a:lnTo>
                  <a:lnTo>
                    <a:pt x="218" y="524"/>
                  </a:lnTo>
                  <a:lnTo>
                    <a:pt x="216" y="514"/>
                  </a:lnTo>
                  <a:lnTo>
                    <a:pt x="208" y="504"/>
                  </a:lnTo>
                  <a:lnTo>
                    <a:pt x="200" y="496"/>
                  </a:lnTo>
                  <a:lnTo>
                    <a:pt x="194" y="492"/>
                  </a:lnTo>
                  <a:lnTo>
                    <a:pt x="190" y="488"/>
                  </a:lnTo>
                  <a:lnTo>
                    <a:pt x="188" y="482"/>
                  </a:lnTo>
                  <a:lnTo>
                    <a:pt x="192" y="478"/>
                  </a:lnTo>
                  <a:lnTo>
                    <a:pt x="192" y="472"/>
                  </a:lnTo>
                  <a:lnTo>
                    <a:pt x="186" y="466"/>
                  </a:lnTo>
                  <a:lnTo>
                    <a:pt x="182" y="462"/>
                  </a:lnTo>
                  <a:lnTo>
                    <a:pt x="184" y="458"/>
                  </a:lnTo>
                  <a:lnTo>
                    <a:pt x="188" y="456"/>
                  </a:lnTo>
                  <a:lnTo>
                    <a:pt x="192" y="460"/>
                  </a:lnTo>
                  <a:lnTo>
                    <a:pt x="194" y="466"/>
                  </a:lnTo>
                  <a:lnTo>
                    <a:pt x="194" y="470"/>
                  </a:lnTo>
                  <a:lnTo>
                    <a:pt x="202" y="472"/>
                  </a:lnTo>
                  <a:lnTo>
                    <a:pt x="204" y="466"/>
                  </a:lnTo>
                  <a:lnTo>
                    <a:pt x="204" y="456"/>
                  </a:lnTo>
                  <a:lnTo>
                    <a:pt x="202" y="446"/>
                  </a:lnTo>
                  <a:lnTo>
                    <a:pt x="198" y="442"/>
                  </a:lnTo>
                  <a:lnTo>
                    <a:pt x="200" y="436"/>
                  </a:lnTo>
                  <a:lnTo>
                    <a:pt x="206" y="434"/>
                  </a:lnTo>
                  <a:lnTo>
                    <a:pt x="204" y="430"/>
                  </a:lnTo>
                  <a:lnTo>
                    <a:pt x="202" y="430"/>
                  </a:lnTo>
                  <a:lnTo>
                    <a:pt x="198" y="434"/>
                  </a:lnTo>
                  <a:lnTo>
                    <a:pt x="194" y="428"/>
                  </a:lnTo>
                  <a:lnTo>
                    <a:pt x="184" y="420"/>
                  </a:lnTo>
                  <a:lnTo>
                    <a:pt x="180" y="416"/>
                  </a:lnTo>
                  <a:lnTo>
                    <a:pt x="172" y="410"/>
                  </a:lnTo>
                  <a:lnTo>
                    <a:pt x="164" y="402"/>
                  </a:lnTo>
                  <a:lnTo>
                    <a:pt x="160" y="388"/>
                  </a:lnTo>
                  <a:lnTo>
                    <a:pt x="154" y="378"/>
                  </a:lnTo>
                  <a:lnTo>
                    <a:pt x="148" y="372"/>
                  </a:lnTo>
                  <a:lnTo>
                    <a:pt x="146" y="364"/>
                  </a:lnTo>
                  <a:lnTo>
                    <a:pt x="146" y="360"/>
                  </a:lnTo>
                  <a:lnTo>
                    <a:pt x="142" y="356"/>
                  </a:lnTo>
                  <a:lnTo>
                    <a:pt x="144" y="352"/>
                  </a:lnTo>
                  <a:lnTo>
                    <a:pt x="148" y="358"/>
                  </a:lnTo>
                  <a:lnTo>
                    <a:pt x="152" y="360"/>
                  </a:lnTo>
                  <a:lnTo>
                    <a:pt x="158" y="354"/>
                  </a:lnTo>
                  <a:lnTo>
                    <a:pt x="158" y="350"/>
                  </a:lnTo>
                  <a:lnTo>
                    <a:pt x="154" y="346"/>
                  </a:lnTo>
                  <a:lnTo>
                    <a:pt x="150" y="342"/>
                  </a:lnTo>
                  <a:lnTo>
                    <a:pt x="146" y="336"/>
                  </a:lnTo>
                  <a:lnTo>
                    <a:pt x="150" y="332"/>
                  </a:lnTo>
                  <a:lnTo>
                    <a:pt x="150" y="326"/>
                  </a:lnTo>
                  <a:lnTo>
                    <a:pt x="146" y="326"/>
                  </a:lnTo>
                  <a:lnTo>
                    <a:pt x="142" y="328"/>
                  </a:lnTo>
                  <a:lnTo>
                    <a:pt x="136" y="324"/>
                  </a:lnTo>
                  <a:lnTo>
                    <a:pt x="130" y="318"/>
                  </a:lnTo>
                  <a:lnTo>
                    <a:pt x="128" y="312"/>
                  </a:lnTo>
                  <a:lnTo>
                    <a:pt x="132" y="308"/>
                  </a:lnTo>
                  <a:lnTo>
                    <a:pt x="134" y="300"/>
                  </a:lnTo>
                  <a:lnTo>
                    <a:pt x="128" y="298"/>
                  </a:lnTo>
                  <a:lnTo>
                    <a:pt x="118" y="298"/>
                  </a:lnTo>
                  <a:lnTo>
                    <a:pt x="112" y="296"/>
                  </a:lnTo>
                  <a:lnTo>
                    <a:pt x="106" y="288"/>
                  </a:lnTo>
                  <a:lnTo>
                    <a:pt x="100" y="288"/>
                  </a:lnTo>
                  <a:lnTo>
                    <a:pt x="94" y="288"/>
                  </a:lnTo>
                  <a:lnTo>
                    <a:pt x="86" y="276"/>
                  </a:lnTo>
                  <a:lnTo>
                    <a:pt x="78" y="270"/>
                  </a:lnTo>
                  <a:lnTo>
                    <a:pt x="68" y="264"/>
                  </a:lnTo>
                  <a:lnTo>
                    <a:pt x="58" y="258"/>
                  </a:lnTo>
                  <a:lnTo>
                    <a:pt x="50" y="258"/>
                  </a:lnTo>
                  <a:lnTo>
                    <a:pt x="46" y="248"/>
                  </a:lnTo>
                  <a:lnTo>
                    <a:pt x="36" y="248"/>
                  </a:lnTo>
                  <a:lnTo>
                    <a:pt x="32" y="248"/>
                  </a:lnTo>
                  <a:lnTo>
                    <a:pt x="30" y="252"/>
                  </a:lnTo>
                  <a:lnTo>
                    <a:pt x="24" y="254"/>
                  </a:lnTo>
                  <a:lnTo>
                    <a:pt x="18" y="250"/>
                  </a:lnTo>
                  <a:lnTo>
                    <a:pt x="16" y="240"/>
                  </a:lnTo>
                  <a:lnTo>
                    <a:pt x="14" y="232"/>
                  </a:lnTo>
                  <a:lnTo>
                    <a:pt x="10" y="228"/>
                  </a:lnTo>
                  <a:lnTo>
                    <a:pt x="2" y="228"/>
                  </a:lnTo>
                  <a:lnTo>
                    <a:pt x="0" y="224"/>
                  </a:lnTo>
                  <a:lnTo>
                    <a:pt x="2" y="220"/>
                  </a:lnTo>
                  <a:lnTo>
                    <a:pt x="16" y="220"/>
                  </a:lnTo>
                  <a:lnTo>
                    <a:pt x="22" y="222"/>
                  </a:lnTo>
                  <a:lnTo>
                    <a:pt x="28" y="222"/>
                  </a:lnTo>
                  <a:lnTo>
                    <a:pt x="28" y="216"/>
                  </a:lnTo>
                  <a:lnTo>
                    <a:pt x="24" y="212"/>
                  </a:lnTo>
                  <a:lnTo>
                    <a:pt x="18" y="208"/>
                  </a:lnTo>
                  <a:lnTo>
                    <a:pt x="16" y="206"/>
                  </a:lnTo>
                  <a:lnTo>
                    <a:pt x="18" y="202"/>
                  </a:lnTo>
                  <a:lnTo>
                    <a:pt x="22" y="200"/>
                  </a:lnTo>
                  <a:lnTo>
                    <a:pt x="20" y="196"/>
                  </a:lnTo>
                  <a:lnTo>
                    <a:pt x="18" y="196"/>
                  </a:lnTo>
                  <a:lnTo>
                    <a:pt x="10" y="200"/>
                  </a:lnTo>
                  <a:lnTo>
                    <a:pt x="4" y="194"/>
                  </a:lnTo>
                  <a:lnTo>
                    <a:pt x="4" y="186"/>
                  </a:lnTo>
                  <a:lnTo>
                    <a:pt x="8" y="176"/>
                  </a:lnTo>
                  <a:lnTo>
                    <a:pt x="24" y="168"/>
                  </a:lnTo>
                  <a:lnTo>
                    <a:pt x="44" y="170"/>
                  </a:lnTo>
                  <a:lnTo>
                    <a:pt x="58" y="166"/>
                  </a:lnTo>
                  <a:lnTo>
                    <a:pt x="64" y="172"/>
                  </a:lnTo>
                  <a:lnTo>
                    <a:pt x="70" y="170"/>
                  </a:lnTo>
                  <a:lnTo>
                    <a:pt x="76" y="174"/>
                  </a:lnTo>
                  <a:lnTo>
                    <a:pt x="82" y="176"/>
                  </a:lnTo>
                  <a:lnTo>
                    <a:pt x="84" y="170"/>
                  </a:lnTo>
                  <a:lnTo>
                    <a:pt x="86" y="164"/>
                  </a:lnTo>
                  <a:lnTo>
                    <a:pt x="94" y="164"/>
                  </a:lnTo>
                  <a:lnTo>
                    <a:pt x="102" y="164"/>
                  </a:lnTo>
                  <a:lnTo>
                    <a:pt x="108" y="166"/>
                  </a:lnTo>
                  <a:lnTo>
                    <a:pt x="114" y="166"/>
                  </a:lnTo>
                  <a:lnTo>
                    <a:pt x="120" y="172"/>
                  </a:lnTo>
                  <a:lnTo>
                    <a:pt x="128" y="184"/>
                  </a:lnTo>
                  <a:lnTo>
                    <a:pt x="130" y="190"/>
                  </a:lnTo>
                  <a:lnTo>
                    <a:pt x="134" y="198"/>
                  </a:lnTo>
                  <a:lnTo>
                    <a:pt x="140" y="202"/>
                  </a:lnTo>
                  <a:lnTo>
                    <a:pt x="148" y="196"/>
                  </a:lnTo>
                  <a:lnTo>
                    <a:pt x="152" y="192"/>
                  </a:lnTo>
                  <a:lnTo>
                    <a:pt x="162" y="192"/>
                  </a:lnTo>
                  <a:lnTo>
                    <a:pt x="164" y="190"/>
                  </a:lnTo>
                  <a:lnTo>
                    <a:pt x="166" y="194"/>
                  </a:lnTo>
                  <a:lnTo>
                    <a:pt x="178" y="200"/>
                  </a:lnTo>
                  <a:lnTo>
                    <a:pt x="184" y="196"/>
                  </a:lnTo>
                  <a:lnTo>
                    <a:pt x="194" y="192"/>
                  </a:lnTo>
                  <a:lnTo>
                    <a:pt x="194" y="198"/>
                  </a:lnTo>
                  <a:lnTo>
                    <a:pt x="198" y="202"/>
                  </a:lnTo>
                  <a:lnTo>
                    <a:pt x="204" y="204"/>
                  </a:lnTo>
                  <a:lnTo>
                    <a:pt x="218" y="206"/>
                  </a:lnTo>
                  <a:lnTo>
                    <a:pt x="218" y="198"/>
                  </a:lnTo>
                  <a:lnTo>
                    <a:pt x="214" y="192"/>
                  </a:lnTo>
                  <a:lnTo>
                    <a:pt x="214" y="176"/>
                  </a:lnTo>
                  <a:lnTo>
                    <a:pt x="218" y="160"/>
                  </a:lnTo>
                  <a:lnTo>
                    <a:pt x="216" y="142"/>
                  </a:lnTo>
                  <a:lnTo>
                    <a:pt x="214" y="134"/>
                  </a:lnTo>
                  <a:lnTo>
                    <a:pt x="208" y="128"/>
                  </a:lnTo>
                  <a:lnTo>
                    <a:pt x="206" y="116"/>
                  </a:lnTo>
                  <a:lnTo>
                    <a:pt x="206" y="104"/>
                  </a:lnTo>
                  <a:lnTo>
                    <a:pt x="206" y="96"/>
                  </a:lnTo>
                  <a:lnTo>
                    <a:pt x="214" y="98"/>
                  </a:lnTo>
                  <a:lnTo>
                    <a:pt x="222" y="104"/>
                  </a:lnTo>
                  <a:lnTo>
                    <a:pt x="228" y="106"/>
                  </a:lnTo>
                  <a:lnTo>
                    <a:pt x="234" y="100"/>
                  </a:lnTo>
                  <a:lnTo>
                    <a:pt x="240" y="100"/>
                  </a:lnTo>
                  <a:lnTo>
                    <a:pt x="244" y="104"/>
                  </a:lnTo>
                  <a:lnTo>
                    <a:pt x="248" y="110"/>
                  </a:lnTo>
                  <a:lnTo>
                    <a:pt x="246" y="116"/>
                  </a:lnTo>
                  <a:lnTo>
                    <a:pt x="242" y="116"/>
                  </a:lnTo>
                  <a:lnTo>
                    <a:pt x="242" y="122"/>
                  </a:lnTo>
                  <a:lnTo>
                    <a:pt x="246" y="126"/>
                  </a:lnTo>
                  <a:lnTo>
                    <a:pt x="246" y="132"/>
                  </a:lnTo>
                  <a:lnTo>
                    <a:pt x="248" y="138"/>
                  </a:lnTo>
                  <a:lnTo>
                    <a:pt x="252" y="138"/>
                  </a:lnTo>
                  <a:lnTo>
                    <a:pt x="260" y="136"/>
                  </a:lnTo>
                  <a:lnTo>
                    <a:pt x="268" y="138"/>
                  </a:lnTo>
                  <a:lnTo>
                    <a:pt x="282" y="144"/>
                  </a:lnTo>
                  <a:lnTo>
                    <a:pt x="294" y="144"/>
                  </a:lnTo>
                  <a:lnTo>
                    <a:pt x="300" y="150"/>
                  </a:lnTo>
                  <a:lnTo>
                    <a:pt x="318" y="154"/>
                  </a:lnTo>
                  <a:lnTo>
                    <a:pt x="326" y="148"/>
                  </a:lnTo>
                  <a:lnTo>
                    <a:pt x="336" y="142"/>
                  </a:lnTo>
                  <a:lnTo>
                    <a:pt x="336" y="138"/>
                  </a:lnTo>
                  <a:lnTo>
                    <a:pt x="332" y="136"/>
                  </a:lnTo>
                  <a:lnTo>
                    <a:pt x="330" y="130"/>
                  </a:lnTo>
                  <a:lnTo>
                    <a:pt x="334" y="120"/>
                  </a:lnTo>
                  <a:lnTo>
                    <a:pt x="340" y="114"/>
                  </a:lnTo>
                  <a:lnTo>
                    <a:pt x="354" y="110"/>
                  </a:lnTo>
                  <a:lnTo>
                    <a:pt x="366" y="102"/>
                  </a:lnTo>
                  <a:lnTo>
                    <a:pt x="394" y="104"/>
                  </a:lnTo>
                  <a:lnTo>
                    <a:pt x="408" y="98"/>
                  </a:lnTo>
                  <a:lnTo>
                    <a:pt x="420" y="88"/>
                  </a:lnTo>
                  <a:lnTo>
                    <a:pt x="430" y="74"/>
                  </a:lnTo>
                  <a:lnTo>
                    <a:pt x="432" y="52"/>
                  </a:lnTo>
                  <a:lnTo>
                    <a:pt x="436" y="28"/>
                  </a:lnTo>
                  <a:lnTo>
                    <a:pt x="438" y="16"/>
                  </a:lnTo>
                  <a:lnTo>
                    <a:pt x="454" y="8"/>
                  </a:lnTo>
                  <a:lnTo>
                    <a:pt x="476" y="4"/>
                  </a:lnTo>
                  <a:lnTo>
                    <a:pt x="500" y="0"/>
                  </a:lnTo>
                  <a:lnTo>
                    <a:pt x="500" y="4"/>
                  </a:lnTo>
                  <a:lnTo>
                    <a:pt x="502" y="8"/>
                  </a:lnTo>
                  <a:lnTo>
                    <a:pt x="502" y="12"/>
                  </a:lnTo>
                  <a:lnTo>
                    <a:pt x="512" y="22"/>
                  </a:lnTo>
                  <a:lnTo>
                    <a:pt x="522" y="32"/>
                  </a:lnTo>
                  <a:lnTo>
                    <a:pt x="534" y="34"/>
                  </a:lnTo>
                  <a:lnTo>
                    <a:pt x="540" y="48"/>
                  </a:lnTo>
                  <a:lnTo>
                    <a:pt x="540" y="60"/>
                  </a:lnTo>
                  <a:lnTo>
                    <a:pt x="554" y="58"/>
                  </a:lnTo>
                  <a:lnTo>
                    <a:pt x="564" y="68"/>
                  </a:lnTo>
                  <a:lnTo>
                    <a:pt x="564" y="78"/>
                  </a:lnTo>
                  <a:lnTo>
                    <a:pt x="584" y="78"/>
                  </a:lnTo>
                  <a:lnTo>
                    <a:pt x="594" y="88"/>
                  </a:lnTo>
                  <a:lnTo>
                    <a:pt x="590" y="94"/>
                  </a:lnTo>
                  <a:lnTo>
                    <a:pt x="596" y="104"/>
                  </a:lnTo>
                  <a:lnTo>
                    <a:pt x="590" y="110"/>
                  </a:lnTo>
                  <a:lnTo>
                    <a:pt x="592" y="118"/>
                  </a:lnTo>
                  <a:lnTo>
                    <a:pt x="610" y="120"/>
                  </a:lnTo>
                  <a:lnTo>
                    <a:pt x="620" y="118"/>
                  </a:lnTo>
                  <a:lnTo>
                    <a:pt x="624" y="112"/>
                  </a:lnTo>
                  <a:lnTo>
                    <a:pt x="624" y="106"/>
                  </a:lnTo>
                  <a:lnTo>
                    <a:pt x="632" y="100"/>
                  </a:lnTo>
                  <a:lnTo>
                    <a:pt x="636" y="108"/>
                  </a:lnTo>
                  <a:lnTo>
                    <a:pt x="630" y="116"/>
                  </a:lnTo>
                  <a:lnTo>
                    <a:pt x="632" y="134"/>
                  </a:lnTo>
                  <a:lnTo>
                    <a:pt x="642" y="136"/>
                  </a:lnTo>
                  <a:lnTo>
                    <a:pt x="664" y="152"/>
                  </a:lnTo>
                  <a:lnTo>
                    <a:pt x="670" y="164"/>
                  </a:lnTo>
                  <a:lnTo>
                    <a:pt x="692" y="166"/>
                  </a:lnTo>
                  <a:lnTo>
                    <a:pt x="696" y="170"/>
                  </a:lnTo>
                  <a:lnTo>
                    <a:pt x="702" y="174"/>
                  </a:lnTo>
                  <a:lnTo>
                    <a:pt x="706" y="172"/>
                  </a:lnTo>
                  <a:lnTo>
                    <a:pt x="710" y="168"/>
                  </a:lnTo>
                  <a:lnTo>
                    <a:pt x="718" y="168"/>
                  </a:lnTo>
                  <a:lnTo>
                    <a:pt x="724" y="170"/>
                  </a:lnTo>
                  <a:lnTo>
                    <a:pt x="736" y="176"/>
                  </a:lnTo>
                  <a:lnTo>
                    <a:pt x="738" y="188"/>
                  </a:lnTo>
                  <a:lnTo>
                    <a:pt x="752" y="204"/>
                  </a:lnTo>
                  <a:lnTo>
                    <a:pt x="754" y="198"/>
                  </a:lnTo>
                  <a:lnTo>
                    <a:pt x="766" y="202"/>
                  </a:lnTo>
                  <a:lnTo>
                    <a:pt x="766" y="208"/>
                  </a:lnTo>
                  <a:lnTo>
                    <a:pt x="778" y="210"/>
                  </a:lnTo>
                  <a:lnTo>
                    <a:pt x="794" y="208"/>
                  </a:lnTo>
                  <a:lnTo>
                    <a:pt x="802" y="216"/>
                  </a:lnTo>
                  <a:lnTo>
                    <a:pt x="824" y="218"/>
                  </a:lnTo>
                  <a:lnTo>
                    <a:pt x="842" y="226"/>
                  </a:lnTo>
                  <a:lnTo>
                    <a:pt x="826" y="244"/>
                  </a:lnTo>
                  <a:lnTo>
                    <a:pt x="814" y="258"/>
                  </a:lnTo>
                  <a:lnTo>
                    <a:pt x="808" y="284"/>
                  </a:lnTo>
                  <a:lnTo>
                    <a:pt x="798" y="308"/>
                  </a:lnTo>
                  <a:lnTo>
                    <a:pt x="802" y="318"/>
                  </a:lnTo>
                  <a:lnTo>
                    <a:pt x="794" y="332"/>
                  </a:lnTo>
                  <a:lnTo>
                    <a:pt x="796" y="354"/>
                  </a:lnTo>
                  <a:lnTo>
                    <a:pt x="790" y="362"/>
                  </a:lnTo>
                  <a:lnTo>
                    <a:pt x="784" y="372"/>
                  </a:lnTo>
                  <a:lnTo>
                    <a:pt x="770" y="372"/>
                  </a:lnTo>
                  <a:lnTo>
                    <a:pt x="768" y="366"/>
                  </a:lnTo>
                  <a:lnTo>
                    <a:pt x="758" y="368"/>
                  </a:lnTo>
                  <a:lnTo>
                    <a:pt x="756" y="382"/>
                  </a:lnTo>
                  <a:lnTo>
                    <a:pt x="742" y="390"/>
                  </a:lnTo>
                  <a:lnTo>
                    <a:pt x="738" y="408"/>
                  </a:lnTo>
                  <a:lnTo>
                    <a:pt x="722" y="418"/>
                  </a:lnTo>
                  <a:lnTo>
                    <a:pt x="718" y="436"/>
                  </a:lnTo>
                  <a:lnTo>
                    <a:pt x="698" y="450"/>
                  </a:lnTo>
                  <a:lnTo>
                    <a:pt x="692" y="462"/>
                  </a:lnTo>
                  <a:lnTo>
                    <a:pt x="698" y="470"/>
                  </a:lnTo>
                  <a:lnTo>
                    <a:pt x="692" y="482"/>
                  </a:lnTo>
                  <a:lnTo>
                    <a:pt x="684" y="486"/>
                  </a:lnTo>
                  <a:lnTo>
                    <a:pt x="684" y="492"/>
                  </a:lnTo>
                  <a:lnTo>
                    <a:pt x="692" y="494"/>
                  </a:lnTo>
                  <a:lnTo>
                    <a:pt x="706" y="484"/>
                  </a:lnTo>
                  <a:lnTo>
                    <a:pt x="708" y="476"/>
                  </a:lnTo>
                  <a:lnTo>
                    <a:pt x="718" y="470"/>
                  </a:lnTo>
                  <a:lnTo>
                    <a:pt x="730" y="472"/>
                  </a:lnTo>
                  <a:lnTo>
                    <a:pt x="742" y="480"/>
                  </a:lnTo>
                  <a:lnTo>
                    <a:pt x="740" y="498"/>
                  </a:lnTo>
                  <a:lnTo>
                    <a:pt x="750" y="506"/>
                  </a:lnTo>
                  <a:lnTo>
                    <a:pt x="754" y="520"/>
                  </a:lnTo>
                  <a:lnTo>
                    <a:pt x="752" y="526"/>
                  </a:lnTo>
                  <a:lnTo>
                    <a:pt x="742" y="524"/>
                  </a:lnTo>
                  <a:lnTo>
                    <a:pt x="734" y="532"/>
                  </a:lnTo>
                  <a:lnTo>
                    <a:pt x="742" y="542"/>
                  </a:lnTo>
                  <a:lnTo>
                    <a:pt x="748" y="546"/>
                  </a:lnTo>
                  <a:lnTo>
                    <a:pt x="750" y="560"/>
                  </a:lnTo>
                  <a:lnTo>
                    <a:pt x="762" y="570"/>
                  </a:lnTo>
                  <a:lnTo>
                    <a:pt x="756" y="576"/>
                  </a:lnTo>
                  <a:lnTo>
                    <a:pt x="756" y="586"/>
                  </a:lnTo>
                  <a:lnTo>
                    <a:pt x="748" y="586"/>
                  </a:lnTo>
                  <a:lnTo>
                    <a:pt x="742" y="594"/>
                  </a:lnTo>
                  <a:lnTo>
                    <a:pt x="732" y="592"/>
                  </a:lnTo>
                  <a:lnTo>
                    <a:pt x="724" y="598"/>
                  </a:lnTo>
                  <a:lnTo>
                    <a:pt x="730" y="608"/>
                  </a:lnTo>
                  <a:lnTo>
                    <a:pt x="730" y="614"/>
                  </a:lnTo>
                  <a:lnTo>
                    <a:pt x="734" y="620"/>
                  </a:lnTo>
                  <a:lnTo>
                    <a:pt x="748" y="622"/>
                  </a:lnTo>
                  <a:lnTo>
                    <a:pt x="752" y="634"/>
                  </a:lnTo>
                  <a:lnTo>
                    <a:pt x="736" y="650"/>
                  </a:lnTo>
                  <a:lnTo>
                    <a:pt x="740" y="662"/>
                  </a:lnTo>
                  <a:lnTo>
                    <a:pt x="738" y="668"/>
                  </a:lnTo>
                  <a:lnTo>
                    <a:pt x="742" y="680"/>
                  </a:lnTo>
                  <a:lnTo>
                    <a:pt x="770" y="692"/>
                  </a:lnTo>
                  <a:lnTo>
                    <a:pt x="790" y="692"/>
                  </a:lnTo>
                  <a:lnTo>
                    <a:pt x="794" y="702"/>
                  </a:lnTo>
                  <a:lnTo>
                    <a:pt x="788" y="706"/>
                  </a:lnTo>
                  <a:lnTo>
                    <a:pt x="780" y="718"/>
                  </a:lnTo>
                  <a:lnTo>
                    <a:pt x="784" y="730"/>
                  </a:lnTo>
                  <a:lnTo>
                    <a:pt x="782" y="730"/>
                  </a:lnTo>
                  <a:lnTo>
                    <a:pt x="782" y="732"/>
                  </a:lnTo>
                  <a:lnTo>
                    <a:pt x="778" y="728"/>
                  </a:lnTo>
                  <a:lnTo>
                    <a:pt x="776" y="728"/>
                  </a:lnTo>
                  <a:lnTo>
                    <a:pt x="772" y="728"/>
                  </a:lnTo>
                  <a:lnTo>
                    <a:pt x="768" y="730"/>
                  </a:lnTo>
                  <a:lnTo>
                    <a:pt x="766" y="732"/>
                  </a:lnTo>
                  <a:lnTo>
                    <a:pt x="766" y="738"/>
                  </a:lnTo>
                  <a:lnTo>
                    <a:pt x="766" y="740"/>
                  </a:lnTo>
                  <a:lnTo>
                    <a:pt x="768" y="7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1" name="Freeform 1791"/>
            <p:cNvSpPr>
              <a:spLocks/>
            </p:cNvSpPr>
            <p:nvPr/>
          </p:nvSpPr>
          <p:spPr bwMode="gray">
            <a:xfrm>
              <a:off x="2837404" y="5252703"/>
              <a:ext cx="1314168" cy="1088999"/>
            </a:xfrm>
            <a:custGeom>
              <a:avLst/>
              <a:gdLst>
                <a:gd name="T0" fmla="*/ 66832 w 894"/>
                <a:gd name="T1" fmla="*/ 21436 h 786"/>
                <a:gd name="T2" fmla="*/ 70613 w 894"/>
                <a:gd name="T3" fmla="*/ 21503 h 786"/>
                <a:gd name="T4" fmla="*/ 73359 w 894"/>
                <a:gd name="T5" fmla="*/ 22859 h 786"/>
                <a:gd name="T6" fmla="*/ 72743 w 894"/>
                <a:gd name="T7" fmla="*/ 24830 h 786"/>
                <a:gd name="T8" fmla="*/ 69069 w 894"/>
                <a:gd name="T9" fmla="*/ 28363 h 786"/>
                <a:gd name="T10" fmla="*/ 64043 w 894"/>
                <a:gd name="T11" fmla="*/ 31009 h 786"/>
                <a:gd name="T12" fmla="*/ 57544 w 894"/>
                <a:gd name="T13" fmla="*/ 34115 h 786"/>
                <a:gd name="T14" fmla="*/ 49759 w 894"/>
                <a:gd name="T15" fmla="*/ 41590 h 786"/>
                <a:gd name="T16" fmla="*/ 50363 w 894"/>
                <a:gd name="T17" fmla="*/ 48848 h 786"/>
                <a:gd name="T18" fmla="*/ 48881 w 894"/>
                <a:gd name="T19" fmla="*/ 51797 h 786"/>
                <a:gd name="T20" fmla="*/ 45431 w 894"/>
                <a:gd name="T21" fmla="*/ 53950 h 786"/>
                <a:gd name="T22" fmla="*/ 43685 w 894"/>
                <a:gd name="T23" fmla="*/ 57633 h 786"/>
                <a:gd name="T24" fmla="*/ 41924 w 894"/>
                <a:gd name="T25" fmla="*/ 58569 h 786"/>
                <a:gd name="T26" fmla="*/ 37110 w 894"/>
                <a:gd name="T27" fmla="*/ 60078 h 786"/>
                <a:gd name="T28" fmla="*/ 34043 w 894"/>
                <a:gd name="T29" fmla="*/ 64056 h 786"/>
                <a:gd name="T30" fmla="*/ 31262 w 894"/>
                <a:gd name="T31" fmla="*/ 63328 h 786"/>
                <a:gd name="T32" fmla="*/ 27141 w 894"/>
                <a:gd name="T33" fmla="*/ 63020 h 786"/>
                <a:gd name="T34" fmla="*/ 21956 w 894"/>
                <a:gd name="T35" fmla="*/ 62351 h 786"/>
                <a:gd name="T36" fmla="*/ 17248 w 894"/>
                <a:gd name="T37" fmla="*/ 63020 h 786"/>
                <a:gd name="T38" fmla="*/ 11944 w 894"/>
                <a:gd name="T39" fmla="*/ 64261 h 786"/>
                <a:gd name="T40" fmla="*/ 9473 w 894"/>
                <a:gd name="T41" fmla="*/ 65921 h 786"/>
                <a:gd name="T42" fmla="*/ 6280 w 894"/>
                <a:gd name="T43" fmla="*/ 61923 h 786"/>
                <a:gd name="T44" fmla="*/ 5392 w 894"/>
                <a:gd name="T45" fmla="*/ 58751 h 786"/>
                <a:gd name="T46" fmla="*/ 3633 w 894"/>
                <a:gd name="T47" fmla="*/ 54809 h 786"/>
                <a:gd name="T48" fmla="*/ 2 w 894"/>
                <a:gd name="T49" fmla="*/ 51485 h 786"/>
                <a:gd name="T50" fmla="*/ 2477 w 894"/>
                <a:gd name="T51" fmla="*/ 47539 h 786"/>
                <a:gd name="T52" fmla="*/ 4297 w 894"/>
                <a:gd name="T53" fmla="*/ 46025 h 786"/>
                <a:gd name="T54" fmla="*/ 3633 w 894"/>
                <a:gd name="T55" fmla="*/ 42157 h 786"/>
                <a:gd name="T56" fmla="*/ 6437 w 894"/>
                <a:gd name="T57" fmla="*/ 38946 h 786"/>
                <a:gd name="T58" fmla="*/ 4919 w 894"/>
                <a:gd name="T59" fmla="*/ 35364 h 786"/>
                <a:gd name="T60" fmla="*/ 7158 w 894"/>
                <a:gd name="T61" fmla="*/ 33768 h 786"/>
                <a:gd name="T62" fmla="*/ 8467 w 894"/>
                <a:gd name="T63" fmla="*/ 29526 h 786"/>
                <a:gd name="T64" fmla="*/ 10765 w 894"/>
                <a:gd name="T65" fmla="*/ 24596 h 786"/>
                <a:gd name="T66" fmla="*/ 14269 w 894"/>
                <a:gd name="T67" fmla="*/ 21436 h 786"/>
                <a:gd name="T68" fmla="*/ 13615 w 894"/>
                <a:gd name="T69" fmla="*/ 18265 h 786"/>
                <a:gd name="T70" fmla="*/ 11432 w 894"/>
                <a:gd name="T71" fmla="*/ 15652 h 786"/>
                <a:gd name="T72" fmla="*/ 7735 w 894"/>
                <a:gd name="T73" fmla="*/ 15802 h 786"/>
                <a:gd name="T74" fmla="*/ 4297 w 894"/>
                <a:gd name="T75" fmla="*/ 14529 h 786"/>
                <a:gd name="T76" fmla="*/ 2816 w 894"/>
                <a:gd name="T77" fmla="*/ 12627 h 786"/>
                <a:gd name="T78" fmla="*/ 1359 w 894"/>
                <a:gd name="T79" fmla="*/ 11270 h 786"/>
                <a:gd name="T80" fmla="*/ 1633 w 894"/>
                <a:gd name="T81" fmla="*/ 9450 h 786"/>
                <a:gd name="T82" fmla="*/ 941 w 894"/>
                <a:gd name="T83" fmla="*/ 8004 h 786"/>
                <a:gd name="T84" fmla="*/ 783 w 894"/>
                <a:gd name="T85" fmla="*/ 5265 h 786"/>
                <a:gd name="T86" fmla="*/ 2151 w 894"/>
                <a:gd name="T87" fmla="*/ 2630 h 786"/>
                <a:gd name="T88" fmla="*/ 7158 w 894"/>
                <a:gd name="T89" fmla="*/ 2373 h 786"/>
                <a:gd name="T90" fmla="*/ 9068 w 894"/>
                <a:gd name="T91" fmla="*/ 2 h 786"/>
                <a:gd name="T92" fmla="*/ 12325 w 894"/>
                <a:gd name="T93" fmla="*/ 953 h 786"/>
                <a:gd name="T94" fmla="*/ 18977 w 894"/>
                <a:gd name="T95" fmla="*/ 3723 h 786"/>
                <a:gd name="T96" fmla="*/ 23234 w 894"/>
                <a:gd name="T97" fmla="*/ 4911 h 786"/>
                <a:gd name="T98" fmla="*/ 31056 w 894"/>
                <a:gd name="T99" fmla="*/ 7791 h 786"/>
                <a:gd name="T100" fmla="*/ 36730 w 894"/>
                <a:gd name="T101" fmla="*/ 8997 h 786"/>
                <a:gd name="T102" fmla="*/ 42718 w 894"/>
                <a:gd name="T103" fmla="*/ 10558 h 786"/>
                <a:gd name="T104" fmla="*/ 46754 w 894"/>
                <a:gd name="T105" fmla="*/ 11981 h 786"/>
                <a:gd name="T106" fmla="*/ 48881 w 894"/>
                <a:gd name="T107" fmla="*/ 14443 h 786"/>
                <a:gd name="T108" fmla="*/ 52764 w 894"/>
                <a:gd name="T109" fmla="*/ 15893 h 786"/>
                <a:gd name="T110" fmla="*/ 58423 w 894"/>
                <a:gd name="T111" fmla="*/ 16604 h 786"/>
                <a:gd name="T112" fmla="*/ 62725 w 894"/>
                <a:gd name="T113" fmla="*/ 19831 h 7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4"/>
                <a:gd name="T172" fmla="*/ 0 h 786"/>
                <a:gd name="T173" fmla="*/ 894 w 894"/>
                <a:gd name="T174" fmla="*/ 786 h 7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4" h="786">
                  <a:moveTo>
                    <a:pt x="780" y="242"/>
                  </a:moveTo>
                  <a:lnTo>
                    <a:pt x="786" y="242"/>
                  </a:lnTo>
                  <a:lnTo>
                    <a:pt x="798" y="248"/>
                  </a:lnTo>
                  <a:lnTo>
                    <a:pt x="798" y="252"/>
                  </a:lnTo>
                  <a:lnTo>
                    <a:pt x="804" y="258"/>
                  </a:lnTo>
                  <a:lnTo>
                    <a:pt x="814" y="254"/>
                  </a:lnTo>
                  <a:lnTo>
                    <a:pt x="822" y="252"/>
                  </a:lnTo>
                  <a:lnTo>
                    <a:pt x="828" y="254"/>
                  </a:lnTo>
                  <a:lnTo>
                    <a:pt x="836" y="262"/>
                  </a:lnTo>
                  <a:lnTo>
                    <a:pt x="850" y="262"/>
                  </a:lnTo>
                  <a:lnTo>
                    <a:pt x="852" y="256"/>
                  </a:lnTo>
                  <a:lnTo>
                    <a:pt x="860" y="256"/>
                  </a:lnTo>
                  <a:lnTo>
                    <a:pt x="866" y="254"/>
                  </a:lnTo>
                  <a:lnTo>
                    <a:pt x="876" y="254"/>
                  </a:lnTo>
                  <a:lnTo>
                    <a:pt x="886" y="260"/>
                  </a:lnTo>
                  <a:lnTo>
                    <a:pt x="888" y="264"/>
                  </a:lnTo>
                  <a:lnTo>
                    <a:pt x="892" y="268"/>
                  </a:lnTo>
                  <a:lnTo>
                    <a:pt x="894" y="272"/>
                  </a:lnTo>
                  <a:lnTo>
                    <a:pt x="892" y="278"/>
                  </a:lnTo>
                  <a:lnTo>
                    <a:pt x="888" y="278"/>
                  </a:lnTo>
                  <a:lnTo>
                    <a:pt x="882" y="278"/>
                  </a:lnTo>
                  <a:lnTo>
                    <a:pt x="882" y="282"/>
                  </a:lnTo>
                  <a:lnTo>
                    <a:pt x="884" y="294"/>
                  </a:lnTo>
                  <a:lnTo>
                    <a:pt x="886" y="296"/>
                  </a:lnTo>
                  <a:lnTo>
                    <a:pt x="886" y="304"/>
                  </a:lnTo>
                  <a:lnTo>
                    <a:pt x="884" y="312"/>
                  </a:lnTo>
                  <a:lnTo>
                    <a:pt x="874" y="318"/>
                  </a:lnTo>
                  <a:lnTo>
                    <a:pt x="860" y="330"/>
                  </a:lnTo>
                  <a:lnTo>
                    <a:pt x="848" y="334"/>
                  </a:lnTo>
                  <a:lnTo>
                    <a:pt x="840" y="338"/>
                  </a:lnTo>
                  <a:lnTo>
                    <a:pt x="826" y="342"/>
                  </a:lnTo>
                  <a:lnTo>
                    <a:pt x="810" y="350"/>
                  </a:lnTo>
                  <a:lnTo>
                    <a:pt x="806" y="354"/>
                  </a:lnTo>
                  <a:lnTo>
                    <a:pt x="802" y="360"/>
                  </a:lnTo>
                  <a:lnTo>
                    <a:pt x="798" y="364"/>
                  </a:lnTo>
                  <a:lnTo>
                    <a:pt x="780" y="368"/>
                  </a:lnTo>
                  <a:lnTo>
                    <a:pt x="758" y="370"/>
                  </a:lnTo>
                  <a:lnTo>
                    <a:pt x="736" y="374"/>
                  </a:lnTo>
                  <a:lnTo>
                    <a:pt x="718" y="376"/>
                  </a:lnTo>
                  <a:lnTo>
                    <a:pt x="708" y="380"/>
                  </a:lnTo>
                  <a:lnTo>
                    <a:pt x="690" y="398"/>
                  </a:lnTo>
                  <a:lnTo>
                    <a:pt x="700" y="408"/>
                  </a:lnTo>
                  <a:lnTo>
                    <a:pt x="684" y="422"/>
                  </a:lnTo>
                  <a:lnTo>
                    <a:pt x="678" y="416"/>
                  </a:lnTo>
                  <a:lnTo>
                    <a:pt x="668" y="428"/>
                  </a:lnTo>
                  <a:lnTo>
                    <a:pt x="650" y="446"/>
                  </a:lnTo>
                  <a:lnTo>
                    <a:pt x="632" y="466"/>
                  </a:lnTo>
                  <a:lnTo>
                    <a:pt x="606" y="496"/>
                  </a:lnTo>
                  <a:lnTo>
                    <a:pt x="592" y="520"/>
                  </a:lnTo>
                  <a:lnTo>
                    <a:pt x="592" y="526"/>
                  </a:lnTo>
                  <a:lnTo>
                    <a:pt x="594" y="542"/>
                  </a:lnTo>
                  <a:lnTo>
                    <a:pt x="598" y="560"/>
                  </a:lnTo>
                  <a:lnTo>
                    <a:pt x="602" y="572"/>
                  </a:lnTo>
                  <a:lnTo>
                    <a:pt x="612" y="582"/>
                  </a:lnTo>
                  <a:lnTo>
                    <a:pt x="620" y="588"/>
                  </a:lnTo>
                  <a:lnTo>
                    <a:pt x="624" y="598"/>
                  </a:lnTo>
                  <a:lnTo>
                    <a:pt x="616" y="600"/>
                  </a:lnTo>
                  <a:lnTo>
                    <a:pt x="606" y="604"/>
                  </a:lnTo>
                  <a:lnTo>
                    <a:pt x="598" y="610"/>
                  </a:lnTo>
                  <a:lnTo>
                    <a:pt x="594" y="616"/>
                  </a:lnTo>
                  <a:lnTo>
                    <a:pt x="582" y="616"/>
                  </a:lnTo>
                  <a:lnTo>
                    <a:pt x="572" y="622"/>
                  </a:lnTo>
                  <a:lnTo>
                    <a:pt x="564" y="630"/>
                  </a:lnTo>
                  <a:lnTo>
                    <a:pt x="560" y="634"/>
                  </a:lnTo>
                  <a:lnTo>
                    <a:pt x="560" y="642"/>
                  </a:lnTo>
                  <a:lnTo>
                    <a:pt x="554" y="642"/>
                  </a:lnTo>
                  <a:lnTo>
                    <a:pt x="548" y="650"/>
                  </a:lnTo>
                  <a:lnTo>
                    <a:pt x="544" y="660"/>
                  </a:lnTo>
                  <a:lnTo>
                    <a:pt x="540" y="666"/>
                  </a:lnTo>
                  <a:lnTo>
                    <a:pt x="534" y="674"/>
                  </a:lnTo>
                  <a:lnTo>
                    <a:pt x="532" y="680"/>
                  </a:lnTo>
                  <a:lnTo>
                    <a:pt x="532" y="686"/>
                  </a:lnTo>
                  <a:lnTo>
                    <a:pt x="534" y="692"/>
                  </a:lnTo>
                  <a:lnTo>
                    <a:pt x="534" y="696"/>
                  </a:lnTo>
                  <a:lnTo>
                    <a:pt x="534" y="698"/>
                  </a:lnTo>
                  <a:lnTo>
                    <a:pt x="532" y="700"/>
                  </a:lnTo>
                  <a:lnTo>
                    <a:pt x="522" y="700"/>
                  </a:lnTo>
                  <a:lnTo>
                    <a:pt x="510" y="698"/>
                  </a:lnTo>
                  <a:lnTo>
                    <a:pt x="502" y="696"/>
                  </a:lnTo>
                  <a:lnTo>
                    <a:pt x="494" y="696"/>
                  </a:lnTo>
                  <a:lnTo>
                    <a:pt x="482" y="698"/>
                  </a:lnTo>
                  <a:lnTo>
                    <a:pt x="472" y="706"/>
                  </a:lnTo>
                  <a:lnTo>
                    <a:pt x="460" y="708"/>
                  </a:lnTo>
                  <a:lnTo>
                    <a:pt x="452" y="716"/>
                  </a:lnTo>
                  <a:lnTo>
                    <a:pt x="442" y="726"/>
                  </a:lnTo>
                  <a:lnTo>
                    <a:pt x="438" y="736"/>
                  </a:lnTo>
                  <a:lnTo>
                    <a:pt x="432" y="744"/>
                  </a:lnTo>
                  <a:lnTo>
                    <a:pt x="422" y="754"/>
                  </a:lnTo>
                  <a:lnTo>
                    <a:pt x="420" y="758"/>
                  </a:lnTo>
                  <a:lnTo>
                    <a:pt x="414" y="762"/>
                  </a:lnTo>
                  <a:lnTo>
                    <a:pt x="412" y="764"/>
                  </a:lnTo>
                  <a:lnTo>
                    <a:pt x="410" y="766"/>
                  </a:lnTo>
                  <a:lnTo>
                    <a:pt x="404" y="768"/>
                  </a:lnTo>
                  <a:lnTo>
                    <a:pt x="400" y="760"/>
                  </a:lnTo>
                  <a:lnTo>
                    <a:pt x="392" y="754"/>
                  </a:lnTo>
                  <a:lnTo>
                    <a:pt x="380" y="754"/>
                  </a:lnTo>
                  <a:lnTo>
                    <a:pt x="374" y="756"/>
                  </a:lnTo>
                  <a:lnTo>
                    <a:pt x="368" y="760"/>
                  </a:lnTo>
                  <a:lnTo>
                    <a:pt x="362" y="764"/>
                  </a:lnTo>
                  <a:lnTo>
                    <a:pt x="352" y="760"/>
                  </a:lnTo>
                  <a:lnTo>
                    <a:pt x="340" y="754"/>
                  </a:lnTo>
                  <a:lnTo>
                    <a:pt x="330" y="750"/>
                  </a:lnTo>
                  <a:lnTo>
                    <a:pt x="312" y="750"/>
                  </a:lnTo>
                  <a:lnTo>
                    <a:pt x="308" y="754"/>
                  </a:lnTo>
                  <a:lnTo>
                    <a:pt x="298" y="750"/>
                  </a:lnTo>
                  <a:lnTo>
                    <a:pt x="292" y="748"/>
                  </a:lnTo>
                  <a:lnTo>
                    <a:pt x="280" y="744"/>
                  </a:lnTo>
                  <a:lnTo>
                    <a:pt x="266" y="742"/>
                  </a:lnTo>
                  <a:lnTo>
                    <a:pt x="256" y="740"/>
                  </a:lnTo>
                  <a:lnTo>
                    <a:pt x="246" y="738"/>
                  </a:lnTo>
                  <a:lnTo>
                    <a:pt x="234" y="740"/>
                  </a:lnTo>
                  <a:lnTo>
                    <a:pt x="222" y="740"/>
                  </a:lnTo>
                  <a:lnTo>
                    <a:pt x="216" y="746"/>
                  </a:lnTo>
                  <a:lnTo>
                    <a:pt x="210" y="750"/>
                  </a:lnTo>
                  <a:lnTo>
                    <a:pt x="200" y="752"/>
                  </a:lnTo>
                  <a:lnTo>
                    <a:pt x="192" y="752"/>
                  </a:lnTo>
                  <a:lnTo>
                    <a:pt x="180" y="750"/>
                  </a:lnTo>
                  <a:lnTo>
                    <a:pt x="170" y="754"/>
                  </a:lnTo>
                  <a:lnTo>
                    <a:pt x="156" y="756"/>
                  </a:lnTo>
                  <a:lnTo>
                    <a:pt x="146" y="766"/>
                  </a:lnTo>
                  <a:lnTo>
                    <a:pt x="140" y="774"/>
                  </a:lnTo>
                  <a:lnTo>
                    <a:pt x="132" y="776"/>
                  </a:lnTo>
                  <a:lnTo>
                    <a:pt x="132" y="782"/>
                  </a:lnTo>
                  <a:lnTo>
                    <a:pt x="130" y="784"/>
                  </a:lnTo>
                  <a:lnTo>
                    <a:pt x="126" y="786"/>
                  </a:lnTo>
                  <a:lnTo>
                    <a:pt x="116" y="786"/>
                  </a:lnTo>
                  <a:lnTo>
                    <a:pt x="106" y="778"/>
                  </a:lnTo>
                  <a:lnTo>
                    <a:pt x="98" y="768"/>
                  </a:lnTo>
                  <a:lnTo>
                    <a:pt x="92" y="762"/>
                  </a:lnTo>
                  <a:lnTo>
                    <a:pt x="86" y="760"/>
                  </a:lnTo>
                  <a:lnTo>
                    <a:pt x="80" y="748"/>
                  </a:lnTo>
                  <a:lnTo>
                    <a:pt x="76" y="738"/>
                  </a:lnTo>
                  <a:lnTo>
                    <a:pt x="74" y="730"/>
                  </a:lnTo>
                  <a:lnTo>
                    <a:pt x="76" y="722"/>
                  </a:lnTo>
                  <a:lnTo>
                    <a:pt x="78" y="716"/>
                  </a:lnTo>
                  <a:lnTo>
                    <a:pt x="70" y="714"/>
                  </a:lnTo>
                  <a:lnTo>
                    <a:pt x="66" y="708"/>
                  </a:lnTo>
                  <a:lnTo>
                    <a:pt x="66" y="700"/>
                  </a:lnTo>
                  <a:lnTo>
                    <a:pt x="72" y="696"/>
                  </a:lnTo>
                  <a:lnTo>
                    <a:pt x="76" y="692"/>
                  </a:lnTo>
                  <a:lnTo>
                    <a:pt x="70" y="684"/>
                  </a:lnTo>
                  <a:lnTo>
                    <a:pt x="62" y="672"/>
                  </a:lnTo>
                  <a:lnTo>
                    <a:pt x="54" y="662"/>
                  </a:lnTo>
                  <a:lnTo>
                    <a:pt x="44" y="654"/>
                  </a:lnTo>
                  <a:lnTo>
                    <a:pt x="36" y="648"/>
                  </a:lnTo>
                  <a:lnTo>
                    <a:pt x="26" y="644"/>
                  </a:lnTo>
                  <a:lnTo>
                    <a:pt x="16" y="640"/>
                  </a:lnTo>
                  <a:lnTo>
                    <a:pt x="0" y="640"/>
                  </a:lnTo>
                  <a:lnTo>
                    <a:pt x="0" y="626"/>
                  </a:lnTo>
                  <a:lnTo>
                    <a:pt x="2" y="614"/>
                  </a:lnTo>
                  <a:lnTo>
                    <a:pt x="4" y="604"/>
                  </a:lnTo>
                  <a:lnTo>
                    <a:pt x="0" y="598"/>
                  </a:lnTo>
                  <a:lnTo>
                    <a:pt x="10" y="586"/>
                  </a:lnTo>
                  <a:lnTo>
                    <a:pt x="16" y="582"/>
                  </a:lnTo>
                  <a:lnTo>
                    <a:pt x="20" y="576"/>
                  </a:lnTo>
                  <a:lnTo>
                    <a:pt x="30" y="566"/>
                  </a:lnTo>
                  <a:lnTo>
                    <a:pt x="32" y="562"/>
                  </a:lnTo>
                  <a:lnTo>
                    <a:pt x="40" y="564"/>
                  </a:lnTo>
                  <a:lnTo>
                    <a:pt x="52" y="562"/>
                  </a:lnTo>
                  <a:lnTo>
                    <a:pt x="58" y="552"/>
                  </a:lnTo>
                  <a:lnTo>
                    <a:pt x="60" y="546"/>
                  </a:lnTo>
                  <a:lnTo>
                    <a:pt x="52" y="548"/>
                  </a:lnTo>
                  <a:lnTo>
                    <a:pt x="46" y="544"/>
                  </a:lnTo>
                  <a:lnTo>
                    <a:pt x="44" y="534"/>
                  </a:lnTo>
                  <a:lnTo>
                    <a:pt x="40" y="524"/>
                  </a:lnTo>
                  <a:lnTo>
                    <a:pt x="38" y="516"/>
                  </a:lnTo>
                  <a:lnTo>
                    <a:pt x="40" y="508"/>
                  </a:lnTo>
                  <a:lnTo>
                    <a:pt x="44" y="502"/>
                  </a:lnTo>
                  <a:lnTo>
                    <a:pt x="44" y="494"/>
                  </a:lnTo>
                  <a:lnTo>
                    <a:pt x="52" y="490"/>
                  </a:lnTo>
                  <a:lnTo>
                    <a:pt x="62" y="484"/>
                  </a:lnTo>
                  <a:lnTo>
                    <a:pt x="72" y="476"/>
                  </a:lnTo>
                  <a:lnTo>
                    <a:pt x="76" y="472"/>
                  </a:lnTo>
                  <a:lnTo>
                    <a:pt x="78" y="464"/>
                  </a:lnTo>
                  <a:lnTo>
                    <a:pt x="76" y="458"/>
                  </a:lnTo>
                  <a:lnTo>
                    <a:pt x="68" y="458"/>
                  </a:lnTo>
                  <a:lnTo>
                    <a:pt x="64" y="452"/>
                  </a:lnTo>
                  <a:lnTo>
                    <a:pt x="60" y="438"/>
                  </a:lnTo>
                  <a:lnTo>
                    <a:pt x="60" y="426"/>
                  </a:lnTo>
                  <a:lnTo>
                    <a:pt x="60" y="420"/>
                  </a:lnTo>
                  <a:lnTo>
                    <a:pt x="54" y="410"/>
                  </a:lnTo>
                  <a:lnTo>
                    <a:pt x="50" y="402"/>
                  </a:lnTo>
                  <a:lnTo>
                    <a:pt x="60" y="396"/>
                  </a:lnTo>
                  <a:lnTo>
                    <a:pt x="70" y="398"/>
                  </a:lnTo>
                  <a:lnTo>
                    <a:pt x="78" y="402"/>
                  </a:lnTo>
                  <a:lnTo>
                    <a:pt x="88" y="402"/>
                  </a:lnTo>
                  <a:lnTo>
                    <a:pt x="98" y="388"/>
                  </a:lnTo>
                  <a:lnTo>
                    <a:pt x="104" y="380"/>
                  </a:lnTo>
                  <a:lnTo>
                    <a:pt x="106" y="370"/>
                  </a:lnTo>
                  <a:lnTo>
                    <a:pt x="102" y="364"/>
                  </a:lnTo>
                  <a:lnTo>
                    <a:pt x="100" y="354"/>
                  </a:lnTo>
                  <a:lnTo>
                    <a:pt x="102" y="352"/>
                  </a:lnTo>
                  <a:lnTo>
                    <a:pt x="104" y="350"/>
                  </a:lnTo>
                  <a:lnTo>
                    <a:pt x="116" y="348"/>
                  </a:lnTo>
                  <a:lnTo>
                    <a:pt x="118" y="338"/>
                  </a:lnTo>
                  <a:lnTo>
                    <a:pt x="124" y="322"/>
                  </a:lnTo>
                  <a:lnTo>
                    <a:pt x="128" y="310"/>
                  </a:lnTo>
                  <a:lnTo>
                    <a:pt x="130" y="294"/>
                  </a:lnTo>
                  <a:lnTo>
                    <a:pt x="128" y="286"/>
                  </a:lnTo>
                  <a:lnTo>
                    <a:pt x="126" y="276"/>
                  </a:lnTo>
                  <a:lnTo>
                    <a:pt x="138" y="272"/>
                  </a:lnTo>
                  <a:lnTo>
                    <a:pt x="146" y="266"/>
                  </a:lnTo>
                  <a:lnTo>
                    <a:pt x="160" y="260"/>
                  </a:lnTo>
                  <a:lnTo>
                    <a:pt x="174" y="254"/>
                  </a:lnTo>
                  <a:lnTo>
                    <a:pt x="180" y="250"/>
                  </a:lnTo>
                  <a:lnTo>
                    <a:pt x="188" y="240"/>
                  </a:lnTo>
                  <a:lnTo>
                    <a:pt x="190" y="230"/>
                  </a:lnTo>
                  <a:lnTo>
                    <a:pt x="182" y="224"/>
                  </a:lnTo>
                  <a:lnTo>
                    <a:pt x="174" y="222"/>
                  </a:lnTo>
                  <a:lnTo>
                    <a:pt x="166" y="218"/>
                  </a:lnTo>
                  <a:lnTo>
                    <a:pt x="170" y="210"/>
                  </a:lnTo>
                  <a:lnTo>
                    <a:pt x="174" y="202"/>
                  </a:lnTo>
                  <a:lnTo>
                    <a:pt x="166" y="194"/>
                  </a:lnTo>
                  <a:lnTo>
                    <a:pt x="156" y="190"/>
                  </a:lnTo>
                  <a:lnTo>
                    <a:pt x="146" y="190"/>
                  </a:lnTo>
                  <a:lnTo>
                    <a:pt x="140" y="186"/>
                  </a:lnTo>
                  <a:lnTo>
                    <a:pt x="132" y="182"/>
                  </a:lnTo>
                  <a:lnTo>
                    <a:pt x="128" y="190"/>
                  </a:lnTo>
                  <a:lnTo>
                    <a:pt x="114" y="192"/>
                  </a:lnTo>
                  <a:lnTo>
                    <a:pt x="106" y="190"/>
                  </a:lnTo>
                  <a:lnTo>
                    <a:pt x="102" y="186"/>
                  </a:lnTo>
                  <a:lnTo>
                    <a:pt x="94" y="188"/>
                  </a:lnTo>
                  <a:lnTo>
                    <a:pt x="92" y="180"/>
                  </a:lnTo>
                  <a:lnTo>
                    <a:pt x="80" y="180"/>
                  </a:lnTo>
                  <a:lnTo>
                    <a:pt x="74" y="176"/>
                  </a:lnTo>
                  <a:lnTo>
                    <a:pt x="64" y="182"/>
                  </a:lnTo>
                  <a:lnTo>
                    <a:pt x="56" y="180"/>
                  </a:lnTo>
                  <a:lnTo>
                    <a:pt x="52" y="174"/>
                  </a:lnTo>
                  <a:lnTo>
                    <a:pt x="56" y="166"/>
                  </a:lnTo>
                  <a:lnTo>
                    <a:pt x="66" y="160"/>
                  </a:lnTo>
                  <a:lnTo>
                    <a:pt x="60" y="154"/>
                  </a:lnTo>
                  <a:lnTo>
                    <a:pt x="58" y="150"/>
                  </a:lnTo>
                  <a:lnTo>
                    <a:pt x="46" y="150"/>
                  </a:lnTo>
                  <a:lnTo>
                    <a:pt x="34" y="150"/>
                  </a:lnTo>
                  <a:lnTo>
                    <a:pt x="26" y="152"/>
                  </a:lnTo>
                  <a:lnTo>
                    <a:pt x="18" y="158"/>
                  </a:lnTo>
                  <a:lnTo>
                    <a:pt x="8" y="164"/>
                  </a:lnTo>
                  <a:lnTo>
                    <a:pt x="4" y="158"/>
                  </a:lnTo>
                  <a:lnTo>
                    <a:pt x="6" y="146"/>
                  </a:lnTo>
                  <a:lnTo>
                    <a:pt x="16" y="134"/>
                  </a:lnTo>
                  <a:lnTo>
                    <a:pt x="26" y="128"/>
                  </a:lnTo>
                  <a:lnTo>
                    <a:pt x="18" y="128"/>
                  </a:lnTo>
                  <a:lnTo>
                    <a:pt x="16" y="122"/>
                  </a:lnTo>
                  <a:lnTo>
                    <a:pt x="22" y="118"/>
                  </a:lnTo>
                  <a:lnTo>
                    <a:pt x="30" y="112"/>
                  </a:lnTo>
                  <a:lnTo>
                    <a:pt x="20" y="112"/>
                  </a:lnTo>
                  <a:lnTo>
                    <a:pt x="20" y="104"/>
                  </a:lnTo>
                  <a:lnTo>
                    <a:pt x="24" y="98"/>
                  </a:lnTo>
                  <a:lnTo>
                    <a:pt x="30" y="92"/>
                  </a:lnTo>
                  <a:lnTo>
                    <a:pt x="26" y="86"/>
                  </a:lnTo>
                  <a:lnTo>
                    <a:pt x="18" y="92"/>
                  </a:lnTo>
                  <a:lnTo>
                    <a:pt x="12" y="96"/>
                  </a:lnTo>
                  <a:lnTo>
                    <a:pt x="10" y="84"/>
                  </a:lnTo>
                  <a:lnTo>
                    <a:pt x="18" y="78"/>
                  </a:lnTo>
                  <a:lnTo>
                    <a:pt x="26" y="74"/>
                  </a:lnTo>
                  <a:lnTo>
                    <a:pt x="18" y="72"/>
                  </a:lnTo>
                  <a:lnTo>
                    <a:pt x="12" y="72"/>
                  </a:lnTo>
                  <a:lnTo>
                    <a:pt x="10" y="62"/>
                  </a:lnTo>
                  <a:lnTo>
                    <a:pt x="10" y="56"/>
                  </a:lnTo>
                  <a:lnTo>
                    <a:pt x="8" y="50"/>
                  </a:lnTo>
                  <a:lnTo>
                    <a:pt x="10" y="42"/>
                  </a:lnTo>
                  <a:lnTo>
                    <a:pt x="16" y="36"/>
                  </a:lnTo>
                  <a:lnTo>
                    <a:pt x="22" y="30"/>
                  </a:lnTo>
                  <a:lnTo>
                    <a:pt x="26" y="32"/>
                  </a:lnTo>
                  <a:lnTo>
                    <a:pt x="30" y="30"/>
                  </a:lnTo>
                  <a:lnTo>
                    <a:pt x="40" y="24"/>
                  </a:lnTo>
                  <a:lnTo>
                    <a:pt x="50" y="28"/>
                  </a:lnTo>
                  <a:lnTo>
                    <a:pt x="60" y="30"/>
                  </a:lnTo>
                  <a:lnTo>
                    <a:pt x="78" y="28"/>
                  </a:lnTo>
                  <a:lnTo>
                    <a:pt x="88" y="28"/>
                  </a:lnTo>
                  <a:lnTo>
                    <a:pt x="92" y="22"/>
                  </a:lnTo>
                  <a:lnTo>
                    <a:pt x="84" y="18"/>
                  </a:lnTo>
                  <a:lnTo>
                    <a:pt x="88" y="12"/>
                  </a:lnTo>
                  <a:lnTo>
                    <a:pt x="96" y="10"/>
                  </a:lnTo>
                  <a:lnTo>
                    <a:pt x="104" y="6"/>
                  </a:lnTo>
                  <a:lnTo>
                    <a:pt x="110" y="2"/>
                  </a:lnTo>
                  <a:lnTo>
                    <a:pt x="116" y="0"/>
                  </a:lnTo>
                  <a:lnTo>
                    <a:pt x="120" y="2"/>
                  </a:lnTo>
                  <a:lnTo>
                    <a:pt x="124" y="6"/>
                  </a:lnTo>
                  <a:lnTo>
                    <a:pt x="132" y="6"/>
                  </a:lnTo>
                  <a:lnTo>
                    <a:pt x="142" y="6"/>
                  </a:lnTo>
                  <a:lnTo>
                    <a:pt x="150" y="12"/>
                  </a:lnTo>
                  <a:lnTo>
                    <a:pt x="162" y="28"/>
                  </a:lnTo>
                  <a:lnTo>
                    <a:pt x="174" y="34"/>
                  </a:lnTo>
                  <a:lnTo>
                    <a:pt x="188" y="34"/>
                  </a:lnTo>
                  <a:lnTo>
                    <a:pt x="200" y="40"/>
                  </a:lnTo>
                  <a:lnTo>
                    <a:pt x="220" y="42"/>
                  </a:lnTo>
                  <a:lnTo>
                    <a:pt x="232" y="44"/>
                  </a:lnTo>
                  <a:lnTo>
                    <a:pt x="244" y="46"/>
                  </a:lnTo>
                  <a:lnTo>
                    <a:pt x="254" y="44"/>
                  </a:lnTo>
                  <a:lnTo>
                    <a:pt x="262" y="42"/>
                  </a:lnTo>
                  <a:lnTo>
                    <a:pt x="268" y="50"/>
                  </a:lnTo>
                  <a:lnTo>
                    <a:pt x="272" y="58"/>
                  </a:lnTo>
                  <a:lnTo>
                    <a:pt x="282" y="58"/>
                  </a:lnTo>
                  <a:lnTo>
                    <a:pt x="288" y="58"/>
                  </a:lnTo>
                  <a:lnTo>
                    <a:pt x="300" y="68"/>
                  </a:lnTo>
                  <a:lnTo>
                    <a:pt x="318" y="76"/>
                  </a:lnTo>
                  <a:lnTo>
                    <a:pt x="336" y="82"/>
                  </a:lnTo>
                  <a:lnTo>
                    <a:pt x="358" y="90"/>
                  </a:lnTo>
                  <a:lnTo>
                    <a:pt x="378" y="92"/>
                  </a:lnTo>
                  <a:lnTo>
                    <a:pt x="390" y="92"/>
                  </a:lnTo>
                  <a:lnTo>
                    <a:pt x="402" y="88"/>
                  </a:lnTo>
                  <a:lnTo>
                    <a:pt x="414" y="88"/>
                  </a:lnTo>
                  <a:lnTo>
                    <a:pt x="428" y="94"/>
                  </a:lnTo>
                  <a:lnTo>
                    <a:pt x="434" y="102"/>
                  </a:lnTo>
                  <a:lnTo>
                    <a:pt x="446" y="108"/>
                  </a:lnTo>
                  <a:lnTo>
                    <a:pt x="460" y="106"/>
                  </a:lnTo>
                  <a:lnTo>
                    <a:pt x="468" y="106"/>
                  </a:lnTo>
                  <a:lnTo>
                    <a:pt x="478" y="108"/>
                  </a:lnTo>
                  <a:lnTo>
                    <a:pt x="492" y="116"/>
                  </a:lnTo>
                  <a:lnTo>
                    <a:pt x="506" y="124"/>
                  </a:lnTo>
                  <a:lnTo>
                    <a:pt x="522" y="126"/>
                  </a:lnTo>
                  <a:lnTo>
                    <a:pt x="532" y="124"/>
                  </a:lnTo>
                  <a:lnTo>
                    <a:pt x="542" y="124"/>
                  </a:lnTo>
                  <a:lnTo>
                    <a:pt x="552" y="134"/>
                  </a:lnTo>
                  <a:lnTo>
                    <a:pt x="558" y="136"/>
                  </a:lnTo>
                  <a:lnTo>
                    <a:pt x="566" y="136"/>
                  </a:lnTo>
                  <a:lnTo>
                    <a:pt x="568" y="142"/>
                  </a:lnTo>
                  <a:lnTo>
                    <a:pt x="562" y="150"/>
                  </a:lnTo>
                  <a:lnTo>
                    <a:pt x="560" y="158"/>
                  </a:lnTo>
                  <a:lnTo>
                    <a:pt x="568" y="158"/>
                  </a:lnTo>
                  <a:lnTo>
                    <a:pt x="576" y="154"/>
                  </a:lnTo>
                  <a:lnTo>
                    <a:pt x="578" y="160"/>
                  </a:lnTo>
                  <a:lnTo>
                    <a:pt x="594" y="172"/>
                  </a:lnTo>
                  <a:lnTo>
                    <a:pt x="604" y="176"/>
                  </a:lnTo>
                  <a:lnTo>
                    <a:pt x="612" y="174"/>
                  </a:lnTo>
                  <a:lnTo>
                    <a:pt x="612" y="180"/>
                  </a:lnTo>
                  <a:lnTo>
                    <a:pt x="622" y="194"/>
                  </a:lnTo>
                  <a:lnTo>
                    <a:pt x="636" y="192"/>
                  </a:lnTo>
                  <a:lnTo>
                    <a:pt x="642" y="190"/>
                  </a:lnTo>
                  <a:lnTo>
                    <a:pt x="656" y="206"/>
                  </a:lnTo>
                  <a:lnTo>
                    <a:pt x="688" y="210"/>
                  </a:lnTo>
                  <a:lnTo>
                    <a:pt x="690" y="214"/>
                  </a:lnTo>
                  <a:lnTo>
                    <a:pt x="710" y="214"/>
                  </a:lnTo>
                  <a:lnTo>
                    <a:pt x="708" y="202"/>
                  </a:lnTo>
                  <a:lnTo>
                    <a:pt x="712" y="198"/>
                  </a:lnTo>
                  <a:lnTo>
                    <a:pt x="726" y="204"/>
                  </a:lnTo>
                  <a:lnTo>
                    <a:pt x="740" y="210"/>
                  </a:lnTo>
                  <a:lnTo>
                    <a:pt x="746" y="216"/>
                  </a:lnTo>
                  <a:lnTo>
                    <a:pt x="756" y="216"/>
                  </a:lnTo>
                  <a:lnTo>
                    <a:pt x="762" y="222"/>
                  </a:lnTo>
                  <a:lnTo>
                    <a:pt x="764" y="236"/>
                  </a:lnTo>
                  <a:lnTo>
                    <a:pt x="766" y="240"/>
                  </a:lnTo>
                  <a:lnTo>
                    <a:pt x="772" y="244"/>
                  </a:lnTo>
                  <a:lnTo>
                    <a:pt x="776" y="244"/>
                  </a:lnTo>
                  <a:lnTo>
                    <a:pt x="780" y="24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2" name="Freeform 1792"/>
            <p:cNvSpPr>
              <a:spLocks/>
            </p:cNvSpPr>
            <p:nvPr/>
          </p:nvSpPr>
          <p:spPr bwMode="gray">
            <a:xfrm>
              <a:off x="2651609" y="5460132"/>
              <a:ext cx="466755" cy="692999"/>
            </a:xfrm>
            <a:custGeom>
              <a:avLst/>
              <a:gdLst>
                <a:gd name="T0" fmla="*/ 2702 w 316"/>
                <a:gd name="T1" fmla="*/ 39259 h 498"/>
                <a:gd name="T2" fmla="*/ 5887 w 316"/>
                <a:gd name="T3" fmla="*/ 40061 h 498"/>
                <a:gd name="T4" fmla="*/ 8324 w 316"/>
                <a:gd name="T5" fmla="*/ 41226 h 498"/>
                <a:gd name="T6" fmla="*/ 11335 w 316"/>
                <a:gd name="T7" fmla="*/ 40624 h 498"/>
                <a:gd name="T8" fmla="*/ 11335 w 316"/>
                <a:gd name="T9" fmla="*/ 37070 h 498"/>
                <a:gd name="T10" fmla="*/ 14245 w 316"/>
                <a:gd name="T11" fmla="*/ 34154 h 498"/>
                <a:gd name="T12" fmla="*/ 16485 w 316"/>
                <a:gd name="T13" fmla="*/ 33327 h 498"/>
                <a:gd name="T14" fmla="*/ 15415 w 316"/>
                <a:gd name="T15" fmla="*/ 32660 h 498"/>
                <a:gd name="T16" fmla="*/ 14894 w 316"/>
                <a:gd name="T17" fmla="*/ 29716 h 498"/>
                <a:gd name="T18" fmla="*/ 16705 w 316"/>
                <a:gd name="T19" fmla="*/ 27639 h 498"/>
                <a:gd name="T20" fmla="*/ 18129 w 316"/>
                <a:gd name="T21" fmla="*/ 26004 h 498"/>
                <a:gd name="T22" fmla="*/ 17105 w 316"/>
                <a:gd name="T23" fmla="*/ 25027 h 498"/>
                <a:gd name="T24" fmla="*/ 16509 w 316"/>
                <a:gd name="T25" fmla="*/ 22400 h 498"/>
                <a:gd name="T26" fmla="*/ 16509 w 316"/>
                <a:gd name="T27" fmla="*/ 20431 h 498"/>
                <a:gd name="T28" fmla="*/ 19183 w 316"/>
                <a:gd name="T29" fmla="*/ 20855 h 498"/>
                <a:gd name="T30" fmla="*/ 20737 w 316"/>
                <a:gd name="T31" fmla="*/ 18190 h 498"/>
                <a:gd name="T32" fmla="*/ 20144 w 316"/>
                <a:gd name="T33" fmla="*/ 16997 h 498"/>
                <a:gd name="T34" fmla="*/ 21656 w 316"/>
                <a:gd name="T35" fmla="*/ 16414 h 498"/>
                <a:gd name="T36" fmla="*/ 22819 w 316"/>
                <a:gd name="T37" fmla="*/ 11911 h 498"/>
                <a:gd name="T38" fmla="*/ 23507 w 316"/>
                <a:gd name="T39" fmla="*/ 10217 h 498"/>
                <a:gd name="T40" fmla="*/ 26749 w 316"/>
                <a:gd name="T41" fmla="*/ 8573 h 498"/>
                <a:gd name="T42" fmla="*/ 28167 w 316"/>
                <a:gd name="T43" fmla="*/ 6585 h 498"/>
                <a:gd name="T44" fmla="*/ 26113 w 316"/>
                <a:gd name="T45" fmla="*/ 5741 h 498"/>
                <a:gd name="T46" fmla="*/ 26113 w 316"/>
                <a:gd name="T47" fmla="*/ 3713 h 498"/>
                <a:gd name="T48" fmla="*/ 23507 w 316"/>
                <a:gd name="T49" fmla="*/ 3014 h 498"/>
                <a:gd name="T50" fmla="*/ 21407 w 316"/>
                <a:gd name="T51" fmla="*/ 3415 h 498"/>
                <a:gd name="T52" fmla="*/ 19721 w 316"/>
                <a:gd name="T53" fmla="*/ 3115 h 498"/>
                <a:gd name="T54" fmla="*/ 17959 w 316"/>
                <a:gd name="T55" fmla="*/ 2155 h 498"/>
                <a:gd name="T56" fmla="*/ 15908 w 316"/>
                <a:gd name="T57" fmla="*/ 1966 h 498"/>
                <a:gd name="T58" fmla="*/ 16509 w 316"/>
                <a:gd name="T59" fmla="*/ 4 h 498"/>
                <a:gd name="T60" fmla="*/ 14245 w 316"/>
                <a:gd name="T61" fmla="*/ 0 h 498"/>
                <a:gd name="T62" fmla="*/ 11642 w 316"/>
                <a:gd name="T63" fmla="*/ 1635 h 498"/>
                <a:gd name="T64" fmla="*/ 11448 w 316"/>
                <a:gd name="T65" fmla="*/ 6901 h 498"/>
                <a:gd name="T66" fmla="*/ 10126 w 316"/>
                <a:gd name="T67" fmla="*/ 10282 h 498"/>
                <a:gd name="T68" fmla="*/ 7433 w 316"/>
                <a:gd name="T69" fmla="*/ 14140 h 498"/>
                <a:gd name="T70" fmla="*/ 6272 w 316"/>
                <a:gd name="T71" fmla="*/ 17150 h 498"/>
                <a:gd name="T72" fmla="*/ 2902 w 316"/>
                <a:gd name="T73" fmla="*/ 20132 h 498"/>
                <a:gd name="T74" fmla="*/ 1508 w 316"/>
                <a:gd name="T75" fmla="*/ 22865 h 498"/>
                <a:gd name="T76" fmla="*/ 712 w 316"/>
                <a:gd name="T77" fmla="*/ 25027 h 498"/>
                <a:gd name="T78" fmla="*/ 2192 w 316"/>
                <a:gd name="T79" fmla="*/ 26004 h 498"/>
                <a:gd name="T80" fmla="*/ 2465 w 316"/>
                <a:gd name="T81" fmla="*/ 27639 h 498"/>
                <a:gd name="T82" fmla="*/ 4220 w 316"/>
                <a:gd name="T83" fmla="*/ 27639 h 498"/>
                <a:gd name="T84" fmla="*/ 3929 w 316"/>
                <a:gd name="T85" fmla="*/ 30724 h 498"/>
                <a:gd name="T86" fmla="*/ 2902 w 316"/>
                <a:gd name="T87" fmla="*/ 34296 h 498"/>
                <a:gd name="T88" fmla="*/ 1996 w 316"/>
                <a:gd name="T89" fmla="*/ 36680 h 498"/>
                <a:gd name="T90" fmla="*/ 2 w 316"/>
                <a:gd name="T91" fmla="*/ 39259 h 4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6"/>
                <a:gd name="T139" fmla="*/ 0 h 498"/>
                <a:gd name="T140" fmla="*/ 316 w 316"/>
                <a:gd name="T141" fmla="*/ 498 h 4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6" h="498">
                  <a:moveTo>
                    <a:pt x="2" y="474"/>
                  </a:moveTo>
                  <a:lnTo>
                    <a:pt x="14" y="474"/>
                  </a:lnTo>
                  <a:lnTo>
                    <a:pt x="30" y="474"/>
                  </a:lnTo>
                  <a:lnTo>
                    <a:pt x="42" y="478"/>
                  </a:lnTo>
                  <a:lnTo>
                    <a:pt x="54" y="480"/>
                  </a:lnTo>
                  <a:lnTo>
                    <a:pt x="66" y="484"/>
                  </a:lnTo>
                  <a:lnTo>
                    <a:pt x="72" y="490"/>
                  </a:lnTo>
                  <a:lnTo>
                    <a:pt x="78" y="496"/>
                  </a:lnTo>
                  <a:lnTo>
                    <a:pt x="94" y="498"/>
                  </a:lnTo>
                  <a:lnTo>
                    <a:pt x="106" y="494"/>
                  </a:lnTo>
                  <a:lnTo>
                    <a:pt x="114" y="492"/>
                  </a:lnTo>
                  <a:lnTo>
                    <a:pt x="126" y="490"/>
                  </a:lnTo>
                  <a:lnTo>
                    <a:pt x="128" y="466"/>
                  </a:lnTo>
                  <a:lnTo>
                    <a:pt x="130" y="454"/>
                  </a:lnTo>
                  <a:lnTo>
                    <a:pt x="126" y="448"/>
                  </a:lnTo>
                  <a:lnTo>
                    <a:pt x="136" y="438"/>
                  </a:lnTo>
                  <a:lnTo>
                    <a:pt x="142" y="432"/>
                  </a:lnTo>
                  <a:lnTo>
                    <a:pt x="158" y="412"/>
                  </a:lnTo>
                  <a:lnTo>
                    <a:pt x="166" y="414"/>
                  </a:lnTo>
                  <a:lnTo>
                    <a:pt x="178" y="412"/>
                  </a:lnTo>
                  <a:lnTo>
                    <a:pt x="184" y="402"/>
                  </a:lnTo>
                  <a:lnTo>
                    <a:pt x="186" y="396"/>
                  </a:lnTo>
                  <a:lnTo>
                    <a:pt x="178" y="398"/>
                  </a:lnTo>
                  <a:lnTo>
                    <a:pt x="172" y="394"/>
                  </a:lnTo>
                  <a:lnTo>
                    <a:pt x="170" y="384"/>
                  </a:lnTo>
                  <a:lnTo>
                    <a:pt x="164" y="366"/>
                  </a:lnTo>
                  <a:lnTo>
                    <a:pt x="166" y="358"/>
                  </a:lnTo>
                  <a:lnTo>
                    <a:pt x="170" y="352"/>
                  </a:lnTo>
                  <a:lnTo>
                    <a:pt x="170" y="344"/>
                  </a:lnTo>
                  <a:lnTo>
                    <a:pt x="188" y="334"/>
                  </a:lnTo>
                  <a:lnTo>
                    <a:pt x="198" y="326"/>
                  </a:lnTo>
                  <a:lnTo>
                    <a:pt x="202" y="322"/>
                  </a:lnTo>
                  <a:lnTo>
                    <a:pt x="204" y="314"/>
                  </a:lnTo>
                  <a:lnTo>
                    <a:pt x="202" y="308"/>
                  </a:lnTo>
                  <a:lnTo>
                    <a:pt x="194" y="308"/>
                  </a:lnTo>
                  <a:lnTo>
                    <a:pt x="190" y="302"/>
                  </a:lnTo>
                  <a:lnTo>
                    <a:pt x="186" y="288"/>
                  </a:lnTo>
                  <a:lnTo>
                    <a:pt x="186" y="276"/>
                  </a:lnTo>
                  <a:lnTo>
                    <a:pt x="186" y="270"/>
                  </a:lnTo>
                  <a:lnTo>
                    <a:pt x="180" y="260"/>
                  </a:lnTo>
                  <a:lnTo>
                    <a:pt x="176" y="252"/>
                  </a:lnTo>
                  <a:lnTo>
                    <a:pt x="186" y="246"/>
                  </a:lnTo>
                  <a:lnTo>
                    <a:pt x="196" y="248"/>
                  </a:lnTo>
                  <a:lnTo>
                    <a:pt x="204" y="252"/>
                  </a:lnTo>
                  <a:lnTo>
                    <a:pt x="214" y="252"/>
                  </a:lnTo>
                  <a:lnTo>
                    <a:pt x="224" y="238"/>
                  </a:lnTo>
                  <a:lnTo>
                    <a:pt x="230" y="230"/>
                  </a:lnTo>
                  <a:lnTo>
                    <a:pt x="232" y="220"/>
                  </a:lnTo>
                  <a:lnTo>
                    <a:pt x="228" y="214"/>
                  </a:lnTo>
                  <a:lnTo>
                    <a:pt x="226" y="208"/>
                  </a:lnTo>
                  <a:lnTo>
                    <a:pt x="226" y="204"/>
                  </a:lnTo>
                  <a:lnTo>
                    <a:pt x="228" y="200"/>
                  </a:lnTo>
                  <a:lnTo>
                    <a:pt x="232" y="200"/>
                  </a:lnTo>
                  <a:lnTo>
                    <a:pt x="242" y="198"/>
                  </a:lnTo>
                  <a:lnTo>
                    <a:pt x="248" y="178"/>
                  </a:lnTo>
                  <a:lnTo>
                    <a:pt x="254" y="160"/>
                  </a:lnTo>
                  <a:lnTo>
                    <a:pt x="256" y="144"/>
                  </a:lnTo>
                  <a:lnTo>
                    <a:pt x="254" y="136"/>
                  </a:lnTo>
                  <a:lnTo>
                    <a:pt x="252" y="126"/>
                  </a:lnTo>
                  <a:lnTo>
                    <a:pt x="264" y="122"/>
                  </a:lnTo>
                  <a:lnTo>
                    <a:pt x="272" y="116"/>
                  </a:lnTo>
                  <a:lnTo>
                    <a:pt x="286" y="110"/>
                  </a:lnTo>
                  <a:lnTo>
                    <a:pt x="300" y="104"/>
                  </a:lnTo>
                  <a:lnTo>
                    <a:pt x="306" y="100"/>
                  </a:lnTo>
                  <a:lnTo>
                    <a:pt x="314" y="90"/>
                  </a:lnTo>
                  <a:lnTo>
                    <a:pt x="316" y="80"/>
                  </a:lnTo>
                  <a:lnTo>
                    <a:pt x="308" y="74"/>
                  </a:lnTo>
                  <a:lnTo>
                    <a:pt x="300" y="72"/>
                  </a:lnTo>
                  <a:lnTo>
                    <a:pt x="292" y="68"/>
                  </a:lnTo>
                  <a:lnTo>
                    <a:pt x="296" y="60"/>
                  </a:lnTo>
                  <a:lnTo>
                    <a:pt x="300" y="52"/>
                  </a:lnTo>
                  <a:lnTo>
                    <a:pt x="292" y="44"/>
                  </a:lnTo>
                  <a:lnTo>
                    <a:pt x="282" y="40"/>
                  </a:lnTo>
                  <a:lnTo>
                    <a:pt x="272" y="40"/>
                  </a:lnTo>
                  <a:lnTo>
                    <a:pt x="264" y="36"/>
                  </a:lnTo>
                  <a:lnTo>
                    <a:pt x="258" y="32"/>
                  </a:lnTo>
                  <a:lnTo>
                    <a:pt x="254" y="40"/>
                  </a:lnTo>
                  <a:lnTo>
                    <a:pt x="240" y="42"/>
                  </a:lnTo>
                  <a:lnTo>
                    <a:pt x="232" y="40"/>
                  </a:lnTo>
                  <a:lnTo>
                    <a:pt x="228" y="36"/>
                  </a:lnTo>
                  <a:lnTo>
                    <a:pt x="220" y="38"/>
                  </a:lnTo>
                  <a:lnTo>
                    <a:pt x="218" y="30"/>
                  </a:lnTo>
                  <a:lnTo>
                    <a:pt x="206" y="30"/>
                  </a:lnTo>
                  <a:lnTo>
                    <a:pt x="200" y="26"/>
                  </a:lnTo>
                  <a:lnTo>
                    <a:pt x="190" y="32"/>
                  </a:lnTo>
                  <a:lnTo>
                    <a:pt x="182" y="30"/>
                  </a:lnTo>
                  <a:lnTo>
                    <a:pt x="178" y="24"/>
                  </a:lnTo>
                  <a:lnTo>
                    <a:pt x="182" y="16"/>
                  </a:lnTo>
                  <a:lnTo>
                    <a:pt x="192" y="10"/>
                  </a:lnTo>
                  <a:lnTo>
                    <a:pt x="186" y="4"/>
                  </a:lnTo>
                  <a:lnTo>
                    <a:pt x="184" y="0"/>
                  </a:lnTo>
                  <a:lnTo>
                    <a:pt x="174" y="0"/>
                  </a:lnTo>
                  <a:lnTo>
                    <a:pt x="158" y="0"/>
                  </a:lnTo>
                  <a:lnTo>
                    <a:pt x="152" y="2"/>
                  </a:lnTo>
                  <a:lnTo>
                    <a:pt x="134" y="14"/>
                  </a:lnTo>
                  <a:lnTo>
                    <a:pt x="130" y="20"/>
                  </a:lnTo>
                  <a:lnTo>
                    <a:pt x="128" y="38"/>
                  </a:lnTo>
                  <a:lnTo>
                    <a:pt x="126" y="64"/>
                  </a:lnTo>
                  <a:lnTo>
                    <a:pt x="128" y="82"/>
                  </a:lnTo>
                  <a:lnTo>
                    <a:pt x="124" y="100"/>
                  </a:lnTo>
                  <a:lnTo>
                    <a:pt x="118" y="114"/>
                  </a:lnTo>
                  <a:lnTo>
                    <a:pt x="114" y="124"/>
                  </a:lnTo>
                  <a:lnTo>
                    <a:pt x="106" y="140"/>
                  </a:lnTo>
                  <a:lnTo>
                    <a:pt x="98" y="158"/>
                  </a:lnTo>
                  <a:lnTo>
                    <a:pt x="84" y="170"/>
                  </a:lnTo>
                  <a:lnTo>
                    <a:pt x="88" y="178"/>
                  </a:lnTo>
                  <a:lnTo>
                    <a:pt x="80" y="192"/>
                  </a:lnTo>
                  <a:lnTo>
                    <a:pt x="70" y="206"/>
                  </a:lnTo>
                  <a:lnTo>
                    <a:pt x="56" y="224"/>
                  </a:lnTo>
                  <a:lnTo>
                    <a:pt x="44" y="238"/>
                  </a:lnTo>
                  <a:lnTo>
                    <a:pt x="32" y="242"/>
                  </a:lnTo>
                  <a:lnTo>
                    <a:pt x="30" y="252"/>
                  </a:lnTo>
                  <a:lnTo>
                    <a:pt x="20" y="266"/>
                  </a:lnTo>
                  <a:lnTo>
                    <a:pt x="16" y="276"/>
                  </a:lnTo>
                  <a:lnTo>
                    <a:pt x="14" y="288"/>
                  </a:lnTo>
                  <a:lnTo>
                    <a:pt x="6" y="296"/>
                  </a:lnTo>
                  <a:lnTo>
                    <a:pt x="8" y="302"/>
                  </a:lnTo>
                  <a:lnTo>
                    <a:pt x="14" y="304"/>
                  </a:lnTo>
                  <a:lnTo>
                    <a:pt x="24" y="308"/>
                  </a:lnTo>
                  <a:lnTo>
                    <a:pt x="24" y="314"/>
                  </a:lnTo>
                  <a:lnTo>
                    <a:pt x="20" y="322"/>
                  </a:lnTo>
                  <a:lnTo>
                    <a:pt x="22" y="332"/>
                  </a:lnTo>
                  <a:lnTo>
                    <a:pt x="28" y="334"/>
                  </a:lnTo>
                  <a:lnTo>
                    <a:pt x="32" y="334"/>
                  </a:lnTo>
                  <a:lnTo>
                    <a:pt x="40" y="332"/>
                  </a:lnTo>
                  <a:lnTo>
                    <a:pt x="46" y="334"/>
                  </a:lnTo>
                  <a:lnTo>
                    <a:pt x="46" y="342"/>
                  </a:lnTo>
                  <a:lnTo>
                    <a:pt x="50" y="352"/>
                  </a:lnTo>
                  <a:lnTo>
                    <a:pt x="44" y="370"/>
                  </a:lnTo>
                  <a:lnTo>
                    <a:pt x="34" y="384"/>
                  </a:lnTo>
                  <a:lnTo>
                    <a:pt x="36" y="396"/>
                  </a:lnTo>
                  <a:lnTo>
                    <a:pt x="32" y="414"/>
                  </a:lnTo>
                  <a:lnTo>
                    <a:pt x="28" y="418"/>
                  </a:lnTo>
                  <a:lnTo>
                    <a:pt x="26" y="430"/>
                  </a:lnTo>
                  <a:lnTo>
                    <a:pt x="22" y="442"/>
                  </a:lnTo>
                  <a:lnTo>
                    <a:pt x="10" y="458"/>
                  </a:lnTo>
                  <a:lnTo>
                    <a:pt x="0" y="470"/>
                  </a:lnTo>
                  <a:lnTo>
                    <a:pt x="2" y="47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3" name="Freeform 1793"/>
            <p:cNvSpPr>
              <a:spLocks/>
            </p:cNvSpPr>
            <p:nvPr/>
          </p:nvSpPr>
          <p:spPr bwMode="gray">
            <a:xfrm>
              <a:off x="4015624" y="5950417"/>
              <a:ext cx="122355" cy="84857"/>
            </a:xfrm>
            <a:custGeom>
              <a:avLst/>
              <a:gdLst>
                <a:gd name="T0" fmla="*/ 2058 w 84"/>
                <a:gd name="T1" fmla="*/ 2870 h 64"/>
                <a:gd name="T2" fmla="*/ 1567 w 84"/>
                <a:gd name="T3" fmla="*/ 2448 h 64"/>
                <a:gd name="T4" fmla="*/ 908 w 84"/>
                <a:gd name="T5" fmla="*/ 3139 h 64"/>
                <a:gd name="T6" fmla="*/ 2 w 84"/>
                <a:gd name="T7" fmla="*/ 2870 h 64"/>
                <a:gd name="T8" fmla="*/ 0 w 84"/>
                <a:gd name="T9" fmla="*/ 2046 h 64"/>
                <a:gd name="T10" fmla="*/ 757 w 84"/>
                <a:gd name="T11" fmla="*/ 1564 h 64"/>
                <a:gd name="T12" fmla="*/ 1879 w 84"/>
                <a:gd name="T13" fmla="*/ 999 h 64"/>
                <a:gd name="T14" fmla="*/ 2783 w 84"/>
                <a:gd name="T15" fmla="*/ 487 h 64"/>
                <a:gd name="T16" fmla="*/ 3994 w 84"/>
                <a:gd name="T17" fmla="*/ 2 h 64"/>
                <a:gd name="T18" fmla="*/ 5267 w 84"/>
                <a:gd name="T19" fmla="*/ 0 h 64"/>
                <a:gd name="T20" fmla="*/ 4791 w 84"/>
                <a:gd name="T21" fmla="*/ 698 h 64"/>
                <a:gd name="T22" fmla="*/ 4809 w 84"/>
                <a:gd name="T23" fmla="*/ 1430 h 64"/>
                <a:gd name="T24" fmla="*/ 5747 w 84"/>
                <a:gd name="T25" fmla="*/ 1430 h 64"/>
                <a:gd name="T26" fmla="*/ 6407 w 84"/>
                <a:gd name="T27" fmla="*/ 1307 h 64"/>
                <a:gd name="T28" fmla="*/ 6713 w 84"/>
                <a:gd name="T29" fmla="*/ 1871 h 64"/>
                <a:gd name="T30" fmla="*/ 5992 w 84"/>
                <a:gd name="T31" fmla="*/ 2625 h 64"/>
                <a:gd name="T32" fmla="*/ 5596 w 84"/>
                <a:gd name="T33" fmla="*/ 3433 h 64"/>
                <a:gd name="T34" fmla="*/ 5109 w 84"/>
                <a:gd name="T35" fmla="*/ 3971 h 64"/>
                <a:gd name="T36" fmla="*/ 4262 w 84"/>
                <a:gd name="T37" fmla="*/ 4698 h 64"/>
                <a:gd name="T38" fmla="*/ 3647 w 84"/>
                <a:gd name="T39" fmla="*/ 4582 h 64"/>
                <a:gd name="T40" fmla="*/ 3040 w 84"/>
                <a:gd name="T41" fmla="*/ 4108 h 64"/>
                <a:gd name="T42" fmla="*/ 2254 w 84"/>
                <a:gd name="T43" fmla="*/ 3830 h 64"/>
                <a:gd name="T44" fmla="*/ 2058 w 84"/>
                <a:gd name="T45" fmla="*/ 3139 h 64"/>
                <a:gd name="T46" fmla="*/ 2058 w 84"/>
                <a:gd name="T47" fmla="*/ 287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64"/>
                <a:gd name="T74" fmla="*/ 84 w 8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64">
                  <a:moveTo>
                    <a:pt x="26" y="38"/>
                  </a:moveTo>
                  <a:lnTo>
                    <a:pt x="20" y="34"/>
                  </a:lnTo>
                  <a:lnTo>
                    <a:pt x="12" y="42"/>
                  </a:lnTo>
                  <a:lnTo>
                    <a:pt x="2" y="38"/>
                  </a:lnTo>
                  <a:lnTo>
                    <a:pt x="0" y="28"/>
                  </a:lnTo>
                  <a:lnTo>
                    <a:pt x="10" y="22"/>
                  </a:lnTo>
                  <a:lnTo>
                    <a:pt x="24" y="14"/>
                  </a:lnTo>
                  <a:lnTo>
                    <a:pt x="36" y="6"/>
                  </a:lnTo>
                  <a:lnTo>
                    <a:pt x="50" y="2"/>
                  </a:lnTo>
                  <a:lnTo>
                    <a:pt x="68" y="0"/>
                  </a:lnTo>
                  <a:lnTo>
                    <a:pt x="60" y="10"/>
                  </a:lnTo>
                  <a:lnTo>
                    <a:pt x="62" y="20"/>
                  </a:lnTo>
                  <a:lnTo>
                    <a:pt x="72" y="20"/>
                  </a:lnTo>
                  <a:lnTo>
                    <a:pt x="82" y="18"/>
                  </a:lnTo>
                  <a:lnTo>
                    <a:pt x="84" y="26"/>
                  </a:lnTo>
                  <a:lnTo>
                    <a:pt x="76" y="36"/>
                  </a:lnTo>
                  <a:lnTo>
                    <a:pt x="70" y="46"/>
                  </a:lnTo>
                  <a:lnTo>
                    <a:pt x="64" y="54"/>
                  </a:lnTo>
                  <a:lnTo>
                    <a:pt x="54" y="64"/>
                  </a:lnTo>
                  <a:lnTo>
                    <a:pt x="46" y="62"/>
                  </a:lnTo>
                  <a:lnTo>
                    <a:pt x="38" y="56"/>
                  </a:lnTo>
                  <a:lnTo>
                    <a:pt x="28" y="52"/>
                  </a:lnTo>
                  <a:lnTo>
                    <a:pt x="26" y="42"/>
                  </a:lnTo>
                  <a:lnTo>
                    <a:pt x="26" y="3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4" name="Freeform 1794"/>
            <p:cNvSpPr>
              <a:spLocks/>
            </p:cNvSpPr>
            <p:nvPr/>
          </p:nvSpPr>
          <p:spPr bwMode="gray">
            <a:xfrm>
              <a:off x="3870612" y="6039987"/>
              <a:ext cx="45316" cy="37714"/>
            </a:xfrm>
            <a:custGeom>
              <a:avLst/>
              <a:gdLst>
                <a:gd name="T0" fmla="*/ 835 w 32"/>
                <a:gd name="T1" fmla="*/ 1179 h 26"/>
                <a:gd name="T2" fmla="*/ 1430 w 32"/>
                <a:gd name="T3" fmla="*/ 2 h 26"/>
                <a:gd name="T4" fmla="*/ 2399 w 32"/>
                <a:gd name="T5" fmla="*/ 0 h 26"/>
                <a:gd name="T6" fmla="*/ 2399 w 32"/>
                <a:gd name="T7" fmla="*/ 1825 h 26"/>
                <a:gd name="T8" fmla="*/ 1564 w 32"/>
                <a:gd name="T9" fmla="*/ 3886 h 26"/>
                <a:gd name="T10" fmla="*/ 835 w 32"/>
                <a:gd name="T11" fmla="*/ 4878 h 26"/>
                <a:gd name="T12" fmla="*/ 487 w 32"/>
                <a:gd name="T13" fmla="*/ 4878 h 26"/>
                <a:gd name="T14" fmla="*/ 2 w 32"/>
                <a:gd name="T15" fmla="*/ 4878 h 26"/>
                <a:gd name="T16" fmla="*/ 0 w 32"/>
                <a:gd name="T17" fmla="*/ 4489 h 26"/>
                <a:gd name="T18" fmla="*/ 2 w 32"/>
                <a:gd name="T19" fmla="*/ 2271 h 26"/>
                <a:gd name="T20" fmla="*/ 835 w 32"/>
                <a:gd name="T21" fmla="*/ 117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6"/>
                <a:gd name="T35" fmla="*/ 32 w 32"/>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6">
                  <a:moveTo>
                    <a:pt x="12" y="6"/>
                  </a:moveTo>
                  <a:lnTo>
                    <a:pt x="20" y="2"/>
                  </a:lnTo>
                  <a:lnTo>
                    <a:pt x="32" y="0"/>
                  </a:lnTo>
                  <a:lnTo>
                    <a:pt x="32" y="10"/>
                  </a:lnTo>
                  <a:lnTo>
                    <a:pt x="22" y="20"/>
                  </a:lnTo>
                  <a:lnTo>
                    <a:pt x="12" y="26"/>
                  </a:lnTo>
                  <a:lnTo>
                    <a:pt x="6" y="26"/>
                  </a:lnTo>
                  <a:lnTo>
                    <a:pt x="2" y="26"/>
                  </a:lnTo>
                  <a:lnTo>
                    <a:pt x="0" y="24"/>
                  </a:lnTo>
                  <a:lnTo>
                    <a:pt x="2" y="12"/>
                  </a:lnTo>
                  <a:lnTo>
                    <a:pt x="12"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5" name="Freeform 1795"/>
            <p:cNvSpPr>
              <a:spLocks/>
            </p:cNvSpPr>
            <p:nvPr/>
          </p:nvSpPr>
          <p:spPr bwMode="gray">
            <a:xfrm>
              <a:off x="4183295" y="5936273"/>
              <a:ext cx="54379" cy="42430"/>
            </a:xfrm>
            <a:custGeom>
              <a:avLst/>
              <a:gdLst>
                <a:gd name="T0" fmla="*/ 601 w 38"/>
                <a:gd name="T1" fmla="*/ 1759 h 30"/>
                <a:gd name="T2" fmla="*/ 6 w 38"/>
                <a:gd name="T3" fmla="*/ 1759 h 30"/>
                <a:gd name="T4" fmla="*/ 0 w 38"/>
                <a:gd name="T5" fmla="*/ 964 h 30"/>
                <a:gd name="T6" fmla="*/ 0 w 38"/>
                <a:gd name="T7" fmla="*/ 2 h 30"/>
                <a:gd name="T8" fmla="*/ 443 w 38"/>
                <a:gd name="T9" fmla="*/ 0 h 30"/>
                <a:gd name="T10" fmla="*/ 913 w 38"/>
                <a:gd name="T11" fmla="*/ 2 h 30"/>
                <a:gd name="T12" fmla="*/ 1299 w 38"/>
                <a:gd name="T13" fmla="*/ 796 h 30"/>
                <a:gd name="T14" fmla="*/ 1441 w 38"/>
                <a:gd name="T15" fmla="*/ 2128 h 30"/>
                <a:gd name="T16" fmla="*/ 1385 w 38"/>
                <a:gd name="T17" fmla="*/ 2884 h 30"/>
                <a:gd name="T18" fmla="*/ 985 w 38"/>
                <a:gd name="T19" fmla="*/ 2341 h 30"/>
                <a:gd name="T20" fmla="*/ 601 w 38"/>
                <a:gd name="T21" fmla="*/ 175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0"/>
                <a:gd name="T35" fmla="*/ 38 w 3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0">
                  <a:moveTo>
                    <a:pt x="16" y="18"/>
                  </a:moveTo>
                  <a:lnTo>
                    <a:pt x="6" y="18"/>
                  </a:lnTo>
                  <a:lnTo>
                    <a:pt x="0" y="10"/>
                  </a:lnTo>
                  <a:lnTo>
                    <a:pt x="0" y="2"/>
                  </a:lnTo>
                  <a:lnTo>
                    <a:pt x="12" y="0"/>
                  </a:lnTo>
                  <a:lnTo>
                    <a:pt x="24" y="2"/>
                  </a:lnTo>
                  <a:lnTo>
                    <a:pt x="34" y="8"/>
                  </a:lnTo>
                  <a:lnTo>
                    <a:pt x="38" y="22"/>
                  </a:lnTo>
                  <a:lnTo>
                    <a:pt x="36" y="30"/>
                  </a:lnTo>
                  <a:lnTo>
                    <a:pt x="26" y="24"/>
                  </a:lnTo>
                  <a:lnTo>
                    <a:pt x="16" y="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6" name="Freeform 1796"/>
            <p:cNvSpPr>
              <a:spLocks/>
            </p:cNvSpPr>
            <p:nvPr/>
          </p:nvSpPr>
          <p:spPr bwMode="gray">
            <a:xfrm>
              <a:off x="4582077" y="6341702"/>
              <a:ext cx="425972" cy="433714"/>
            </a:xfrm>
            <a:custGeom>
              <a:avLst/>
              <a:gdLst>
                <a:gd name="T0" fmla="*/ 9068 w 291"/>
                <a:gd name="T1" fmla="*/ 2719 h 314"/>
                <a:gd name="T2" fmla="*/ 10835 w 291"/>
                <a:gd name="T3" fmla="*/ 1311 h 314"/>
                <a:gd name="T4" fmla="*/ 13021 w 291"/>
                <a:gd name="T5" fmla="*/ 528 h 314"/>
                <a:gd name="T6" fmla="*/ 15021 w 291"/>
                <a:gd name="T7" fmla="*/ 0 h 314"/>
                <a:gd name="T8" fmla="*/ 15265 w 291"/>
                <a:gd name="T9" fmla="*/ 759 h 314"/>
                <a:gd name="T10" fmla="*/ 15647 w 291"/>
                <a:gd name="T11" fmla="*/ 1436 h 314"/>
                <a:gd name="T12" fmla="*/ 16734 w 291"/>
                <a:gd name="T13" fmla="*/ 633 h 314"/>
                <a:gd name="T14" fmla="*/ 17876 w 291"/>
                <a:gd name="T15" fmla="*/ 1436 h 314"/>
                <a:gd name="T16" fmla="*/ 18102 w 291"/>
                <a:gd name="T17" fmla="*/ 2802 h 314"/>
                <a:gd name="T18" fmla="*/ 18344 w 291"/>
                <a:gd name="T19" fmla="*/ 4422 h 314"/>
                <a:gd name="T20" fmla="*/ 20612 w 291"/>
                <a:gd name="T21" fmla="*/ 3670 h 314"/>
                <a:gd name="T22" fmla="*/ 22265 w 291"/>
                <a:gd name="T23" fmla="*/ 2719 h 314"/>
                <a:gd name="T24" fmla="*/ 23588 w 291"/>
                <a:gd name="T25" fmla="*/ 2266 h 314"/>
                <a:gd name="T26" fmla="*/ 23449 w 291"/>
                <a:gd name="T27" fmla="*/ 4292 h 314"/>
                <a:gd name="T28" fmla="*/ 22097 w 291"/>
                <a:gd name="T29" fmla="*/ 6756 h 314"/>
                <a:gd name="T30" fmla="*/ 20482 w 291"/>
                <a:gd name="T31" fmla="*/ 7586 h 314"/>
                <a:gd name="T32" fmla="*/ 19787 w 291"/>
                <a:gd name="T33" fmla="*/ 9140 h 314"/>
                <a:gd name="T34" fmla="*/ 19629 w 291"/>
                <a:gd name="T35" fmla="*/ 9975 h 314"/>
                <a:gd name="T36" fmla="*/ 20482 w 291"/>
                <a:gd name="T37" fmla="*/ 11509 h 314"/>
                <a:gd name="T38" fmla="*/ 21268 w 291"/>
                <a:gd name="T39" fmla="*/ 12503 h 314"/>
                <a:gd name="T40" fmla="*/ 22265 w 291"/>
                <a:gd name="T41" fmla="*/ 13166 h 314"/>
                <a:gd name="T42" fmla="*/ 23449 w 291"/>
                <a:gd name="T43" fmla="*/ 14005 h 314"/>
                <a:gd name="T44" fmla="*/ 23588 w 291"/>
                <a:gd name="T45" fmla="*/ 15863 h 314"/>
                <a:gd name="T46" fmla="*/ 23588 w 291"/>
                <a:gd name="T47" fmla="*/ 17861 h 314"/>
                <a:gd name="T48" fmla="*/ 21482 w 291"/>
                <a:gd name="T49" fmla="*/ 21618 h 314"/>
                <a:gd name="T50" fmla="*/ 19359 w 291"/>
                <a:gd name="T51" fmla="*/ 22851 h 314"/>
                <a:gd name="T52" fmla="*/ 17525 w 291"/>
                <a:gd name="T53" fmla="*/ 24227 h 314"/>
                <a:gd name="T54" fmla="*/ 0 w 291"/>
                <a:gd name="T55" fmla="*/ 25061 h 314"/>
                <a:gd name="T56" fmla="*/ 1359 w 291"/>
                <a:gd name="T57" fmla="*/ 23371 h 314"/>
                <a:gd name="T58" fmla="*/ 3636 w 291"/>
                <a:gd name="T59" fmla="*/ 22132 h 314"/>
                <a:gd name="T60" fmla="*/ 4523 w 291"/>
                <a:gd name="T61" fmla="*/ 18440 h 314"/>
                <a:gd name="T62" fmla="*/ 5163 w 291"/>
                <a:gd name="T63" fmla="*/ 16055 h 314"/>
                <a:gd name="T64" fmla="*/ 5251 w 291"/>
                <a:gd name="T65" fmla="*/ 14424 h 314"/>
                <a:gd name="T66" fmla="*/ 4790 w 291"/>
                <a:gd name="T67" fmla="*/ 12257 h 314"/>
                <a:gd name="T68" fmla="*/ 5660 w 291"/>
                <a:gd name="T69" fmla="*/ 6978 h 314"/>
                <a:gd name="T70" fmla="*/ 4461 w 291"/>
                <a:gd name="T71" fmla="*/ 5884 h 314"/>
                <a:gd name="T72" fmla="*/ 6280 w 291"/>
                <a:gd name="T73" fmla="*/ 5138 h 314"/>
                <a:gd name="T74" fmla="*/ 7062 w 291"/>
                <a:gd name="T75" fmla="*/ 4021 h 314"/>
                <a:gd name="T76" fmla="*/ 7456 w 291"/>
                <a:gd name="T77" fmla="*/ 3256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14"/>
                <a:gd name="T119" fmla="*/ 291 w 291"/>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14">
                  <a:moveTo>
                    <a:pt x="90" y="40"/>
                  </a:moveTo>
                  <a:lnTo>
                    <a:pt x="110" y="34"/>
                  </a:lnTo>
                  <a:lnTo>
                    <a:pt x="116" y="22"/>
                  </a:lnTo>
                  <a:lnTo>
                    <a:pt x="132" y="16"/>
                  </a:lnTo>
                  <a:lnTo>
                    <a:pt x="142" y="14"/>
                  </a:lnTo>
                  <a:lnTo>
                    <a:pt x="159" y="6"/>
                  </a:lnTo>
                  <a:lnTo>
                    <a:pt x="171" y="0"/>
                  </a:lnTo>
                  <a:lnTo>
                    <a:pt x="183" y="0"/>
                  </a:lnTo>
                  <a:lnTo>
                    <a:pt x="189" y="6"/>
                  </a:lnTo>
                  <a:lnTo>
                    <a:pt x="185" y="10"/>
                  </a:lnTo>
                  <a:lnTo>
                    <a:pt x="187" y="18"/>
                  </a:lnTo>
                  <a:lnTo>
                    <a:pt x="191" y="18"/>
                  </a:lnTo>
                  <a:lnTo>
                    <a:pt x="193" y="10"/>
                  </a:lnTo>
                  <a:lnTo>
                    <a:pt x="203" y="8"/>
                  </a:lnTo>
                  <a:lnTo>
                    <a:pt x="215" y="12"/>
                  </a:lnTo>
                  <a:lnTo>
                    <a:pt x="217" y="18"/>
                  </a:lnTo>
                  <a:lnTo>
                    <a:pt x="215" y="28"/>
                  </a:lnTo>
                  <a:lnTo>
                    <a:pt x="221" y="36"/>
                  </a:lnTo>
                  <a:lnTo>
                    <a:pt x="231" y="46"/>
                  </a:lnTo>
                  <a:lnTo>
                    <a:pt x="223" y="56"/>
                  </a:lnTo>
                  <a:lnTo>
                    <a:pt x="235" y="62"/>
                  </a:lnTo>
                  <a:lnTo>
                    <a:pt x="251" y="46"/>
                  </a:lnTo>
                  <a:lnTo>
                    <a:pt x="263" y="42"/>
                  </a:lnTo>
                  <a:lnTo>
                    <a:pt x="271" y="34"/>
                  </a:lnTo>
                  <a:lnTo>
                    <a:pt x="277" y="26"/>
                  </a:lnTo>
                  <a:lnTo>
                    <a:pt x="287" y="28"/>
                  </a:lnTo>
                  <a:lnTo>
                    <a:pt x="289" y="44"/>
                  </a:lnTo>
                  <a:lnTo>
                    <a:pt x="285" y="54"/>
                  </a:lnTo>
                  <a:lnTo>
                    <a:pt x="273" y="66"/>
                  </a:lnTo>
                  <a:lnTo>
                    <a:pt x="269" y="84"/>
                  </a:lnTo>
                  <a:lnTo>
                    <a:pt x="261" y="88"/>
                  </a:lnTo>
                  <a:lnTo>
                    <a:pt x="249" y="94"/>
                  </a:lnTo>
                  <a:lnTo>
                    <a:pt x="243" y="100"/>
                  </a:lnTo>
                  <a:lnTo>
                    <a:pt x="241" y="114"/>
                  </a:lnTo>
                  <a:lnTo>
                    <a:pt x="239" y="120"/>
                  </a:lnTo>
                  <a:lnTo>
                    <a:pt x="239" y="124"/>
                  </a:lnTo>
                  <a:lnTo>
                    <a:pt x="239" y="128"/>
                  </a:lnTo>
                  <a:lnTo>
                    <a:pt x="249" y="144"/>
                  </a:lnTo>
                  <a:lnTo>
                    <a:pt x="255" y="154"/>
                  </a:lnTo>
                  <a:lnTo>
                    <a:pt x="259" y="156"/>
                  </a:lnTo>
                  <a:lnTo>
                    <a:pt x="265" y="160"/>
                  </a:lnTo>
                  <a:lnTo>
                    <a:pt x="271" y="164"/>
                  </a:lnTo>
                  <a:lnTo>
                    <a:pt x="277" y="166"/>
                  </a:lnTo>
                  <a:lnTo>
                    <a:pt x="285" y="174"/>
                  </a:lnTo>
                  <a:lnTo>
                    <a:pt x="287" y="184"/>
                  </a:lnTo>
                  <a:lnTo>
                    <a:pt x="287" y="198"/>
                  </a:lnTo>
                  <a:lnTo>
                    <a:pt x="291" y="208"/>
                  </a:lnTo>
                  <a:lnTo>
                    <a:pt x="287" y="224"/>
                  </a:lnTo>
                  <a:lnTo>
                    <a:pt x="273" y="254"/>
                  </a:lnTo>
                  <a:lnTo>
                    <a:pt x="261" y="270"/>
                  </a:lnTo>
                  <a:lnTo>
                    <a:pt x="249" y="282"/>
                  </a:lnTo>
                  <a:lnTo>
                    <a:pt x="235" y="286"/>
                  </a:lnTo>
                  <a:lnTo>
                    <a:pt x="223" y="298"/>
                  </a:lnTo>
                  <a:lnTo>
                    <a:pt x="213" y="302"/>
                  </a:lnTo>
                  <a:lnTo>
                    <a:pt x="205" y="314"/>
                  </a:lnTo>
                  <a:lnTo>
                    <a:pt x="0" y="314"/>
                  </a:lnTo>
                  <a:lnTo>
                    <a:pt x="16" y="308"/>
                  </a:lnTo>
                  <a:lnTo>
                    <a:pt x="16" y="292"/>
                  </a:lnTo>
                  <a:lnTo>
                    <a:pt x="28" y="286"/>
                  </a:lnTo>
                  <a:lnTo>
                    <a:pt x="44" y="278"/>
                  </a:lnTo>
                  <a:lnTo>
                    <a:pt x="54" y="264"/>
                  </a:lnTo>
                  <a:lnTo>
                    <a:pt x="56" y="232"/>
                  </a:lnTo>
                  <a:lnTo>
                    <a:pt x="70" y="210"/>
                  </a:lnTo>
                  <a:lnTo>
                    <a:pt x="62" y="202"/>
                  </a:lnTo>
                  <a:lnTo>
                    <a:pt x="60" y="186"/>
                  </a:lnTo>
                  <a:lnTo>
                    <a:pt x="64" y="180"/>
                  </a:lnTo>
                  <a:lnTo>
                    <a:pt x="64" y="166"/>
                  </a:lnTo>
                  <a:lnTo>
                    <a:pt x="58" y="154"/>
                  </a:lnTo>
                  <a:lnTo>
                    <a:pt x="62" y="114"/>
                  </a:lnTo>
                  <a:lnTo>
                    <a:pt x="68" y="88"/>
                  </a:lnTo>
                  <a:lnTo>
                    <a:pt x="56" y="84"/>
                  </a:lnTo>
                  <a:lnTo>
                    <a:pt x="54" y="74"/>
                  </a:lnTo>
                  <a:lnTo>
                    <a:pt x="70" y="70"/>
                  </a:lnTo>
                  <a:lnTo>
                    <a:pt x="76" y="64"/>
                  </a:lnTo>
                  <a:lnTo>
                    <a:pt x="76" y="54"/>
                  </a:lnTo>
                  <a:lnTo>
                    <a:pt x="86" y="50"/>
                  </a:lnTo>
                  <a:lnTo>
                    <a:pt x="92" y="44"/>
                  </a:lnTo>
                  <a:lnTo>
                    <a:pt x="90" y="4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57" name="Freeform 1797"/>
            <p:cNvSpPr>
              <a:spLocks/>
            </p:cNvSpPr>
            <p:nvPr/>
          </p:nvSpPr>
          <p:spPr bwMode="gray">
            <a:xfrm>
              <a:off x="3385731" y="6365275"/>
              <a:ext cx="1332295" cy="410141"/>
            </a:xfrm>
            <a:custGeom>
              <a:avLst/>
              <a:gdLst>
                <a:gd name="T0" fmla="*/ 17559 w 906"/>
                <a:gd name="T1" fmla="*/ 4737 h 296"/>
                <a:gd name="T2" fmla="*/ 19277 w 906"/>
                <a:gd name="T3" fmla="*/ 4157 h 296"/>
                <a:gd name="T4" fmla="*/ 23117 w 906"/>
                <a:gd name="T5" fmla="*/ 2693 h 296"/>
                <a:gd name="T6" fmla="*/ 27293 w 906"/>
                <a:gd name="T7" fmla="*/ 2462 h 296"/>
                <a:gd name="T8" fmla="*/ 32614 w 906"/>
                <a:gd name="T9" fmla="*/ 1968 h 296"/>
                <a:gd name="T10" fmla="*/ 34084 w 906"/>
                <a:gd name="T11" fmla="*/ 2462 h 296"/>
                <a:gd name="T12" fmla="*/ 35570 w 906"/>
                <a:gd name="T13" fmla="*/ 1968 h 296"/>
                <a:gd name="T14" fmla="*/ 37357 w 906"/>
                <a:gd name="T15" fmla="*/ 848 h 296"/>
                <a:gd name="T16" fmla="*/ 39614 w 906"/>
                <a:gd name="T17" fmla="*/ 1792 h 296"/>
                <a:gd name="T18" fmla="*/ 41851 w 906"/>
                <a:gd name="T19" fmla="*/ 583 h 296"/>
                <a:gd name="T20" fmla="*/ 43924 w 906"/>
                <a:gd name="T21" fmla="*/ 848 h 296"/>
                <a:gd name="T22" fmla="*/ 48278 w 906"/>
                <a:gd name="T23" fmla="*/ 1022 h 296"/>
                <a:gd name="T24" fmla="*/ 50568 w 906"/>
                <a:gd name="T25" fmla="*/ 2462 h 296"/>
                <a:gd name="T26" fmla="*/ 51583 w 906"/>
                <a:gd name="T27" fmla="*/ 3786 h 296"/>
                <a:gd name="T28" fmla="*/ 53692 w 906"/>
                <a:gd name="T29" fmla="*/ 2693 h 296"/>
                <a:gd name="T30" fmla="*/ 55799 w 906"/>
                <a:gd name="T31" fmla="*/ 2373 h 296"/>
                <a:gd name="T32" fmla="*/ 57929 w 906"/>
                <a:gd name="T33" fmla="*/ 1632 h 296"/>
                <a:gd name="T34" fmla="*/ 58799 w 906"/>
                <a:gd name="T35" fmla="*/ 2 h 296"/>
                <a:gd name="T36" fmla="*/ 60183 w 906"/>
                <a:gd name="T37" fmla="*/ 848 h 296"/>
                <a:gd name="T38" fmla="*/ 61837 w 906"/>
                <a:gd name="T39" fmla="*/ 1232 h 296"/>
                <a:gd name="T40" fmla="*/ 63908 w 906"/>
                <a:gd name="T41" fmla="*/ 1968 h 296"/>
                <a:gd name="T42" fmla="*/ 64759 w 906"/>
                <a:gd name="T43" fmla="*/ 583 h 296"/>
                <a:gd name="T44" fmla="*/ 66979 w 906"/>
                <a:gd name="T45" fmla="*/ 1232 h 296"/>
                <a:gd name="T46" fmla="*/ 68119 w 906"/>
                <a:gd name="T47" fmla="*/ 2373 h 296"/>
                <a:gd name="T48" fmla="*/ 71297 w 906"/>
                <a:gd name="T49" fmla="*/ 1792 h 296"/>
                <a:gd name="T50" fmla="*/ 73667 w 906"/>
                <a:gd name="T51" fmla="*/ 1968 h 296"/>
                <a:gd name="T52" fmla="*/ 73422 w 906"/>
                <a:gd name="T53" fmla="*/ 2860 h 296"/>
                <a:gd name="T54" fmla="*/ 72549 w 906"/>
                <a:gd name="T55" fmla="*/ 4157 h 296"/>
                <a:gd name="T56" fmla="*/ 70693 w 906"/>
                <a:gd name="T57" fmla="*/ 5011 h 296"/>
                <a:gd name="T58" fmla="*/ 71946 w 906"/>
                <a:gd name="T59" fmla="*/ 6244 h 296"/>
                <a:gd name="T60" fmla="*/ 71123 w 906"/>
                <a:gd name="T61" fmla="*/ 12063 h 296"/>
                <a:gd name="T62" fmla="*/ 71533 w 906"/>
                <a:gd name="T63" fmla="*/ 14270 h 296"/>
                <a:gd name="T64" fmla="*/ 71438 w 906"/>
                <a:gd name="T65" fmla="*/ 16415 h 296"/>
                <a:gd name="T66" fmla="*/ 70978 w 906"/>
                <a:gd name="T67" fmla="*/ 18888 h 296"/>
                <a:gd name="T68" fmla="*/ 69909 w 906"/>
                <a:gd name="T69" fmla="*/ 23110 h 296"/>
                <a:gd name="T70" fmla="*/ 67640 w 906"/>
                <a:gd name="T71" fmla="*/ 24281 h 296"/>
                <a:gd name="T72" fmla="*/ 66494 w 906"/>
                <a:gd name="T73" fmla="*/ 26278 h 296"/>
                <a:gd name="T74" fmla="*/ 2336 w 906"/>
                <a:gd name="T75" fmla="*/ 25382 h 296"/>
                <a:gd name="T76" fmla="*/ 1774 w 906"/>
                <a:gd name="T77" fmla="*/ 23857 h 296"/>
                <a:gd name="T78" fmla="*/ 2806 w 906"/>
                <a:gd name="T79" fmla="*/ 21136 h 296"/>
                <a:gd name="T80" fmla="*/ 2806 w 906"/>
                <a:gd name="T81" fmla="*/ 17846 h 296"/>
                <a:gd name="T82" fmla="*/ 2131 w 906"/>
                <a:gd name="T83" fmla="*/ 16415 h 296"/>
                <a:gd name="T84" fmla="*/ 2567 w 906"/>
                <a:gd name="T85" fmla="*/ 15103 h 296"/>
                <a:gd name="T86" fmla="*/ 0 w 906"/>
                <a:gd name="T87" fmla="*/ 11410 h 296"/>
                <a:gd name="T88" fmla="*/ 1477 w 906"/>
                <a:gd name="T89" fmla="*/ 11495 h 296"/>
                <a:gd name="T90" fmla="*/ 4237 w 906"/>
                <a:gd name="T91" fmla="*/ 10987 h 296"/>
                <a:gd name="T92" fmla="*/ 6493 w 906"/>
                <a:gd name="T93" fmla="*/ 10011 h 296"/>
                <a:gd name="T94" fmla="*/ 7706 w 906"/>
                <a:gd name="T95" fmla="*/ 8495 h 296"/>
                <a:gd name="T96" fmla="*/ 9801 w 906"/>
                <a:gd name="T97" fmla="*/ 7150 h 296"/>
                <a:gd name="T98" fmla="*/ 11618 w 906"/>
                <a:gd name="T99" fmla="*/ 7560 h 296"/>
                <a:gd name="T100" fmla="*/ 12902 w 906"/>
                <a:gd name="T101" fmla="*/ 6244 h 296"/>
                <a:gd name="T102" fmla="*/ 14820 w 906"/>
                <a:gd name="T103" fmla="*/ 7368 h 296"/>
                <a:gd name="T104" fmla="*/ 16153 w 906"/>
                <a:gd name="T105" fmla="*/ 6742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6"/>
                <a:gd name="T160" fmla="*/ 0 h 296"/>
                <a:gd name="T161" fmla="*/ 906 w 90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6" h="296">
                  <a:moveTo>
                    <a:pt x="204" y="70"/>
                  </a:moveTo>
                  <a:lnTo>
                    <a:pt x="214" y="54"/>
                  </a:lnTo>
                  <a:lnTo>
                    <a:pt x="224" y="50"/>
                  </a:lnTo>
                  <a:lnTo>
                    <a:pt x="236" y="46"/>
                  </a:lnTo>
                  <a:lnTo>
                    <a:pt x="260" y="38"/>
                  </a:lnTo>
                  <a:lnTo>
                    <a:pt x="282" y="30"/>
                  </a:lnTo>
                  <a:lnTo>
                    <a:pt x="296" y="24"/>
                  </a:lnTo>
                  <a:lnTo>
                    <a:pt x="336" y="28"/>
                  </a:lnTo>
                  <a:lnTo>
                    <a:pt x="374" y="26"/>
                  </a:lnTo>
                  <a:lnTo>
                    <a:pt x="400" y="22"/>
                  </a:lnTo>
                  <a:lnTo>
                    <a:pt x="406" y="30"/>
                  </a:lnTo>
                  <a:lnTo>
                    <a:pt x="418" y="28"/>
                  </a:lnTo>
                  <a:lnTo>
                    <a:pt x="428" y="26"/>
                  </a:lnTo>
                  <a:lnTo>
                    <a:pt x="436" y="22"/>
                  </a:lnTo>
                  <a:lnTo>
                    <a:pt x="448" y="14"/>
                  </a:lnTo>
                  <a:lnTo>
                    <a:pt x="458" y="10"/>
                  </a:lnTo>
                  <a:lnTo>
                    <a:pt x="474" y="14"/>
                  </a:lnTo>
                  <a:lnTo>
                    <a:pt x="486" y="20"/>
                  </a:lnTo>
                  <a:lnTo>
                    <a:pt x="504" y="14"/>
                  </a:lnTo>
                  <a:lnTo>
                    <a:pt x="514" y="6"/>
                  </a:lnTo>
                  <a:lnTo>
                    <a:pt x="524" y="6"/>
                  </a:lnTo>
                  <a:lnTo>
                    <a:pt x="538" y="10"/>
                  </a:lnTo>
                  <a:lnTo>
                    <a:pt x="568" y="10"/>
                  </a:lnTo>
                  <a:lnTo>
                    <a:pt x="592" y="12"/>
                  </a:lnTo>
                  <a:lnTo>
                    <a:pt x="612" y="22"/>
                  </a:lnTo>
                  <a:lnTo>
                    <a:pt x="620" y="28"/>
                  </a:lnTo>
                  <a:lnTo>
                    <a:pt x="622" y="36"/>
                  </a:lnTo>
                  <a:lnTo>
                    <a:pt x="632" y="42"/>
                  </a:lnTo>
                  <a:lnTo>
                    <a:pt x="648" y="40"/>
                  </a:lnTo>
                  <a:lnTo>
                    <a:pt x="660" y="30"/>
                  </a:lnTo>
                  <a:lnTo>
                    <a:pt x="672" y="24"/>
                  </a:lnTo>
                  <a:lnTo>
                    <a:pt x="684" y="26"/>
                  </a:lnTo>
                  <a:lnTo>
                    <a:pt x="698" y="22"/>
                  </a:lnTo>
                  <a:lnTo>
                    <a:pt x="710" y="18"/>
                  </a:lnTo>
                  <a:lnTo>
                    <a:pt x="714" y="8"/>
                  </a:lnTo>
                  <a:lnTo>
                    <a:pt x="722" y="2"/>
                  </a:lnTo>
                  <a:lnTo>
                    <a:pt x="732" y="0"/>
                  </a:lnTo>
                  <a:lnTo>
                    <a:pt x="738" y="10"/>
                  </a:lnTo>
                  <a:lnTo>
                    <a:pt x="744" y="14"/>
                  </a:lnTo>
                  <a:lnTo>
                    <a:pt x="758" y="14"/>
                  </a:lnTo>
                  <a:lnTo>
                    <a:pt x="768" y="24"/>
                  </a:lnTo>
                  <a:lnTo>
                    <a:pt x="784" y="22"/>
                  </a:lnTo>
                  <a:lnTo>
                    <a:pt x="792" y="14"/>
                  </a:lnTo>
                  <a:lnTo>
                    <a:pt x="794" y="6"/>
                  </a:lnTo>
                  <a:lnTo>
                    <a:pt x="806" y="8"/>
                  </a:lnTo>
                  <a:lnTo>
                    <a:pt x="820" y="14"/>
                  </a:lnTo>
                  <a:lnTo>
                    <a:pt x="834" y="16"/>
                  </a:lnTo>
                  <a:lnTo>
                    <a:pt x="836" y="26"/>
                  </a:lnTo>
                  <a:lnTo>
                    <a:pt x="852" y="28"/>
                  </a:lnTo>
                  <a:lnTo>
                    <a:pt x="874" y="20"/>
                  </a:lnTo>
                  <a:lnTo>
                    <a:pt x="880" y="22"/>
                  </a:lnTo>
                  <a:lnTo>
                    <a:pt x="904" y="22"/>
                  </a:lnTo>
                  <a:lnTo>
                    <a:pt x="906" y="26"/>
                  </a:lnTo>
                  <a:lnTo>
                    <a:pt x="900" y="32"/>
                  </a:lnTo>
                  <a:lnTo>
                    <a:pt x="890" y="36"/>
                  </a:lnTo>
                  <a:lnTo>
                    <a:pt x="890" y="46"/>
                  </a:lnTo>
                  <a:lnTo>
                    <a:pt x="884" y="52"/>
                  </a:lnTo>
                  <a:lnTo>
                    <a:pt x="868" y="56"/>
                  </a:lnTo>
                  <a:lnTo>
                    <a:pt x="870" y="66"/>
                  </a:lnTo>
                  <a:lnTo>
                    <a:pt x="882" y="70"/>
                  </a:lnTo>
                  <a:lnTo>
                    <a:pt x="876" y="96"/>
                  </a:lnTo>
                  <a:lnTo>
                    <a:pt x="872" y="136"/>
                  </a:lnTo>
                  <a:lnTo>
                    <a:pt x="878" y="148"/>
                  </a:lnTo>
                  <a:lnTo>
                    <a:pt x="878" y="162"/>
                  </a:lnTo>
                  <a:lnTo>
                    <a:pt x="874" y="168"/>
                  </a:lnTo>
                  <a:lnTo>
                    <a:pt x="876" y="184"/>
                  </a:lnTo>
                  <a:lnTo>
                    <a:pt x="884" y="192"/>
                  </a:lnTo>
                  <a:lnTo>
                    <a:pt x="870" y="214"/>
                  </a:lnTo>
                  <a:lnTo>
                    <a:pt x="868" y="246"/>
                  </a:lnTo>
                  <a:lnTo>
                    <a:pt x="858" y="260"/>
                  </a:lnTo>
                  <a:lnTo>
                    <a:pt x="842" y="268"/>
                  </a:lnTo>
                  <a:lnTo>
                    <a:pt x="830" y="274"/>
                  </a:lnTo>
                  <a:lnTo>
                    <a:pt x="830" y="290"/>
                  </a:lnTo>
                  <a:lnTo>
                    <a:pt x="814" y="296"/>
                  </a:lnTo>
                  <a:lnTo>
                    <a:pt x="28" y="296"/>
                  </a:lnTo>
                  <a:lnTo>
                    <a:pt x="28" y="286"/>
                  </a:lnTo>
                  <a:lnTo>
                    <a:pt x="26" y="280"/>
                  </a:lnTo>
                  <a:lnTo>
                    <a:pt x="22" y="268"/>
                  </a:lnTo>
                  <a:lnTo>
                    <a:pt x="26" y="254"/>
                  </a:lnTo>
                  <a:lnTo>
                    <a:pt x="34" y="238"/>
                  </a:lnTo>
                  <a:lnTo>
                    <a:pt x="30" y="202"/>
                  </a:lnTo>
                  <a:lnTo>
                    <a:pt x="34" y="200"/>
                  </a:lnTo>
                  <a:lnTo>
                    <a:pt x="34" y="190"/>
                  </a:lnTo>
                  <a:lnTo>
                    <a:pt x="26" y="184"/>
                  </a:lnTo>
                  <a:lnTo>
                    <a:pt x="26" y="176"/>
                  </a:lnTo>
                  <a:lnTo>
                    <a:pt x="32" y="170"/>
                  </a:lnTo>
                  <a:lnTo>
                    <a:pt x="32" y="164"/>
                  </a:lnTo>
                  <a:lnTo>
                    <a:pt x="0" y="128"/>
                  </a:lnTo>
                  <a:lnTo>
                    <a:pt x="8" y="128"/>
                  </a:lnTo>
                  <a:lnTo>
                    <a:pt x="18" y="130"/>
                  </a:lnTo>
                  <a:lnTo>
                    <a:pt x="36" y="128"/>
                  </a:lnTo>
                  <a:lnTo>
                    <a:pt x="52" y="124"/>
                  </a:lnTo>
                  <a:lnTo>
                    <a:pt x="62" y="116"/>
                  </a:lnTo>
                  <a:lnTo>
                    <a:pt x="80" y="114"/>
                  </a:lnTo>
                  <a:lnTo>
                    <a:pt x="86" y="106"/>
                  </a:lnTo>
                  <a:lnTo>
                    <a:pt x="94" y="96"/>
                  </a:lnTo>
                  <a:lnTo>
                    <a:pt x="106" y="88"/>
                  </a:lnTo>
                  <a:lnTo>
                    <a:pt x="120" y="80"/>
                  </a:lnTo>
                  <a:lnTo>
                    <a:pt x="136" y="76"/>
                  </a:lnTo>
                  <a:lnTo>
                    <a:pt x="142" y="86"/>
                  </a:lnTo>
                  <a:lnTo>
                    <a:pt x="152" y="80"/>
                  </a:lnTo>
                  <a:lnTo>
                    <a:pt x="158" y="70"/>
                  </a:lnTo>
                  <a:lnTo>
                    <a:pt x="170" y="68"/>
                  </a:lnTo>
                  <a:lnTo>
                    <a:pt x="182" y="82"/>
                  </a:lnTo>
                  <a:lnTo>
                    <a:pt x="196" y="82"/>
                  </a:lnTo>
                  <a:lnTo>
                    <a:pt x="198" y="76"/>
                  </a:lnTo>
                  <a:lnTo>
                    <a:pt x="204" y="7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33881" name="Freeform 1798"/>
            <p:cNvSpPr>
              <a:spLocks/>
            </p:cNvSpPr>
            <p:nvPr/>
          </p:nvSpPr>
          <p:spPr bwMode="gray">
            <a:xfrm>
              <a:off x="4532456" y="5002845"/>
              <a:ext cx="1291661" cy="1230430"/>
            </a:xfrm>
            <a:custGeom>
              <a:avLst/>
              <a:gdLst>
                <a:gd name="T0" fmla="*/ 2147483647 w 879"/>
                <a:gd name="T1" fmla="*/ 2147483647 h 886"/>
                <a:gd name="T2" fmla="*/ 2147483647 w 879"/>
                <a:gd name="T3" fmla="*/ 2147483647 h 886"/>
                <a:gd name="T4" fmla="*/ 2147483647 w 879"/>
                <a:gd name="T5" fmla="*/ 2147483647 h 886"/>
                <a:gd name="T6" fmla="*/ 2147483647 w 879"/>
                <a:gd name="T7" fmla="*/ 2147483647 h 886"/>
                <a:gd name="T8" fmla="*/ 2147483647 w 879"/>
                <a:gd name="T9" fmla="*/ 2147483647 h 886"/>
                <a:gd name="T10" fmla="*/ 2147483647 w 879"/>
                <a:gd name="T11" fmla="*/ 2147483647 h 886"/>
                <a:gd name="T12" fmla="*/ 2147483647 w 879"/>
                <a:gd name="T13" fmla="*/ 2147483647 h 886"/>
                <a:gd name="T14" fmla="*/ 2147483647 w 879"/>
                <a:gd name="T15" fmla="*/ 2147483647 h 886"/>
                <a:gd name="T16" fmla="*/ 2147483647 w 879"/>
                <a:gd name="T17" fmla="*/ 2147483647 h 886"/>
                <a:gd name="T18" fmla="*/ 2147483647 w 879"/>
                <a:gd name="T19" fmla="*/ 2147483647 h 886"/>
                <a:gd name="T20" fmla="*/ 2147483647 w 879"/>
                <a:gd name="T21" fmla="*/ 2147483647 h 886"/>
                <a:gd name="T22" fmla="*/ 2147483647 w 879"/>
                <a:gd name="T23" fmla="*/ 2147483647 h 886"/>
                <a:gd name="T24" fmla="*/ 2147483647 w 879"/>
                <a:gd name="T25" fmla="*/ 2147483647 h 886"/>
                <a:gd name="T26" fmla="*/ 2147483647 w 879"/>
                <a:gd name="T27" fmla="*/ 2147483647 h 886"/>
                <a:gd name="T28" fmla="*/ 2147483647 w 879"/>
                <a:gd name="T29" fmla="*/ 2147483647 h 886"/>
                <a:gd name="T30" fmla="*/ 2147483647 w 879"/>
                <a:gd name="T31" fmla="*/ 2147483647 h 886"/>
                <a:gd name="T32" fmla="*/ 2147483647 w 879"/>
                <a:gd name="T33" fmla="*/ 2147483647 h 886"/>
                <a:gd name="T34" fmla="*/ 2147483647 w 879"/>
                <a:gd name="T35" fmla="*/ 2147483647 h 886"/>
                <a:gd name="T36" fmla="*/ 2147483647 w 879"/>
                <a:gd name="T37" fmla="*/ 2147483647 h 886"/>
                <a:gd name="T38" fmla="*/ 2147483647 w 879"/>
                <a:gd name="T39" fmla="*/ 2147483647 h 886"/>
                <a:gd name="T40" fmla="*/ 2147483647 w 879"/>
                <a:gd name="T41" fmla="*/ 2147483647 h 886"/>
                <a:gd name="T42" fmla="*/ 2147483647 w 879"/>
                <a:gd name="T43" fmla="*/ 2147483647 h 886"/>
                <a:gd name="T44" fmla="*/ 2147483647 w 879"/>
                <a:gd name="T45" fmla="*/ 2147483647 h 886"/>
                <a:gd name="T46" fmla="*/ 2147483647 w 879"/>
                <a:gd name="T47" fmla="*/ 2147483647 h 886"/>
                <a:gd name="T48" fmla="*/ 2147483647 w 879"/>
                <a:gd name="T49" fmla="*/ 2147483647 h 886"/>
                <a:gd name="T50" fmla="*/ 2147483647 w 879"/>
                <a:gd name="T51" fmla="*/ 2147483647 h 886"/>
                <a:gd name="T52" fmla="*/ 2147483647 w 879"/>
                <a:gd name="T53" fmla="*/ 2147483647 h 886"/>
                <a:gd name="T54" fmla="*/ 2147483647 w 879"/>
                <a:gd name="T55" fmla="*/ 2147483647 h 886"/>
                <a:gd name="T56" fmla="*/ 2147483647 w 879"/>
                <a:gd name="T57" fmla="*/ 2147483647 h 886"/>
                <a:gd name="T58" fmla="*/ 2147483647 w 879"/>
                <a:gd name="T59" fmla="*/ 2147483647 h 886"/>
                <a:gd name="T60" fmla="*/ 2147483647 w 879"/>
                <a:gd name="T61" fmla="*/ 2147483647 h 886"/>
                <a:gd name="T62" fmla="*/ 2147483647 w 879"/>
                <a:gd name="T63" fmla="*/ 2147483647 h 886"/>
                <a:gd name="T64" fmla="*/ 2147483647 w 879"/>
                <a:gd name="T65" fmla="*/ 2147483647 h 886"/>
                <a:gd name="T66" fmla="*/ 2147483647 w 879"/>
                <a:gd name="T67" fmla="*/ 2147483647 h 886"/>
                <a:gd name="T68" fmla="*/ 2147483647 w 879"/>
                <a:gd name="T69" fmla="*/ 2147483647 h 886"/>
                <a:gd name="T70" fmla="*/ 2147483647 w 879"/>
                <a:gd name="T71" fmla="*/ 2147483647 h 886"/>
                <a:gd name="T72" fmla="*/ 2147483647 w 879"/>
                <a:gd name="T73" fmla="*/ 2147483647 h 886"/>
                <a:gd name="T74" fmla="*/ 2147483647 w 879"/>
                <a:gd name="T75" fmla="*/ 2147483647 h 886"/>
                <a:gd name="T76" fmla="*/ 2147483647 w 879"/>
                <a:gd name="T77" fmla="*/ 2147483647 h 886"/>
                <a:gd name="T78" fmla="*/ 2147483647 w 879"/>
                <a:gd name="T79" fmla="*/ 2147483647 h 886"/>
                <a:gd name="T80" fmla="*/ 2147483647 w 879"/>
                <a:gd name="T81" fmla="*/ 2147483647 h 886"/>
                <a:gd name="T82" fmla="*/ 2147483647 w 879"/>
                <a:gd name="T83" fmla="*/ 2147483647 h 886"/>
                <a:gd name="T84" fmla="*/ 2147483647 w 879"/>
                <a:gd name="T85" fmla="*/ 2147483647 h 886"/>
                <a:gd name="T86" fmla="*/ 2147483647 w 879"/>
                <a:gd name="T87" fmla="*/ 2147483647 h 886"/>
                <a:gd name="T88" fmla="*/ 2147483647 w 879"/>
                <a:gd name="T89" fmla="*/ 2147483647 h 886"/>
                <a:gd name="T90" fmla="*/ 2147483647 w 879"/>
                <a:gd name="T91" fmla="*/ 2147483647 h 886"/>
                <a:gd name="T92" fmla="*/ 2147483647 w 879"/>
                <a:gd name="T93" fmla="*/ 2147483647 h 886"/>
                <a:gd name="T94" fmla="*/ 2147483647 w 879"/>
                <a:gd name="T95" fmla="*/ 2147483647 h 886"/>
                <a:gd name="T96" fmla="*/ 2147483647 w 879"/>
                <a:gd name="T97" fmla="*/ 2147483647 h 886"/>
                <a:gd name="T98" fmla="*/ 2147483647 w 879"/>
                <a:gd name="T99" fmla="*/ 2147483647 h 886"/>
                <a:gd name="T100" fmla="*/ 2147483647 w 879"/>
                <a:gd name="T101" fmla="*/ 2147483647 h 886"/>
                <a:gd name="T102" fmla="*/ 2147483647 w 879"/>
                <a:gd name="T103" fmla="*/ 2147483647 h 886"/>
                <a:gd name="T104" fmla="*/ 2147483647 w 879"/>
                <a:gd name="T105" fmla="*/ 2147483647 h 886"/>
                <a:gd name="T106" fmla="*/ 2147483647 w 879"/>
                <a:gd name="T107" fmla="*/ 2147483647 h 886"/>
                <a:gd name="T108" fmla="*/ 2147483647 w 879"/>
                <a:gd name="T109" fmla="*/ 2147483647 h 886"/>
                <a:gd name="T110" fmla="*/ 2147483647 w 879"/>
                <a:gd name="T111" fmla="*/ 2147483647 h 886"/>
                <a:gd name="T112" fmla="*/ 2147483647 w 879"/>
                <a:gd name="T113" fmla="*/ 2147483647 h 886"/>
                <a:gd name="T114" fmla="*/ 2147483647 w 879"/>
                <a:gd name="T115" fmla="*/ 2147483647 h 886"/>
                <a:gd name="T116" fmla="*/ 2147483647 w 879"/>
                <a:gd name="T117" fmla="*/ 2147483647 h 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886"/>
                <a:gd name="T179" fmla="*/ 879 w 879"/>
                <a:gd name="T180" fmla="*/ 886 h 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886">
                  <a:moveTo>
                    <a:pt x="479" y="118"/>
                  </a:moveTo>
                  <a:lnTo>
                    <a:pt x="477" y="124"/>
                  </a:lnTo>
                  <a:lnTo>
                    <a:pt x="469" y="136"/>
                  </a:lnTo>
                  <a:lnTo>
                    <a:pt x="461" y="132"/>
                  </a:lnTo>
                  <a:lnTo>
                    <a:pt x="459" y="122"/>
                  </a:lnTo>
                  <a:lnTo>
                    <a:pt x="447" y="126"/>
                  </a:lnTo>
                  <a:lnTo>
                    <a:pt x="447" y="138"/>
                  </a:lnTo>
                  <a:lnTo>
                    <a:pt x="431" y="144"/>
                  </a:lnTo>
                  <a:lnTo>
                    <a:pt x="423" y="154"/>
                  </a:lnTo>
                  <a:lnTo>
                    <a:pt x="411" y="158"/>
                  </a:lnTo>
                  <a:lnTo>
                    <a:pt x="403" y="154"/>
                  </a:lnTo>
                  <a:lnTo>
                    <a:pt x="389" y="158"/>
                  </a:lnTo>
                  <a:lnTo>
                    <a:pt x="391" y="168"/>
                  </a:lnTo>
                  <a:lnTo>
                    <a:pt x="383" y="176"/>
                  </a:lnTo>
                  <a:lnTo>
                    <a:pt x="395" y="190"/>
                  </a:lnTo>
                  <a:lnTo>
                    <a:pt x="397" y="200"/>
                  </a:lnTo>
                  <a:lnTo>
                    <a:pt x="409" y="206"/>
                  </a:lnTo>
                  <a:lnTo>
                    <a:pt x="403" y="222"/>
                  </a:lnTo>
                  <a:lnTo>
                    <a:pt x="391" y="224"/>
                  </a:lnTo>
                  <a:lnTo>
                    <a:pt x="389" y="232"/>
                  </a:lnTo>
                  <a:lnTo>
                    <a:pt x="399" y="248"/>
                  </a:lnTo>
                  <a:lnTo>
                    <a:pt x="391" y="254"/>
                  </a:lnTo>
                  <a:lnTo>
                    <a:pt x="397" y="272"/>
                  </a:lnTo>
                  <a:lnTo>
                    <a:pt x="407" y="286"/>
                  </a:lnTo>
                  <a:lnTo>
                    <a:pt x="415" y="294"/>
                  </a:lnTo>
                  <a:lnTo>
                    <a:pt x="425" y="304"/>
                  </a:lnTo>
                  <a:lnTo>
                    <a:pt x="433" y="304"/>
                  </a:lnTo>
                  <a:lnTo>
                    <a:pt x="445" y="312"/>
                  </a:lnTo>
                  <a:lnTo>
                    <a:pt x="459" y="326"/>
                  </a:lnTo>
                  <a:lnTo>
                    <a:pt x="471" y="334"/>
                  </a:lnTo>
                  <a:lnTo>
                    <a:pt x="487" y="336"/>
                  </a:lnTo>
                  <a:lnTo>
                    <a:pt x="493" y="344"/>
                  </a:lnTo>
                  <a:lnTo>
                    <a:pt x="499" y="364"/>
                  </a:lnTo>
                  <a:lnTo>
                    <a:pt x="511" y="388"/>
                  </a:lnTo>
                  <a:lnTo>
                    <a:pt x="519" y="416"/>
                  </a:lnTo>
                  <a:lnTo>
                    <a:pt x="537" y="444"/>
                  </a:lnTo>
                  <a:lnTo>
                    <a:pt x="559" y="460"/>
                  </a:lnTo>
                  <a:lnTo>
                    <a:pt x="571" y="472"/>
                  </a:lnTo>
                  <a:lnTo>
                    <a:pt x="581" y="472"/>
                  </a:lnTo>
                  <a:lnTo>
                    <a:pt x="583" y="480"/>
                  </a:lnTo>
                  <a:lnTo>
                    <a:pt x="601" y="486"/>
                  </a:lnTo>
                  <a:lnTo>
                    <a:pt x="613" y="496"/>
                  </a:lnTo>
                  <a:lnTo>
                    <a:pt x="639" y="494"/>
                  </a:lnTo>
                  <a:lnTo>
                    <a:pt x="663" y="490"/>
                  </a:lnTo>
                  <a:lnTo>
                    <a:pt x="679" y="486"/>
                  </a:lnTo>
                  <a:lnTo>
                    <a:pt x="687" y="492"/>
                  </a:lnTo>
                  <a:lnTo>
                    <a:pt x="689" y="504"/>
                  </a:lnTo>
                  <a:lnTo>
                    <a:pt x="679" y="512"/>
                  </a:lnTo>
                  <a:lnTo>
                    <a:pt x="671" y="518"/>
                  </a:lnTo>
                  <a:lnTo>
                    <a:pt x="671" y="528"/>
                  </a:lnTo>
                  <a:lnTo>
                    <a:pt x="683" y="540"/>
                  </a:lnTo>
                  <a:lnTo>
                    <a:pt x="713" y="550"/>
                  </a:lnTo>
                  <a:lnTo>
                    <a:pt x="733" y="560"/>
                  </a:lnTo>
                  <a:lnTo>
                    <a:pt x="759" y="564"/>
                  </a:lnTo>
                  <a:lnTo>
                    <a:pt x="775" y="574"/>
                  </a:lnTo>
                  <a:lnTo>
                    <a:pt x="789" y="584"/>
                  </a:lnTo>
                  <a:lnTo>
                    <a:pt x="809" y="592"/>
                  </a:lnTo>
                  <a:lnTo>
                    <a:pt x="825" y="598"/>
                  </a:lnTo>
                  <a:lnTo>
                    <a:pt x="837" y="602"/>
                  </a:lnTo>
                  <a:lnTo>
                    <a:pt x="839" y="610"/>
                  </a:lnTo>
                  <a:lnTo>
                    <a:pt x="853" y="618"/>
                  </a:lnTo>
                  <a:lnTo>
                    <a:pt x="863" y="624"/>
                  </a:lnTo>
                  <a:lnTo>
                    <a:pt x="875" y="638"/>
                  </a:lnTo>
                  <a:lnTo>
                    <a:pt x="879" y="650"/>
                  </a:lnTo>
                  <a:lnTo>
                    <a:pt x="879" y="654"/>
                  </a:lnTo>
                  <a:lnTo>
                    <a:pt x="873" y="660"/>
                  </a:lnTo>
                  <a:lnTo>
                    <a:pt x="873" y="672"/>
                  </a:lnTo>
                  <a:lnTo>
                    <a:pt x="871" y="678"/>
                  </a:lnTo>
                  <a:lnTo>
                    <a:pt x="861" y="678"/>
                  </a:lnTo>
                  <a:lnTo>
                    <a:pt x="853" y="676"/>
                  </a:lnTo>
                  <a:lnTo>
                    <a:pt x="841" y="666"/>
                  </a:lnTo>
                  <a:lnTo>
                    <a:pt x="841" y="652"/>
                  </a:lnTo>
                  <a:lnTo>
                    <a:pt x="831" y="640"/>
                  </a:lnTo>
                  <a:lnTo>
                    <a:pt x="821" y="636"/>
                  </a:lnTo>
                  <a:lnTo>
                    <a:pt x="801" y="638"/>
                  </a:lnTo>
                  <a:lnTo>
                    <a:pt x="789" y="634"/>
                  </a:lnTo>
                  <a:lnTo>
                    <a:pt x="779" y="630"/>
                  </a:lnTo>
                  <a:lnTo>
                    <a:pt x="779" y="622"/>
                  </a:lnTo>
                  <a:lnTo>
                    <a:pt x="765" y="620"/>
                  </a:lnTo>
                  <a:lnTo>
                    <a:pt x="755" y="626"/>
                  </a:lnTo>
                  <a:lnTo>
                    <a:pt x="747" y="642"/>
                  </a:lnTo>
                  <a:lnTo>
                    <a:pt x="743" y="654"/>
                  </a:lnTo>
                  <a:lnTo>
                    <a:pt x="735" y="664"/>
                  </a:lnTo>
                  <a:lnTo>
                    <a:pt x="735" y="672"/>
                  </a:lnTo>
                  <a:lnTo>
                    <a:pt x="739" y="678"/>
                  </a:lnTo>
                  <a:lnTo>
                    <a:pt x="731" y="686"/>
                  </a:lnTo>
                  <a:lnTo>
                    <a:pt x="729" y="694"/>
                  </a:lnTo>
                  <a:lnTo>
                    <a:pt x="733" y="708"/>
                  </a:lnTo>
                  <a:lnTo>
                    <a:pt x="741" y="712"/>
                  </a:lnTo>
                  <a:lnTo>
                    <a:pt x="755" y="712"/>
                  </a:lnTo>
                  <a:lnTo>
                    <a:pt x="765" y="720"/>
                  </a:lnTo>
                  <a:lnTo>
                    <a:pt x="773" y="724"/>
                  </a:lnTo>
                  <a:lnTo>
                    <a:pt x="781" y="730"/>
                  </a:lnTo>
                  <a:lnTo>
                    <a:pt x="783" y="746"/>
                  </a:lnTo>
                  <a:lnTo>
                    <a:pt x="785" y="758"/>
                  </a:lnTo>
                  <a:lnTo>
                    <a:pt x="789" y="766"/>
                  </a:lnTo>
                  <a:lnTo>
                    <a:pt x="785" y="778"/>
                  </a:lnTo>
                  <a:lnTo>
                    <a:pt x="767" y="776"/>
                  </a:lnTo>
                  <a:lnTo>
                    <a:pt x="753" y="786"/>
                  </a:lnTo>
                  <a:lnTo>
                    <a:pt x="745" y="796"/>
                  </a:lnTo>
                  <a:lnTo>
                    <a:pt x="743" y="808"/>
                  </a:lnTo>
                  <a:lnTo>
                    <a:pt x="747" y="818"/>
                  </a:lnTo>
                  <a:lnTo>
                    <a:pt x="747" y="832"/>
                  </a:lnTo>
                  <a:lnTo>
                    <a:pt x="735" y="840"/>
                  </a:lnTo>
                  <a:lnTo>
                    <a:pt x="723" y="854"/>
                  </a:lnTo>
                  <a:lnTo>
                    <a:pt x="717" y="862"/>
                  </a:lnTo>
                  <a:lnTo>
                    <a:pt x="717" y="874"/>
                  </a:lnTo>
                  <a:lnTo>
                    <a:pt x="711" y="884"/>
                  </a:lnTo>
                  <a:lnTo>
                    <a:pt x="697" y="886"/>
                  </a:lnTo>
                  <a:lnTo>
                    <a:pt x="685" y="884"/>
                  </a:lnTo>
                  <a:lnTo>
                    <a:pt x="679" y="874"/>
                  </a:lnTo>
                  <a:lnTo>
                    <a:pt x="679" y="862"/>
                  </a:lnTo>
                  <a:lnTo>
                    <a:pt x="679" y="854"/>
                  </a:lnTo>
                  <a:lnTo>
                    <a:pt x="689" y="846"/>
                  </a:lnTo>
                  <a:lnTo>
                    <a:pt x="693" y="834"/>
                  </a:lnTo>
                  <a:lnTo>
                    <a:pt x="697" y="822"/>
                  </a:lnTo>
                  <a:lnTo>
                    <a:pt x="689" y="816"/>
                  </a:lnTo>
                  <a:lnTo>
                    <a:pt x="691" y="808"/>
                  </a:lnTo>
                  <a:lnTo>
                    <a:pt x="707" y="804"/>
                  </a:lnTo>
                  <a:lnTo>
                    <a:pt x="715" y="798"/>
                  </a:lnTo>
                  <a:lnTo>
                    <a:pt x="715" y="784"/>
                  </a:lnTo>
                  <a:lnTo>
                    <a:pt x="701" y="766"/>
                  </a:lnTo>
                  <a:lnTo>
                    <a:pt x="701" y="748"/>
                  </a:lnTo>
                  <a:lnTo>
                    <a:pt x="693" y="730"/>
                  </a:lnTo>
                  <a:lnTo>
                    <a:pt x="683" y="720"/>
                  </a:lnTo>
                  <a:lnTo>
                    <a:pt x="677" y="700"/>
                  </a:lnTo>
                  <a:lnTo>
                    <a:pt x="673" y="688"/>
                  </a:lnTo>
                  <a:lnTo>
                    <a:pt x="665" y="676"/>
                  </a:lnTo>
                  <a:lnTo>
                    <a:pt x="653" y="674"/>
                  </a:lnTo>
                  <a:lnTo>
                    <a:pt x="645" y="682"/>
                  </a:lnTo>
                  <a:lnTo>
                    <a:pt x="639" y="680"/>
                  </a:lnTo>
                  <a:lnTo>
                    <a:pt x="627" y="670"/>
                  </a:lnTo>
                  <a:lnTo>
                    <a:pt x="613" y="666"/>
                  </a:lnTo>
                  <a:lnTo>
                    <a:pt x="605" y="654"/>
                  </a:lnTo>
                  <a:lnTo>
                    <a:pt x="607" y="638"/>
                  </a:lnTo>
                  <a:lnTo>
                    <a:pt x="599" y="626"/>
                  </a:lnTo>
                  <a:lnTo>
                    <a:pt x="591" y="620"/>
                  </a:lnTo>
                  <a:lnTo>
                    <a:pt x="579" y="624"/>
                  </a:lnTo>
                  <a:lnTo>
                    <a:pt x="569" y="626"/>
                  </a:lnTo>
                  <a:lnTo>
                    <a:pt x="561" y="628"/>
                  </a:lnTo>
                  <a:lnTo>
                    <a:pt x="565" y="620"/>
                  </a:lnTo>
                  <a:lnTo>
                    <a:pt x="565" y="614"/>
                  </a:lnTo>
                  <a:lnTo>
                    <a:pt x="561" y="608"/>
                  </a:lnTo>
                  <a:lnTo>
                    <a:pt x="553" y="602"/>
                  </a:lnTo>
                  <a:lnTo>
                    <a:pt x="547" y="606"/>
                  </a:lnTo>
                  <a:lnTo>
                    <a:pt x="545" y="610"/>
                  </a:lnTo>
                  <a:lnTo>
                    <a:pt x="539" y="610"/>
                  </a:lnTo>
                  <a:lnTo>
                    <a:pt x="533" y="610"/>
                  </a:lnTo>
                  <a:lnTo>
                    <a:pt x="531" y="612"/>
                  </a:lnTo>
                  <a:lnTo>
                    <a:pt x="525" y="608"/>
                  </a:lnTo>
                  <a:lnTo>
                    <a:pt x="531" y="598"/>
                  </a:lnTo>
                  <a:lnTo>
                    <a:pt x="525" y="582"/>
                  </a:lnTo>
                  <a:lnTo>
                    <a:pt x="517" y="574"/>
                  </a:lnTo>
                  <a:lnTo>
                    <a:pt x="509" y="568"/>
                  </a:lnTo>
                  <a:lnTo>
                    <a:pt x="503" y="568"/>
                  </a:lnTo>
                  <a:lnTo>
                    <a:pt x="497" y="572"/>
                  </a:lnTo>
                  <a:lnTo>
                    <a:pt x="487" y="568"/>
                  </a:lnTo>
                  <a:lnTo>
                    <a:pt x="477" y="566"/>
                  </a:lnTo>
                  <a:lnTo>
                    <a:pt x="469" y="568"/>
                  </a:lnTo>
                  <a:lnTo>
                    <a:pt x="465" y="574"/>
                  </a:lnTo>
                  <a:lnTo>
                    <a:pt x="457" y="566"/>
                  </a:lnTo>
                  <a:lnTo>
                    <a:pt x="451" y="554"/>
                  </a:lnTo>
                  <a:lnTo>
                    <a:pt x="443" y="554"/>
                  </a:lnTo>
                  <a:lnTo>
                    <a:pt x="429" y="550"/>
                  </a:lnTo>
                  <a:lnTo>
                    <a:pt x="417" y="536"/>
                  </a:lnTo>
                  <a:lnTo>
                    <a:pt x="407" y="528"/>
                  </a:lnTo>
                  <a:lnTo>
                    <a:pt x="397" y="524"/>
                  </a:lnTo>
                  <a:lnTo>
                    <a:pt x="389" y="506"/>
                  </a:lnTo>
                  <a:lnTo>
                    <a:pt x="379" y="498"/>
                  </a:lnTo>
                  <a:lnTo>
                    <a:pt x="365" y="494"/>
                  </a:lnTo>
                  <a:lnTo>
                    <a:pt x="361" y="484"/>
                  </a:lnTo>
                  <a:lnTo>
                    <a:pt x="351" y="470"/>
                  </a:lnTo>
                  <a:lnTo>
                    <a:pt x="339" y="464"/>
                  </a:lnTo>
                  <a:lnTo>
                    <a:pt x="329" y="462"/>
                  </a:lnTo>
                  <a:lnTo>
                    <a:pt x="317" y="466"/>
                  </a:lnTo>
                  <a:lnTo>
                    <a:pt x="313" y="460"/>
                  </a:lnTo>
                  <a:lnTo>
                    <a:pt x="319" y="456"/>
                  </a:lnTo>
                  <a:lnTo>
                    <a:pt x="321" y="448"/>
                  </a:lnTo>
                  <a:lnTo>
                    <a:pt x="309" y="438"/>
                  </a:lnTo>
                  <a:lnTo>
                    <a:pt x="301" y="428"/>
                  </a:lnTo>
                  <a:lnTo>
                    <a:pt x="287" y="422"/>
                  </a:lnTo>
                  <a:lnTo>
                    <a:pt x="289" y="412"/>
                  </a:lnTo>
                  <a:lnTo>
                    <a:pt x="281" y="408"/>
                  </a:lnTo>
                  <a:lnTo>
                    <a:pt x="271" y="406"/>
                  </a:lnTo>
                  <a:lnTo>
                    <a:pt x="271" y="384"/>
                  </a:lnTo>
                  <a:lnTo>
                    <a:pt x="265" y="366"/>
                  </a:lnTo>
                  <a:lnTo>
                    <a:pt x="253" y="352"/>
                  </a:lnTo>
                  <a:lnTo>
                    <a:pt x="253" y="338"/>
                  </a:lnTo>
                  <a:lnTo>
                    <a:pt x="251" y="320"/>
                  </a:lnTo>
                  <a:lnTo>
                    <a:pt x="245" y="308"/>
                  </a:lnTo>
                  <a:lnTo>
                    <a:pt x="231" y="298"/>
                  </a:lnTo>
                  <a:lnTo>
                    <a:pt x="215" y="298"/>
                  </a:lnTo>
                  <a:lnTo>
                    <a:pt x="195" y="284"/>
                  </a:lnTo>
                  <a:lnTo>
                    <a:pt x="180" y="274"/>
                  </a:lnTo>
                  <a:lnTo>
                    <a:pt x="172" y="272"/>
                  </a:lnTo>
                  <a:lnTo>
                    <a:pt x="164" y="266"/>
                  </a:lnTo>
                  <a:lnTo>
                    <a:pt x="146" y="264"/>
                  </a:lnTo>
                  <a:lnTo>
                    <a:pt x="136" y="268"/>
                  </a:lnTo>
                  <a:lnTo>
                    <a:pt x="126" y="274"/>
                  </a:lnTo>
                  <a:lnTo>
                    <a:pt x="120" y="286"/>
                  </a:lnTo>
                  <a:lnTo>
                    <a:pt x="112" y="292"/>
                  </a:lnTo>
                  <a:lnTo>
                    <a:pt x="108" y="298"/>
                  </a:lnTo>
                  <a:lnTo>
                    <a:pt x="102" y="310"/>
                  </a:lnTo>
                  <a:lnTo>
                    <a:pt x="86" y="318"/>
                  </a:lnTo>
                  <a:lnTo>
                    <a:pt x="74" y="320"/>
                  </a:lnTo>
                  <a:lnTo>
                    <a:pt x="68" y="324"/>
                  </a:lnTo>
                  <a:lnTo>
                    <a:pt x="60" y="324"/>
                  </a:lnTo>
                  <a:lnTo>
                    <a:pt x="56" y="312"/>
                  </a:lnTo>
                  <a:lnTo>
                    <a:pt x="64" y="300"/>
                  </a:lnTo>
                  <a:lnTo>
                    <a:pt x="70" y="296"/>
                  </a:lnTo>
                  <a:lnTo>
                    <a:pt x="66" y="286"/>
                  </a:lnTo>
                  <a:lnTo>
                    <a:pt x="48" y="286"/>
                  </a:lnTo>
                  <a:lnTo>
                    <a:pt x="32" y="280"/>
                  </a:lnTo>
                  <a:lnTo>
                    <a:pt x="18" y="274"/>
                  </a:lnTo>
                  <a:lnTo>
                    <a:pt x="14" y="262"/>
                  </a:lnTo>
                  <a:lnTo>
                    <a:pt x="16" y="256"/>
                  </a:lnTo>
                  <a:lnTo>
                    <a:pt x="12" y="244"/>
                  </a:lnTo>
                  <a:lnTo>
                    <a:pt x="20" y="236"/>
                  </a:lnTo>
                  <a:lnTo>
                    <a:pt x="28" y="228"/>
                  </a:lnTo>
                  <a:lnTo>
                    <a:pt x="24" y="216"/>
                  </a:lnTo>
                  <a:lnTo>
                    <a:pt x="10" y="214"/>
                  </a:lnTo>
                  <a:lnTo>
                    <a:pt x="6" y="208"/>
                  </a:lnTo>
                  <a:lnTo>
                    <a:pt x="6" y="202"/>
                  </a:lnTo>
                  <a:lnTo>
                    <a:pt x="0" y="192"/>
                  </a:lnTo>
                  <a:lnTo>
                    <a:pt x="8" y="186"/>
                  </a:lnTo>
                  <a:lnTo>
                    <a:pt x="18" y="188"/>
                  </a:lnTo>
                  <a:lnTo>
                    <a:pt x="24" y="180"/>
                  </a:lnTo>
                  <a:lnTo>
                    <a:pt x="32" y="180"/>
                  </a:lnTo>
                  <a:lnTo>
                    <a:pt x="32" y="170"/>
                  </a:lnTo>
                  <a:lnTo>
                    <a:pt x="38" y="164"/>
                  </a:lnTo>
                  <a:lnTo>
                    <a:pt x="26" y="154"/>
                  </a:lnTo>
                  <a:lnTo>
                    <a:pt x="24" y="140"/>
                  </a:lnTo>
                  <a:lnTo>
                    <a:pt x="16" y="134"/>
                  </a:lnTo>
                  <a:lnTo>
                    <a:pt x="10" y="126"/>
                  </a:lnTo>
                  <a:lnTo>
                    <a:pt x="18" y="118"/>
                  </a:lnTo>
                  <a:lnTo>
                    <a:pt x="28" y="120"/>
                  </a:lnTo>
                  <a:lnTo>
                    <a:pt x="30" y="114"/>
                  </a:lnTo>
                  <a:lnTo>
                    <a:pt x="36" y="118"/>
                  </a:lnTo>
                  <a:lnTo>
                    <a:pt x="56" y="114"/>
                  </a:lnTo>
                  <a:lnTo>
                    <a:pt x="72" y="108"/>
                  </a:lnTo>
                  <a:lnTo>
                    <a:pt x="86" y="114"/>
                  </a:lnTo>
                  <a:lnTo>
                    <a:pt x="96" y="108"/>
                  </a:lnTo>
                  <a:lnTo>
                    <a:pt x="106" y="90"/>
                  </a:lnTo>
                  <a:lnTo>
                    <a:pt x="104" y="84"/>
                  </a:lnTo>
                  <a:lnTo>
                    <a:pt x="104" y="80"/>
                  </a:lnTo>
                  <a:lnTo>
                    <a:pt x="110" y="78"/>
                  </a:lnTo>
                  <a:lnTo>
                    <a:pt x="120" y="64"/>
                  </a:lnTo>
                  <a:lnTo>
                    <a:pt x="128" y="64"/>
                  </a:lnTo>
                  <a:lnTo>
                    <a:pt x="128" y="86"/>
                  </a:lnTo>
                  <a:lnTo>
                    <a:pt x="142" y="98"/>
                  </a:lnTo>
                  <a:lnTo>
                    <a:pt x="156" y="100"/>
                  </a:lnTo>
                  <a:lnTo>
                    <a:pt x="152" y="108"/>
                  </a:lnTo>
                  <a:lnTo>
                    <a:pt x="158" y="114"/>
                  </a:lnTo>
                  <a:lnTo>
                    <a:pt x="160" y="126"/>
                  </a:lnTo>
                  <a:lnTo>
                    <a:pt x="170" y="124"/>
                  </a:lnTo>
                  <a:lnTo>
                    <a:pt x="166" y="112"/>
                  </a:lnTo>
                  <a:lnTo>
                    <a:pt x="166" y="102"/>
                  </a:lnTo>
                  <a:lnTo>
                    <a:pt x="182" y="86"/>
                  </a:lnTo>
                  <a:lnTo>
                    <a:pt x="184" y="62"/>
                  </a:lnTo>
                  <a:lnTo>
                    <a:pt x="195" y="62"/>
                  </a:lnTo>
                  <a:lnTo>
                    <a:pt x="197" y="74"/>
                  </a:lnTo>
                  <a:lnTo>
                    <a:pt x="209" y="80"/>
                  </a:lnTo>
                  <a:lnTo>
                    <a:pt x="227" y="70"/>
                  </a:lnTo>
                  <a:lnTo>
                    <a:pt x="239" y="86"/>
                  </a:lnTo>
                  <a:lnTo>
                    <a:pt x="245" y="84"/>
                  </a:lnTo>
                  <a:lnTo>
                    <a:pt x="243" y="78"/>
                  </a:lnTo>
                  <a:lnTo>
                    <a:pt x="243" y="68"/>
                  </a:lnTo>
                  <a:lnTo>
                    <a:pt x="235" y="58"/>
                  </a:lnTo>
                  <a:lnTo>
                    <a:pt x="245" y="48"/>
                  </a:lnTo>
                  <a:lnTo>
                    <a:pt x="253" y="56"/>
                  </a:lnTo>
                  <a:lnTo>
                    <a:pt x="265" y="56"/>
                  </a:lnTo>
                  <a:lnTo>
                    <a:pt x="265" y="48"/>
                  </a:lnTo>
                  <a:lnTo>
                    <a:pt x="261" y="44"/>
                  </a:lnTo>
                  <a:lnTo>
                    <a:pt x="261" y="38"/>
                  </a:lnTo>
                  <a:lnTo>
                    <a:pt x="265" y="26"/>
                  </a:lnTo>
                  <a:lnTo>
                    <a:pt x="277" y="24"/>
                  </a:lnTo>
                  <a:lnTo>
                    <a:pt x="289" y="32"/>
                  </a:lnTo>
                  <a:lnTo>
                    <a:pt x="307" y="32"/>
                  </a:lnTo>
                  <a:lnTo>
                    <a:pt x="305" y="18"/>
                  </a:lnTo>
                  <a:lnTo>
                    <a:pt x="315" y="12"/>
                  </a:lnTo>
                  <a:lnTo>
                    <a:pt x="355" y="10"/>
                  </a:lnTo>
                  <a:lnTo>
                    <a:pt x="379" y="0"/>
                  </a:lnTo>
                  <a:lnTo>
                    <a:pt x="383" y="4"/>
                  </a:lnTo>
                  <a:lnTo>
                    <a:pt x="375" y="8"/>
                  </a:lnTo>
                  <a:lnTo>
                    <a:pt x="375" y="16"/>
                  </a:lnTo>
                  <a:lnTo>
                    <a:pt x="387" y="20"/>
                  </a:lnTo>
                  <a:lnTo>
                    <a:pt x="387" y="28"/>
                  </a:lnTo>
                  <a:lnTo>
                    <a:pt x="399" y="42"/>
                  </a:lnTo>
                  <a:lnTo>
                    <a:pt x="417" y="44"/>
                  </a:lnTo>
                  <a:lnTo>
                    <a:pt x="435" y="46"/>
                  </a:lnTo>
                  <a:lnTo>
                    <a:pt x="485" y="52"/>
                  </a:lnTo>
                  <a:lnTo>
                    <a:pt x="465" y="68"/>
                  </a:lnTo>
                  <a:lnTo>
                    <a:pt x="465" y="80"/>
                  </a:lnTo>
                  <a:lnTo>
                    <a:pt x="479" y="86"/>
                  </a:lnTo>
                  <a:lnTo>
                    <a:pt x="469" y="98"/>
                  </a:lnTo>
                  <a:lnTo>
                    <a:pt x="471" y="106"/>
                  </a:lnTo>
                  <a:lnTo>
                    <a:pt x="483" y="106"/>
                  </a:lnTo>
                  <a:lnTo>
                    <a:pt x="479" y="118"/>
                  </a:lnTo>
                  <a:close/>
                </a:path>
              </a:pathLst>
            </a:custGeom>
            <a:solidFill>
              <a:srgbClr val="0018A8"/>
            </a:solidFill>
            <a:ln w="6350">
              <a:solidFill>
                <a:srgbClr val="FFFFFF"/>
              </a:solidFill>
              <a:round/>
              <a:headEnd/>
              <a:tailEnd/>
            </a:ln>
          </p:spPr>
          <p:txBody>
            <a:bodyPr lIns="0" tIns="54000" rIns="0" bIns="54000" anchor="ctr"/>
            <a:lstStyle/>
            <a:p>
              <a:endParaRPr lang="en-US"/>
            </a:p>
          </p:txBody>
        </p:sp>
        <p:sp>
          <p:nvSpPr>
            <p:cNvPr id="59" name="Freeform 1799"/>
            <p:cNvSpPr>
              <a:spLocks/>
            </p:cNvSpPr>
            <p:nvPr/>
          </p:nvSpPr>
          <p:spPr bwMode="gray">
            <a:xfrm>
              <a:off x="2560977" y="6360559"/>
              <a:ext cx="874600" cy="414857"/>
            </a:xfrm>
            <a:custGeom>
              <a:avLst/>
              <a:gdLst>
                <a:gd name="T0" fmla="*/ 0 w 594"/>
                <a:gd name="T1" fmla="*/ 25713 h 298"/>
                <a:gd name="T2" fmla="*/ 0 w 594"/>
                <a:gd name="T3" fmla="*/ 17456 h 298"/>
                <a:gd name="T4" fmla="*/ 1403 w 594"/>
                <a:gd name="T5" fmla="*/ 17456 h 298"/>
                <a:gd name="T6" fmla="*/ 2447 w 594"/>
                <a:gd name="T7" fmla="*/ 16670 h 298"/>
                <a:gd name="T8" fmla="*/ 3562 w 594"/>
                <a:gd name="T9" fmla="*/ 16670 h 298"/>
                <a:gd name="T10" fmla="*/ 5676 w 594"/>
                <a:gd name="T11" fmla="*/ 16315 h 298"/>
                <a:gd name="T12" fmla="*/ 8041 w 594"/>
                <a:gd name="T13" fmla="*/ 16162 h 298"/>
                <a:gd name="T14" fmla="*/ 8698 w 594"/>
                <a:gd name="T15" fmla="*/ 15908 h 298"/>
                <a:gd name="T16" fmla="*/ 9263 w 594"/>
                <a:gd name="T17" fmla="*/ 15529 h 298"/>
                <a:gd name="T18" fmla="*/ 9926 w 594"/>
                <a:gd name="T19" fmla="*/ 15380 h 298"/>
                <a:gd name="T20" fmla="*/ 11702 w 594"/>
                <a:gd name="T21" fmla="*/ 14810 h 298"/>
                <a:gd name="T22" fmla="*/ 13127 w 594"/>
                <a:gd name="T23" fmla="*/ 14284 h 298"/>
                <a:gd name="T24" fmla="*/ 14759 w 594"/>
                <a:gd name="T25" fmla="*/ 12994 h 298"/>
                <a:gd name="T26" fmla="*/ 17513 w 594"/>
                <a:gd name="T27" fmla="*/ 10159 h 298"/>
                <a:gd name="T28" fmla="*/ 19653 w 594"/>
                <a:gd name="T29" fmla="*/ 7278 h 298"/>
                <a:gd name="T30" fmla="*/ 21572 w 594"/>
                <a:gd name="T31" fmla="*/ 4169 h 298"/>
                <a:gd name="T32" fmla="*/ 22838 w 594"/>
                <a:gd name="T33" fmla="*/ 2423 h 298"/>
                <a:gd name="T34" fmla="*/ 23980 w 594"/>
                <a:gd name="T35" fmla="*/ 2 h 298"/>
                <a:gd name="T36" fmla="*/ 25990 w 594"/>
                <a:gd name="T37" fmla="*/ 2 h 298"/>
                <a:gd name="T38" fmla="*/ 27067 w 594"/>
                <a:gd name="T39" fmla="*/ 2 h 298"/>
                <a:gd name="T40" fmla="*/ 28121 w 594"/>
                <a:gd name="T41" fmla="*/ 0 h 298"/>
                <a:gd name="T42" fmla="*/ 28376 w 594"/>
                <a:gd name="T43" fmla="*/ 965 h 298"/>
                <a:gd name="T44" fmla="*/ 28531 w 594"/>
                <a:gd name="T45" fmla="*/ 3155 h 298"/>
                <a:gd name="T46" fmla="*/ 30732 w 594"/>
                <a:gd name="T47" fmla="*/ 5634 h 298"/>
                <a:gd name="T48" fmla="*/ 32762 w 594"/>
                <a:gd name="T49" fmla="*/ 7278 h 298"/>
                <a:gd name="T50" fmla="*/ 35318 w 594"/>
                <a:gd name="T51" fmla="*/ 7857 h 298"/>
                <a:gd name="T52" fmla="*/ 36487 w 594"/>
                <a:gd name="T53" fmla="*/ 7387 h 298"/>
                <a:gd name="T54" fmla="*/ 37294 w 594"/>
                <a:gd name="T55" fmla="*/ 7567 h 298"/>
                <a:gd name="T56" fmla="*/ 37879 w 594"/>
                <a:gd name="T57" fmla="*/ 8106 h 298"/>
                <a:gd name="T58" fmla="*/ 38477 w 594"/>
                <a:gd name="T59" fmla="*/ 8106 h 298"/>
                <a:gd name="T60" fmla="*/ 38820 w 594"/>
                <a:gd name="T61" fmla="*/ 7567 h 298"/>
                <a:gd name="T62" fmla="*/ 39516 w 594"/>
                <a:gd name="T63" fmla="*/ 8106 h 298"/>
                <a:gd name="T64" fmla="*/ 40936 w 594"/>
                <a:gd name="T65" fmla="*/ 8810 h 298"/>
                <a:gd name="T66" fmla="*/ 41868 w 594"/>
                <a:gd name="T67" fmla="*/ 8810 h 298"/>
                <a:gd name="T68" fmla="*/ 43374 w 594"/>
                <a:gd name="T69" fmla="*/ 8516 h 298"/>
                <a:gd name="T70" fmla="*/ 44074 w 594"/>
                <a:gd name="T71" fmla="*/ 7986 h 298"/>
                <a:gd name="T72" fmla="*/ 44509 w 594"/>
                <a:gd name="T73" fmla="*/ 7567 h 298"/>
                <a:gd name="T74" fmla="*/ 44610 w 594"/>
                <a:gd name="T75" fmla="*/ 9111 h 298"/>
                <a:gd name="T76" fmla="*/ 46033 w 594"/>
                <a:gd name="T77" fmla="*/ 9998 h 298"/>
                <a:gd name="T78" fmla="*/ 48123 w 594"/>
                <a:gd name="T79" fmla="*/ 10382 h 298"/>
                <a:gd name="T80" fmla="*/ 48966 w 594"/>
                <a:gd name="T81" fmla="*/ 11209 h 298"/>
                <a:gd name="T82" fmla="*/ 51842 w 594"/>
                <a:gd name="T83" fmla="*/ 14284 h 298"/>
                <a:gd name="T84" fmla="*/ 51842 w 594"/>
                <a:gd name="T85" fmla="*/ 14810 h 298"/>
                <a:gd name="T86" fmla="*/ 51291 w 594"/>
                <a:gd name="T87" fmla="*/ 15380 h 298"/>
                <a:gd name="T88" fmla="*/ 51291 w 594"/>
                <a:gd name="T89" fmla="*/ 16098 h 298"/>
                <a:gd name="T90" fmla="*/ 51959 w 594"/>
                <a:gd name="T91" fmla="*/ 16670 h 298"/>
                <a:gd name="T92" fmla="*/ 51959 w 594"/>
                <a:gd name="T93" fmla="*/ 17456 h 298"/>
                <a:gd name="T94" fmla="*/ 51618 w 594"/>
                <a:gd name="T95" fmla="*/ 17665 h 298"/>
                <a:gd name="T96" fmla="*/ 51959 w 594"/>
                <a:gd name="T97" fmla="*/ 20710 h 298"/>
                <a:gd name="T98" fmla="*/ 51291 w 594"/>
                <a:gd name="T99" fmla="*/ 22299 h 298"/>
                <a:gd name="T100" fmla="*/ 50885 w 594"/>
                <a:gd name="T101" fmla="*/ 23340 h 298"/>
                <a:gd name="T102" fmla="*/ 51291 w 594"/>
                <a:gd name="T103" fmla="*/ 24341 h 298"/>
                <a:gd name="T104" fmla="*/ 51434 w 594"/>
                <a:gd name="T105" fmla="*/ 24898 h 298"/>
                <a:gd name="T106" fmla="*/ 51434 w 594"/>
                <a:gd name="T107" fmla="*/ 25713 h 298"/>
                <a:gd name="T108" fmla="*/ 0 w 594"/>
                <a:gd name="T109" fmla="*/ 2571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298"/>
                <a:gd name="T167" fmla="*/ 594 w 594"/>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298">
                  <a:moveTo>
                    <a:pt x="0" y="298"/>
                  </a:moveTo>
                  <a:lnTo>
                    <a:pt x="0" y="202"/>
                  </a:lnTo>
                  <a:lnTo>
                    <a:pt x="16" y="202"/>
                  </a:lnTo>
                  <a:lnTo>
                    <a:pt x="28" y="192"/>
                  </a:lnTo>
                  <a:lnTo>
                    <a:pt x="42" y="192"/>
                  </a:lnTo>
                  <a:lnTo>
                    <a:pt x="66" y="190"/>
                  </a:lnTo>
                  <a:lnTo>
                    <a:pt x="90" y="188"/>
                  </a:lnTo>
                  <a:lnTo>
                    <a:pt x="98" y="184"/>
                  </a:lnTo>
                  <a:lnTo>
                    <a:pt x="106" y="180"/>
                  </a:lnTo>
                  <a:lnTo>
                    <a:pt x="114" y="178"/>
                  </a:lnTo>
                  <a:lnTo>
                    <a:pt x="134" y="172"/>
                  </a:lnTo>
                  <a:lnTo>
                    <a:pt x="150" y="166"/>
                  </a:lnTo>
                  <a:lnTo>
                    <a:pt x="168" y="150"/>
                  </a:lnTo>
                  <a:lnTo>
                    <a:pt x="200" y="118"/>
                  </a:lnTo>
                  <a:lnTo>
                    <a:pt x="224" y="84"/>
                  </a:lnTo>
                  <a:lnTo>
                    <a:pt x="246" y="48"/>
                  </a:lnTo>
                  <a:lnTo>
                    <a:pt x="260" y="28"/>
                  </a:lnTo>
                  <a:lnTo>
                    <a:pt x="274" y="2"/>
                  </a:lnTo>
                  <a:lnTo>
                    <a:pt x="296" y="2"/>
                  </a:lnTo>
                  <a:lnTo>
                    <a:pt x="310" y="2"/>
                  </a:lnTo>
                  <a:lnTo>
                    <a:pt x="322" y="0"/>
                  </a:lnTo>
                  <a:lnTo>
                    <a:pt x="324" y="12"/>
                  </a:lnTo>
                  <a:lnTo>
                    <a:pt x="326" y="36"/>
                  </a:lnTo>
                  <a:lnTo>
                    <a:pt x="352" y="66"/>
                  </a:lnTo>
                  <a:lnTo>
                    <a:pt x="374" y="84"/>
                  </a:lnTo>
                  <a:lnTo>
                    <a:pt x="404" y="90"/>
                  </a:lnTo>
                  <a:lnTo>
                    <a:pt x="416" y="86"/>
                  </a:lnTo>
                  <a:lnTo>
                    <a:pt x="426" y="88"/>
                  </a:lnTo>
                  <a:lnTo>
                    <a:pt x="434" y="94"/>
                  </a:lnTo>
                  <a:lnTo>
                    <a:pt x="440" y="94"/>
                  </a:lnTo>
                  <a:lnTo>
                    <a:pt x="444" y="88"/>
                  </a:lnTo>
                  <a:lnTo>
                    <a:pt x="452" y="94"/>
                  </a:lnTo>
                  <a:lnTo>
                    <a:pt x="468" y="102"/>
                  </a:lnTo>
                  <a:lnTo>
                    <a:pt x="478" y="102"/>
                  </a:lnTo>
                  <a:lnTo>
                    <a:pt x="496" y="98"/>
                  </a:lnTo>
                  <a:lnTo>
                    <a:pt x="504" y="92"/>
                  </a:lnTo>
                  <a:lnTo>
                    <a:pt x="508" y="88"/>
                  </a:lnTo>
                  <a:lnTo>
                    <a:pt x="510" y="106"/>
                  </a:lnTo>
                  <a:lnTo>
                    <a:pt x="526" y="116"/>
                  </a:lnTo>
                  <a:lnTo>
                    <a:pt x="550" y="120"/>
                  </a:lnTo>
                  <a:lnTo>
                    <a:pt x="560" y="130"/>
                  </a:lnTo>
                  <a:lnTo>
                    <a:pt x="592" y="166"/>
                  </a:lnTo>
                  <a:lnTo>
                    <a:pt x="592" y="172"/>
                  </a:lnTo>
                  <a:lnTo>
                    <a:pt x="586" y="178"/>
                  </a:lnTo>
                  <a:lnTo>
                    <a:pt x="586" y="186"/>
                  </a:lnTo>
                  <a:lnTo>
                    <a:pt x="594" y="192"/>
                  </a:lnTo>
                  <a:lnTo>
                    <a:pt x="594" y="202"/>
                  </a:lnTo>
                  <a:lnTo>
                    <a:pt x="590" y="204"/>
                  </a:lnTo>
                  <a:lnTo>
                    <a:pt x="594" y="240"/>
                  </a:lnTo>
                  <a:lnTo>
                    <a:pt x="586" y="258"/>
                  </a:lnTo>
                  <a:lnTo>
                    <a:pt x="582" y="270"/>
                  </a:lnTo>
                  <a:lnTo>
                    <a:pt x="586" y="282"/>
                  </a:lnTo>
                  <a:lnTo>
                    <a:pt x="588" y="288"/>
                  </a:lnTo>
                  <a:lnTo>
                    <a:pt x="588" y="298"/>
                  </a:lnTo>
                  <a:lnTo>
                    <a:pt x="0" y="29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0" name="Freeform 1800"/>
            <p:cNvSpPr>
              <a:spLocks/>
            </p:cNvSpPr>
            <p:nvPr/>
          </p:nvSpPr>
          <p:spPr bwMode="gray">
            <a:xfrm>
              <a:off x="5751233" y="5068845"/>
              <a:ext cx="489414" cy="504430"/>
            </a:xfrm>
            <a:custGeom>
              <a:avLst/>
              <a:gdLst>
                <a:gd name="T0" fmla="*/ 4935 w 332"/>
                <a:gd name="T1" fmla="*/ 19358 h 362"/>
                <a:gd name="T2" fmla="*/ 6585 w 332"/>
                <a:gd name="T3" fmla="*/ 18270 h 362"/>
                <a:gd name="T4" fmla="*/ 5741 w 332"/>
                <a:gd name="T5" fmla="*/ 17274 h 362"/>
                <a:gd name="T6" fmla="*/ 6318 w 332"/>
                <a:gd name="T7" fmla="*/ 16177 h 362"/>
                <a:gd name="T8" fmla="*/ 3744 w 332"/>
                <a:gd name="T9" fmla="*/ 14190 h 362"/>
                <a:gd name="T10" fmla="*/ 4356 w 332"/>
                <a:gd name="T11" fmla="*/ 10671 h 362"/>
                <a:gd name="T12" fmla="*/ 2835 w 332"/>
                <a:gd name="T13" fmla="*/ 8127 h 362"/>
                <a:gd name="T14" fmla="*/ 1131 w 332"/>
                <a:gd name="T15" fmla="*/ 4928 h 362"/>
                <a:gd name="T16" fmla="*/ 0 w 332"/>
                <a:gd name="T17" fmla="*/ 2403 h 362"/>
                <a:gd name="T18" fmla="*/ 2835 w 332"/>
                <a:gd name="T19" fmla="*/ 1584 h 362"/>
                <a:gd name="T20" fmla="*/ 7916 w 332"/>
                <a:gd name="T21" fmla="*/ 0 h 362"/>
                <a:gd name="T22" fmla="*/ 10838 w 332"/>
                <a:gd name="T23" fmla="*/ 2403 h 362"/>
                <a:gd name="T24" fmla="*/ 12033 w 332"/>
                <a:gd name="T25" fmla="*/ 4505 h 362"/>
                <a:gd name="T26" fmla="*/ 14771 w 332"/>
                <a:gd name="T27" fmla="*/ 5883 h 362"/>
                <a:gd name="T28" fmla="*/ 16187 w 332"/>
                <a:gd name="T29" fmla="*/ 7057 h 362"/>
                <a:gd name="T30" fmla="*/ 16414 w 332"/>
                <a:gd name="T31" fmla="*/ 8127 h 362"/>
                <a:gd name="T32" fmla="*/ 17211 w 332"/>
                <a:gd name="T33" fmla="*/ 8890 h 362"/>
                <a:gd name="T34" fmla="*/ 20431 w 332"/>
                <a:gd name="T35" fmla="*/ 10221 h 362"/>
                <a:gd name="T36" fmla="*/ 21514 w 332"/>
                <a:gd name="T37" fmla="*/ 8782 h 362"/>
                <a:gd name="T38" fmla="*/ 24319 w 332"/>
                <a:gd name="T39" fmla="*/ 9238 h 362"/>
                <a:gd name="T40" fmla="*/ 22683 w 332"/>
                <a:gd name="T41" fmla="*/ 10221 h 362"/>
                <a:gd name="T42" fmla="*/ 23884 w 332"/>
                <a:gd name="T43" fmla="*/ 12758 h 362"/>
                <a:gd name="T44" fmla="*/ 23718 w 332"/>
                <a:gd name="T45" fmla="*/ 15861 h 362"/>
                <a:gd name="T46" fmla="*/ 26663 w 332"/>
                <a:gd name="T47" fmla="*/ 18270 h 362"/>
                <a:gd name="T48" fmla="*/ 26313 w 332"/>
                <a:gd name="T49" fmla="*/ 20533 h 362"/>
                <a:gd name="T50" fmla="*/ 24869 w 332"/>
                <a:gd name="T51" fmla="*/ 22230 h 362"/>
                <a:gd name="T52" fmla="*/ 25602 w 332"/>
                <a:gd name="T53" fmla="*/ 25341 h 362"/>
                <a:gd name="T54" fmla="*/ 23536 w 332"/>
                <a:gd name="T55" fmla="*/ 25986 h 362"/>
                <a:gd name="T56" fmla="*/ 20855 w 332"/>
                <a:gd name="T57" fmla="*/ 26917 h 362"/>
                <a:gd name="T58" fmla="*/ 21648 w 332"/>
                <a:gd name="T59" fmla="*/ 24428 h 362"/>
                <a:gd name="T60" fmla="*/ 20855 w 332"/>
                <a:gd name="T61" fmla="*/ 23098 h 362"/>
                <a:gd name="T62" fmla="*/ 19128 w 332"/>
                <a:gd name="T63" fmla="*/ 22462 h 362"/>
                <a:gd name="T64" fmla="*/ 17350 w 332"/>
                <a:gd name="T65" fmla="*/ 21661 h 362"/>
                <a:gd name="T66" fmla="*/ 16289 w 332"/>
                <a:gd name="T67" fmla="*/ 20961 h 362"/>
                <a:gd name="T68" fmla="*/ 14771 w 332"/>
                <a:gd name="T69" fmla="*/ 19942 h 362"/>
                <a:gd name="T70" fmla="*/ 14140 w 332"/>
                <a:gd name="T71" fmla="*/ 21176 h 362"/>
                <a:gd name="T72" fmla="*/ 13059 w 332"/>
                <a:gd name="T73" fmla="*/ 22462 h 362"/>
                <a:gd name="T74" fmla="*/ 13472 w 332"/>
                <a:gd name="T75" fmla="*/ 23196 h 362"/>
                <a:gd name="T76" fmla="*/ 11591 w 332"/>
                <a:gd name="T77" fmla="*/ 22714 h 362"/>
                <a:gd name="T78" fmla="*/ 9399 w 332"/>
                <a:gd name="T79" fmla="*/ 21970 h 362"/>
                <a:gd name="T80" fmla="*/ 8327 w 332"/>
                <a:gd name="T81" fmla="*/ 21661 h 362"/>
                <a:gd name="T82" fmla="*/ 5933 w 332"/>
                <a:gd name="T83" fmla="*/ 20533 h 362"/>
                <a:gd name="T84" fmla="*/ 4557 w 332"/>
                <a:gd name="T85" fmla="*/ 19781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2"/>
                <a:gd name="T131" fmla="*/ 332 w 332"/>
                <a:gd name="T132" fmla="*/ 362 h 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2">
                  <a:moveTo>
                    <a:pt x="40" y="268"/>
                  </a:moveTo>
                  <a:lnTo>
                    <a:pt x="48" y="260"/>
                  </a:lnTo>
                  <a:lnTo>
                    <a:pt x="60" y="260"/>
                  </a:lnTo>
                  <a:lnTo>
                    <a:pt x="66" y="252"/>
                  </a:lnTo>
                  <a:lnTo>
                    <a:pt x="76" y="256"/>
                  </a:lnTo>
                  <a:lnTo>
                    <a:pt x="80" y="246"/>
                  </a:lnTo>
                  <a:lnTo>
                    <a:pt x="74" y="238"/>
                  </a:lnTo>
                  <a:lnTo>
                    <a:pt x="70" y="234"/>
                  </a:lnTo>
                  <a:lnTo>
                    <a:pt x="68" y="232"/>
                  </a:lnTo>
                  <a:lnTo>
                    <a:pt x="66" y="230"/>
                  </a:lnTo>
                  <a:lnTo>
                    <a:pt x="58" y="218"/>
                  </a:lnTo>
                  <a:lnTo>
                    <a:pt x="76" y="218"/>
                  </a:lnTo>
                  <a:lnTo>
                    <a:pt x="80" y="210"/>
                  </a:lnTo>
                  <a:lnTo>
                    <a:pt x="58" y="192"/>
                  </a:lnTo>
                  <a:lnTo>
                    <a:pt x="46" y="190"/>
                  </a:lnTo>
                  <a:lnTo>
                    <a:pt x="40" y="166"/>
                  </a:lnTo>
                  <a:lnTo>
                    <a:pt x="42" y="160"/>
                  </a:lnTo>
                  <a:lnTo>
                    <a:pt x="52" y="144"/>
                  </a:lnTo>
                  <a:lnTo>
                    <a:pt x="54" y="130"/>
                  </a:lnTo>
                  <a:lnTo>
                    <a:pt x="34" y="126"/>
                  </a:lnTo>
                  <a:lnTo>
                    <a:pt x="34" y="110"/>
                  </a:lnTo>
                  <a:lnTo>
                    <a:pt x="46" y="102"/>
                  </a:lnTo>
                  <a:lnTo>
                    <a:pt x="22" y="90"/>
                  </a:lnTo>
                  <a:lnTo>
                    <a:pt x="14" y="66"/>
                  </a:lnTo>
                  <a:lnTo>
                    <a:pt x="14" y="62"/>
                  </a:lnTo>
                  <a:lnTo>
                    <a:pt x="8" y="50"/>
                  </a:lnTo>
                  <a:lnTo>
                    <a:pt x="0" y="32"/>
                  </a:lnTo>
                  <a:lnTo>
                    <a:pt x="12" y="30"/>
                  </a:lnTo>
                  <a:lnTo>
                    <a:pt x="22" y="22"/>
                  </a:lnTo>
                  <a:lnTo>
                    <a:pt x="34" y="22"/>
                  </a:lnTo>
                  <a:lnTo>
                    <a:pt x="52" y="2"/>
                  </a:lnTo>
                  <a:lnTo>
                    <a:pt x="76" y="0"/>
                  </a:lnTo>
                  <a:lnTo>
                    <a:pt x="96" y="0"/>
                  </a:lnTo>
                  <a:lnTo>
                    <a:pt x="106" y="10"/>
                  </a:lnTo>
                  <a:lnTo>
                    <a:pt x="118" y="20"/>
                  </a:lnTo>
                  <a:lnTo>
                    <a:pt x="130" y="32"/>
                  </a:lnTo>
                  <a:lnTo>
                    <a:pt x="138" y="34"/>
                  </a:lnTo>
                  <a:lnTo>
                    <a:pt x="140" y="50"/>
                  </a:lnTo>
                  <a:lnTo>
                    <a:pt x="146" y="60"/>
                  </a:lnTo>
                  <a:lnTo>
                    <a:pt x="158" y="70"/>
                  </a:lnTo>
                  <a:lnTo>
                    <a:pt x="172" y="70"/>
                  </a:lnTo>
                  <a:lnTo>
                    <a:pt x="178" y="78"/>
                  </a:lnTo>
                  <a:lnTo>
                    <a:pt x="188" y="74"/>
                  </a:lnTo>
                  <a:lnTo>
                    <a:pt x="196" y="84"/>
                  </a:lnTo>
                  <a:lnTo>
                    <a:pt x="194" y="94"/>
                  </a:lnTo>
                  <a:lnTo>
                    <a:pt x="192" y="98"/>
                  </a:lnTo>
                  <a:lnTo>
                    <a:pt x="202" y="104"/>
                  </a:lnTo>
                  <a:lnTo>
                    <a:pt x="198" y="110"/>
                  </a:lnTo>
                  <a:lnTo>
                    <a:pt x="188" y="116"/>
                  </a:lnTo>
                  <a:lnTo>
                    <a:pt x="196" y="120"/>
                  </a:lnTo>
                  <a:lnTo>
                    <a:pt x="208" y="120"/>
                  </a:lnTo>
                  <a:lnTo>
                    <a:pt x="214" y="126"/>
                  </a:lnTo>
                  <a:lnTo>
                    <a:pt x="238" y="126"/>
                  </a:lnTo>
                  <a:lnTo>
                    <a:pt x="246" y="138"/>
                  </a:lnTo>
                  <a:lnTo>
                    <a:pt x="252" y="138"/>
                  </a:lnTo>
                  <a:lnTo>
                    <a:pt x="254" y="128"/>
                  </a:lnTo>
                  <a:lnTo>
                    <a:pt x="260" y="118"/>
                  </a:lnTo>
                  <a:lnTo>
                    <a:pt x="268" y="114"/>
                  </a:lnTo>
                  <a:lnTo>
                    <a:pt x="278" y="116"/>
                  </a:lnTo>
                  <a:lnTo>
                    <a:pt x="294" y="124"/>
                  </a:lnTo>
                  <a:lnTo>
                    <a:pt x="292" y="130"/>
                  </a:lnTo>
                  <a:lnTo>
                    <a:pt x="280" y="130"/>
                  </a:lnTo>
                  <a:lnTo>
                    <a:pt x="274" y="138"/>
                  </a:lnTo>
                  <a:lnTo>
                    <a:pt x="280" y="148"/>
                  </a:lnTo>
                  <a:lnTo>
                    <a:pt x="292" y="154"/>
                  </a:lnTo>
                  <a:lnTo>
                    <a:pt x="288" y="172"/>
                  </a:lnTo>
                  <a:lnTo>
                    <a:pt x="278" y="182"/>
                  </a:lnTo>
                  <a:lnTo>
                    <a:pt x="278" y="202"/>
                  </a:lnTo>
                  <a:lnTo>
                    <a:pt x="286" y="214"/>
                  </a:lnTo>
                  <a:lnTo>
                    <a:pt x="294" y="228"/>
                  </a:lnTo>
                  <a:lnTo>
                    <a:pt x="308" y="238"/>
                  </a:lnTo>
                  <a:lnTo>
                    <a:pt x="322" y="246"/>
                  </a:lnTo>
                  <a:lnTo>
                    <a:pt x="332" y="254"/>
                  </a:lnTo>
                  <a:lnTo>
                    <a:pt x="328" y="268"/>
                  </a:lnTo>
                  <a:lnTo>
                    <a:pt x="318" y="276"/>
                  </a:lnTo>
                  <a:lnTo>
                    <a:pt x="316" y="286"/>
                  </a:lnTo>
                  <a:lnTo>
                    <a:pt x="306" y="288"/>
                  </a:lnTo>
                  <a:lnTo>
                    <a:pt x="300" y="298"/>
                  </a:lnTo>
                  <a:lnTo>
                    <a:pt x="304" y="322"/>
                  </a:lnTo>
                  <a:lnTo>
                    <a:pt x="310" y="326"/>
                  </a:lnTo>
                  <a:lnTo>
                    <a:pt x="308" y="340"/>
                  </a:lnTo>
                  <a:lnTo>
                    <a:pt x="302" y="348"/>
                  </a:lnTo>
                  <a:lnTo>
                    <a:pt x="294" y="342"/>
                  </a:lnTo>
                  <a:lnTo>
                    <a:pt x="284" y="350"/>
                  </a:lnTo>
                  <a:lnTo>
                    <a:pt x="270" y="350"/>
                  </a:lnTo>
                  <a:lnTo>
                    <a:pt x="256" y="360"/>
                  </a:lnTo>
                  <a:lnTo>
                    <a:pt x="252" y="362"/>
                  </a:lnTo>
                  <a:lnTo>
                    <a:pt x="256" y="348"/>
                  </a:lnTo>
                  <a:lnTo>
                    <a:pt x="256" y="340"/>
                  </a:lnTo>
                  <a:lnTo>
                    <a:pt x="262" y="328"/>
                  </a:lnTo>
                  <a:lnTo>
                    <a:pt x="260" y="320"/>
                  </a:lnTo>
                  <a:lnTo>
                    <a:pt x="264" y="314"/>
                  </a:lnTo>
                  <a:lnTo>
                    <a:pt x="252" y="310"/>
                  </a:lnTo>
                  <a:lnTo>
                    <a:pt x="240" y="312"/>
                  </a:lnTo>
                  <a:lnTo>
                    <a:pt x="230" y="314"/>
                  </a:lnTo>
                  <a:lnTo>
                    <a:pt x="232" y="302"/>
                  </a:lnTo>
                  <a:lnTo>
                    <a:pt x="218" y="300"/>
                  </a:lnTo>
                  <a:lnTo>
                    <a:pt x="216" y="290"/>
                  </a:lnTo>
                  <a:lnTo>
                    <a:pt x="210" y="292"/>
                  </a:lnTo>
                  <a:lnTo>
                    <a:pt x="206" y="286"/>
                  </a:lnTo>
                  <a:lnTo>
                    <a:pt x="204" y="280"/>
                  </a:lnTo>
                  <a:lnTo>
                    <a:pt x="196" y="282"/>
                  </a:lnTo>
                  <a:lnTo>
                    <a:pt x="184" y="278"/>
                  </a:lnTo>
                  <a:lnTo>
                    <a:pt x="184" y="270"/>
                  </a:lnTo>
                  <a:lnTo>
                    <a:pt x="178" y="268"/>
                  </a:lnTo>
                  <a:lnTo>
                    <a:pt x="172" y="274"/>
                  </a:lnTo>
                  <a:lnTo>
                    <a:pt x="164" y="278"/>
                  </a:lnTo>
                  <a:lnTo>
                    <a:pt x="170" y="284"/>
                  </a:lnTo>
                  <a:lnTo>
                    <a:pt x="170" y="294"/>
                  </a:lnTo>
                  <a:lnTo>
                    <a:pt x="168" y="298"/>
                  </a:lnTo>
                  <a:lnTo>
                    <a:pt x="158" y="302"/>
                  </a:lnTo>
                  <a:lnTo>
                    <a:pt x="156" y="306"/>
                  </a:lnTo>
                  <a:lnTo>
                    <a:pt x="162" y="308"/>
                  </a:lnTo>
                  <a:lnTo>
                    <a:pt x="162" y="312"/>
                  </a:lnTo>
                  <a:lnTo>
                    <a:pt x="150" y="318"/>
                  </a:lnTo>
                  <a:lnTo>
                    <a:pt x="150" y="312"/>
                  </a:lnTo>
                  <a:lnTo>
                    <a:pt x="140" y="306"/>
                  </a:lnTo>
                  <a:lnTo>
                    <a:pt x="134" y="308"/>
                  </a:lnTo>
                  <a:lnTo>
                    <a:pt x="124" y="302"/>
                  </a:lnTo>
                  <a:lnTo>
                    <a:pt x="114" y="296"/>
                  </a:lnTo>
                  <a:lnTo>
                    <a:pt x="112" y="300"/>
                  </a:lnTo>
                  <a:lnTo>
                    <a:pt x="104" y="300"/>
                  </a:lnTo>
                  <a:lnTo>
                    <a:pt x="100" y="292"/>
                  </a:lnTo>
                  <a:lnTo>
                    <a:pt x="94" y="294"/>
                  </a:lnTo>
                  <a:lnTo>
                    <a:pt x="80" y="282"/>
                  </a:lnTo>
                  <a:lnTo>
                    <a:pt x="72" y="276"/>
                  </a:lnTo>
                  <a:lnTo>
                    <a:pt x="66" y="276"/>
                  </a:lnTo>
                  <a:lnTo>
                    <a:pt x="58" y="272"/>
                  </a:lnTo>
                  <a:lnTo>
                    <a:pt x="56" y="266"/>
                  </a:lnTo>
                  <a:lnTo>
                    <a:pt x="40" y="26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1" name="Freeform 1801"/>
            <p:cNvSpPr>
              <a:spLocks/>
            </p:cNvSpPr>
            <p:nvPr/>
          </p:nvSpPr>
          <p:spPr bwMode="gray">
            <a:xfrm>
              <a:off x="5230096" y="5054703"/>
              <a:ext cx="589110" cy="504427"/>
            </a:xfrm>
            <a:custGeom>
              <a:avLst/>
              <a:gdLst>
                <a:gd name="T0" fmla="*/ 1713 w 400"/>
                <a:gd name="T1" fmla="*/ 9854 h 364"/>
                <a:gd name="T2" fmla="*/ 5568 w 400"/>
                <a:gd name="T3" fmla="*/ 7720 h 364"/>
                <a:gd name="T4" fmla="*/ 9597 w 400"/>
                <a:gd name="T5" fmla="*/ 9454 h 364"/>
                <a:gd name="T6" fmla="*/ 10572 w 400"/>
                <a:gd name="T7" fmla="*/ 5889 h 364"/>
                <a:gd name="T8" fmla="*/ 12455 w 400"/>
                <a:gd name="T9" fmla="*/ 2341 h 364"/>
                <a:gd name="T10" fmla="*/ 14143 w 400"/>
                <a:gd name="T11" fmla="*/ 0 h 364"/>
                <a:gd name="T12" fmla="*/ 16643 w 400"/>
                <a:gd name="T13" fmla="*/ 1480 h 364"/>
                <a:gd name="T14" fmla="*/ 19955 w 400"/>
                <a:gd name="T15" fmla="*/ 4079 h 364"/>
                <a:gd name="T16" fmla="*/ 23511 w 400"/>
                <a:gd name="T17" fmla="*/ 5244 h 364"/>
                <a:gd name="T18" fmla="*/ 27545 w 400"/>
                <a:gd name="T19" fmla="*/ 3395 h 364"/>
                <a:gd name="T20" fmla="*/ 28689 w 400"/>
                <a:gd name="T21" fmla="*/ 5889 h 364"/>
                <a:gd name="T22" fmla="*/ 31270 w 400"/>
                <a:gd name="T23" fmla="*/ 9271 h 364"/>
                <a:gd name="T24" fmla="*/ 30162 w 400"/>
                <a:gd name="T25" fmla="*/ 11146 h 364"/>
                <a:gd name="T26" fmla="*/ 27780 w 400"/>
                <a:gd name="T27" fmla="*/ 10317 h 364"/>
                <a:gd name="T28" fmla="*/ 24734 w 400"/>
                <a:gd name="T29" fmla="*/ 10759 h 364"/>
                <a:gd name="T30" fmla="*/ 23080 w 400"/>
                <a:gd name="T31" fmla="*/ 10931 h 364"/>
                <a:gd name="T32" fmla="*/ 19160 w 400"/>
                <a:gd name="T33" fmla="*/ 10759 h 364"/>
                <a:gd name="T34" fmla="*/ 17328 w 400"/>
                <a:gd name="T35" fmla="*/ 11146 h 364"/>
                <a:gd name="T36" fmla="*/ 15213 w 400"/>
                <a:gd name="T37" fmla="*/ 12275 h 364"/>
                <a:gd name="T38" fmla="*/ 12455 w 400"/>
                <a:gd name="T39" fmla="*/ 10931 h 364"/>
                <a:gd name="T40" fmla="*/ 14212 w 400"/>
                <a:gd name="T41" fmla="*/ 15541 h 364"/>
                <a:gd name="T42" fmla="*/ 17040 w 400"/>
                <a:gd name="T43" fmla="*/ 20073 h 364"/>
                <a:gd name="T44" fmla="*/ 19955 w 400"/>
                <a:gd name="T45" fmla="*/ 22436 h 364"/>
                <a:gd name="T46" fmla="*/ 22093 w 400"/>
                <a:gd name="T47" fmla="*/ 25789 h 364"/>
                <a:gd name="T48" fmla="*/ 24498 w 400"/>
                <a:gd name="T49" fmla="*/ 28046 h 364"/>
                <a:gd name="T50" fmla="*/ 26964 w 400"/>
                <a:gd name="T51" fmla="*/ 29762 h 364"/>
                <a:gd name="T52" fmla="*/ 23511 w 400"/>
                <a:gd name="T53" fmla="*/ 28046 h 364"/>
                <a:gd name="T54" fmla="*/ 20333 w 400"/>
                <a:gd name="T55" fmla="*/ 25839 h 364"/>
                <a:gd name="T56" fmla="*/ 17833 w 400"/>
                <a:gd name="T57" fmla="*/ 24593 h 364"/>
                <a:gd name="T58" fmla="*/ 15213 w 400"/>
                <a:gd name="T59" fmla="*/ 24747 h 364"/>
                <a:gd name="T60" fmla="*/ 14143 w 400"/>
                <a:gd name="T61" fmla="*/ 23233 h 364"/>
                <a:gd name="T62" fmla="*/ 12032 w 400"/>
                <a:gd name="T63" fmla="*/ 22083 h 364"/>
                <a:gd name="T64" fmla="*/ 9655 w 400"/>
                <a:gd name="T65" fmla="*/ 20294 h 364"/>
                <a:gd name="T66" fmla="*/ 10796 w 400"/>
                <a:gd name="T67" fmla="*/ 18379 h 364"/>
                <a:gd name="T68" fmla="*/ 8369 w 400"/>
                <a:gd name="T69" fmla="*/ 16327 h 364"/>
                <a:gd name="T70" fmla="*/ 7510 w 400"/>
                <a:gd name="T71" fmla="*/ 12684 h 364"/>
                <a:gd name="T72" fmla="*/ 5212 w 400"/>
                <a:gd name="T73" fmla="*/ 10802 h 364"/>
                <a:gd name="T74" fmla="*/ 3970 w 400"/>
                <a:gd name="T75" fmla="*/ 11883 h 364"/>
                <a:gd name="T76" fmla="*/ 3230 w 400"/>
                <a:gd name="T77" fmla="*/ 13384 h 364"/>
                <a:gd name="T78" fmla="*/ 2309 w 400"/>
                <a:gd name="T79" fmla="*/ 14895 h 364"/>
                <a:gd name="T80" fmla="*/ 526 w 400"/>
                <a:gd name="T81" fmla="*/ 12275 h 364"/>
                <a:gd name="T82" fmla="*/ 2 w 400"/>
                <a:gd name="T83" fmla="*/ 9665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364"/>
                <a:gd name="T128" fmla="*/ 400 w 400"/>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364">
                  <a:moveTo>
                    <a:pt x="2" y="118"/>
                  </a:moveTo>
                  <a:lnTo>
                    <a:pt x="22" y="120"/>
                  </a:lnTo>
                  <a:lnTo>
                    <a:pt x="50" y="116"/>
                  </a:lnTo>
                  <a:lnTo>
                    <a:pt x="70" y="94"/>
                  </a:lnTo>
                  <a:lnTo>
                    <a:pt x="88" y="112"/>
                  </a:lnTo>
                  <a:lnTo>
                    <a:pt x="122" y="116"/>
                  </a:lnTo>
                  <a:lnTo>
                    <a:pt x="118" y="90"/>
                  </a:lnTo>
                  <a:lnTo>
                    <a:pt x="136" y="72"/>
                  </a:lnTo>
                  <a:lnTo>
                    <a:pt x="146" y="52"/>
                  </a:lnTo>
                  <a:lnTo>
                    <a:pt x="160" y="28"/>
                  </a:lnTo>
                  <a:lnTo>
                    <a:pt x="180" y="18"/>
                  </a:lnTo>
                  <a:lnTo>
                    <a:pt x="180" y="0"/>
                  </a:lnTo>
                  <a:lnTo>
                    <a:pt x="196" y="4"/>
                  </a:lnTo>
                  <a:lnTo>
                    <a:pt x="214" y="18"/>
                  </a:lnTo>
                  <a:lnTo>
                    <a:pt x="238" y="32"/>
                  </a:lnTo>
                  <a:lnTo>
                    <a:pt x="256" y="50"/>
                  </a:lnTo>
                  <a:lnTo>
                    <a:pt x="280" y="56"/>
                  </a:lnTo>
                  <a:lnTo>
                    <a:pt x="302" y="64"/>
                  </a:lnTo>
                  <a:lnTo>
                    <a:pt x="334" y="60"/>
                  </a:lnTo>
                  <a:lnTo>
                    <a:pt x="354" y="42"/>
                  </a:lnTo>
                  <a:lnTo>
                    <a:pt x="360" y="56"/>
                  </a:lnTo>
                  <a:lnTo>
                    <a:pt x="368" y="72"/>
                  </a:lnTo>
                  <a:lnTo>
                    <a:pt x="376" y="100"/>
                  </a:lnTo>
                  <a:lnTo>
                    <a:pt x="400" y="112"/>
                  </a:lnTo>
                  <a:lnTo>
                    <a:pt x="388" y="120"/>
                  </a:lnTo>
                  <a:lnTo>
                    <a:pt x="388" y="136"/>
                  </a:lnTo>
                  <a:lnTo>
                    <a:pt x="374" y="148"/>
                  </a:lnTo>
                  <a:lnTo>
                    <a:pt x="356" y="126"/>
                  </a:lnTo>
                  <a:lnTo>
                    <a:pt x="330" y="126"/>
                  </a:lnTo>
                  <a:lnTo>
                    <a:pt x="318" y="130"/>
                  </a:lnTo>
                  <a:lnTo>
                    <a:pt x="308" y="126"/>
                  </a:lnTo>
                  <a:lnTo>
                    <a:pt x="296" y="134"/>
                  </a:lnTo>
                  <a:lnTo>
                    <a:pt x="262" y="128"/>
                  </a:lnTo>
                  <a:lnTo>
                    <a:pt x="246" y="130"/>
                  </a:lnTo>
                  <a:lnTo>
                    <a:pt x="232" y="122"/>
                  </a:lnTo>
                  <a:lnTo>
                    <a:pt x="224" y="136"/>
                  </a:lnTo>
                  <a:lnTo>
                    <a:pt x="206" y="132"/>
                  </a:lnTo>
                  <a:lnTo>
                    <a:pt x="196" y="150"/>
                  </a:lnTo>
                  <a:lnTo>
                    <a:pt x="174" y="134"/>
                  </a:lnTo>
                  <a:lnTo>
                    <a:pt x="160" y="134"/>
                  </a:lnTo>
                  <a:lnTo>
                    <a:pt x="158" y="176"/>
                  </a:lnTo>
                  <a:lnTo>
                    <a:pt x="182" y="190"/>
                  </a:lnTo>
                  <a:lnTo>
                    <a:pt x="204" y="230"/>
                  </a:lnTo>
                  <a:lnTo>
                    <a:pt x="218" y="244"/>
                  </a:lnTo>
                  <a:lnTo>
                    <a:pt x="238" y="260"/>
                  </a:lnTo>
                  <a:lnTo>
                    <a:pt x="256" y="274"/>
                  </a:lnTo>
                  <a:lnTo>
                    <a:pt x="274" y="292"/>
                  </a:lnTo>
                  <a:lnTo>
                    <a:pt x="284" y="314"/>
                  </a:lnTo>
                  <a:lnTo>
                    <a:pt x="302" y="332"/>
                  </a:lnTo>
                  <a:lnTo>
                    <a:pt x="314" y="342"/>
                  </a:lnTo>
                  <a:lnTo>
                    <a:pt x="326" y="354"/>
                  </a:lnTo>
                  <a:lnTo>
                    <a:pt x="346" y="364"/>
                  </a:lnTo>
                  <a:lnTo>
                    <a:pt x="320" y="360"/>
                  </a:lnTo>
                  <a:lnTo>
                    <a:pt x="302" y="342"/>
                  </a:lnTo>
                  <a:lnTo>
                    <a:pt x="280" y="328"/>
                  </a:lnTo>
                  <a:lnTo>
                    <a:pt x="260" y="316"/>
                  </a:lnTo>
                  <a:lnTo>
                    <a:pt x="244" y="306"/>
                  </a:lnTo>
                  <a:lnTo>
                    <a:pt x="228" y="300"/>
                  </a:lnTo>
                  <a:lnTo>
                    <a:pt x="212" y="296"/>
                  </a:lnTo>
                  <a:lnTo>
                    <a:pt x="196" y="302"/>
                  </a:lnTo>
                  <a:lnTo>
                    <a:pt x="182" y="296"/>
                  </a:lnTo>
                  <a:lnTo>
                    <a:pt x="180" y="284"/>
                  </a:lnTo>
                  <a:lnTo>
                    <a:pt x="168" y="278"/>
                  </a:lnTo>
                  <a:lnTo>
                    <a:pt x="154" y="270"/>
                  </a:lnTo>
                  <a:lnTo>
                    <a:pt x="140" y="264"/>
                  </a:lnTo>
                  <a:lnTo>
                    <a:pt x="124" y="248"/>
                  </a:lnTo>
                  <a:lnTo>
                    <a:pt x="122" y="228"/>
                  </a:lnTo>
                  <a:lnTo>
                    <a:pt x="138" y="224"/>
                  </a:lnTo>
                  <a:lnTo>
                    <a:pt x="124" y="212"/>
                  </a:lnTo>
                  <a:lnTo>
                    <a:pt x="108" y="200"/>
                  </a:lnTo>
                  <a:lnTo>
                    <a:pt x="98" y="182"/>
                  </a:lnTo>
                  <a:lnTo>
                    <a:pt x="96" y="154"/>
                  </a:lnTo>
                  <a:lnTo>
                    <a:pt x="80" y="144"/>
                  </a:lnTo>
                  <a:lnTo>
                    <a:pt x="66" y="132"/>
                  </a:lnTo>
                  <a:lnTo>
                    <a:pt x="52" y="132"/>
                  </a:lnTo>
                  <a:lnTo>
                    <a:pt x="50" y="146"/>
                  </a:lnTo>
                  <a:lnTo>
                    <a:pt x="48" y="158"/>
                  </a:lnTo>
                  <a:lnTo>
                    <a:pt x="40" y="162"/>
                  </a:lnTo>
                  <a:lnTo>
                    <a:pt x="38" y="176"/>
                  </a:lnTo>
                  <a:lnTo>
                    <a:pt x="30" y="182"/>
                  </a:lnTo>
                  <a:lnTo>
                    <a:pt x="16" y="164"/>
                  </a:lnTo>
                  <a:lnTo>
                    <a:pt x="6" y="150"/>
                  </a:lnTo>
                  <a:lnTo>
                    <a:pt x="0" y="132"/>
                  </a:lnTo>
                  <a:lnTo>
                    <a:pt x="2" y="11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2" name="Freeform 1802"/>
            <p:cNvSpPr>
              <a:spLocks/>
            </p:cNvSpPr>
            <p:nvPr/>
          </p:nvSpPr>
          <p:spPr bwMode="gray">
            <a:xfrm>
              <a:off x="5461210" y="5224417"/>
              <a:ext cx="407845" cy="353570"/>
            </a:xfrm>
            <a:custGeom>
              <a:avLst/>
              <a:gdLst>
                <a:gd name="T0" fmla="*/ 18874 w 276"/>
                <a:gd name="T1" fmla="*/ 1662 h 254"/>
                <a:gd name="T2" fmla="*/ 17852 w 276"/>
                <a:gd name="T3" fmla="*/ 4349 h 254"/>
                <a:gd name="T4" fmla="*/ 18201 w 276"/>
                <a:gd name="T5" fmla="*/ 6976 h 254"/>
                <a:gd name="T6" fmla="*/ 19908 w 276"/>
                <a:gd name="T7" fmla="*/ 8202 h 254"/>
                <a:gd name="T8" fmla="*/ 20549 w 276"/>
                <a:gd name="T9" fmla="*/ 9568 h 254"/>
                <a:gd name="T10" fmla="*/ 19711 w 276"/>
                <a:gd name="T11" fmla="*/ 10706 h 254"/>
                <a:gd name="T12" fmla="*/ 20757 w 276"/>
                <a:gd name="T13" fmla="*/ 12104 h 254"/>
                <a:gd name="T14" fmla="*/ 19711 w 276"/>
                <a:gd name="T15" fmla="*/ 12680 h 254"/>
                <a:gd name="T16" fmla="*/ 18365 w 276"/>
                <a:gd name="T17" fmla="*/ 13414 h 254"/>
                <a:gd name="T18" fmla="*/ 18365 w 276"/>
                <a:gd name="T19" fmla="*/ 14784 h 254"/>
                <a:gd name="T20" fmla="*/ 17852 w 276"/>
                <a:gd name="T21" fmla="*/ 15323 h 254"/>
                <a:gd name="T22" fmla="*/ 16801 w 276"/>
                <a:gd name="T23" fmla="*/ 16117 h 254"/>
                <a:gd name="T24" fmla="*/ 16729 w 276"/>
                <a:gd name="T25" fmla="*/ 18459 h 254"/>
                <a:gd name="T26" fmla="*/ 15844 w 276"/>
                <a:gd name="T27" fmla="*/ 19722 h 254"/>
                <a:gd name="T28" fmla="*/ 16628 w 276"/>
                <a:gd name="T29" fmla="*/ 21521 h 254"/>
                <a:gd name="T30" fmla="*/ 15403 w 276"/>
                <a:gd name="T31" fmla="*/ 22687 h 254"/>
                <a:gd name="T32" fmla="*/ 14077 w 276"/>
                <a:gd name="T33" fmla="*/ 22007 h 254"/>
                <a:gd name="T34" fmla="*/ 12692 w 276"/>
                <a:gd name="T35" fmla="*/ 20971 h 254"/>
                <a:gd name="T36" fmla="*/ 11225 w 276"/>
                <a:gd name="T37" fmla="*/ 19527 h 254"/>
                <a:gd name="T38" fmla="*/ 10209 w 276"/>
                <a:gd name="T39" fmla="*/ 18282 h 254"/>
                <a:gd name="T40" fmla="*/ 9497 w 276"/>
                <a:gd name="T41" fmla="*/ 17381 h 254"/>
                <a:gd name="T42" fmla="*/ 8766 w 276"/>
                <a:gd name="T43" fmla="*/ 15323 h 254"/>
                <a:gd name="T44" fmla="*/ 7122 w 276"/>
                <a:gd name="T45" fmla="*/ 13414 h 254"/>
                <a:gd name="T46" fmla="*/ 5108 w 276"/>
                <a:gd name="T47" fmla="*/ 11562 h 254"/>
                <a:gd name="T48" fmla="*/ 3466 w 276"/>
                <a:gd name="T49" fmla="*/ 9867 h 254"/>
                <a:gd name="T50" fmla="*/ 1768 w 276"/>
                <a:gd name="T51" fmla="*/ 6189 h 254"/>
                <a:gd name="T52" fmla="*/ 0 w 276"/>
                <a:gd name="T53" fmla="*/ 4792 h 254"/>
                <a:gd name="T54" fmla="*/ 0 w 276"/>
                <a:gd name="T55" fmla="*/ 2006 h 254"/>
                <a:gd name="T56" fmla="*/ 1234 w 276"/>
                <a:gd name="T57" fmla="*/ 1040 h 254"/>
                <a:gd name="T58" fmla="*/ 3633 w 276"/>
                <a:gd name="T59" fmla="*/ 862 h 254"/>
                <a:gd name="T60" fmla="*/ 5589 w 276"/>
                <a:gd name="T61" fmla="*/ 0 h 254"/>
                <a:gd name="T62" fmla="*/ 7831 w 276"/>
                <a:gd name="T63" fmla="*/ 593 h 254"/>
                <a:gd name="T64" fmla="*/ 10392 w 276"/>
                <a:gd name="T65" fmla="*/ 1040 h 254"/>
                <a:gd name="T66" fmla="*/ 12049 w 276"/>
                <a:gd name="T67" fmla="*/ 715 h 254"/>
                <a:gd name="T68" fmla="*/ 14896 w 276"/>
                <a:gd name="T69" fmla="*/ 4 h 254"/>
                <a:gd name="T70" fmla="*/ 16282 w 276"/>
                <a:gd name="T71" fmla="*/ 2420 h 254"/>
                <a:gd name="T72" fmla="*/ 17337 w 276"/>
                <a:gd name="T73" fmla="*/ 1254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254"/>
                <a:gd name="T113" fmla="*/ 276 w 276"/>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254">
                  <a:moveTo>
                    <a:pt x="230" y="14"/>
                  </a:moveTo>
                  <a:lnTo>
                    <a:pt x="250" y="18"/>
                  </a:lnTo>
                  <a:lnTo>
                    <a:pt x="248" y="32"/>
                  </a:lnTo>
                  <a:lnTo>
                    <a:pt x="238" y="48"/>
                  </a:lnTo>
                  <a:lnTo>
                    <a:pt x="236" y="54"/>
                  </a:lnTo>
                  <a:lnTo>
                    <a:pt x="242" y="78"/>
                  </a:lnTo>
                  <a:lnTo>
                    <a:pt x="254" y="80"/>
                  </a:lnTo>
                  <a:lnTo>
                    <a:pt x="264" y="90"/>
                  </a:lnTo>
                  <a:lnTo>
                    <a:pt x="276" y="98"/>
                  </a:lnTo>
                  <a:lnTo>
                    <a:pt x="272" y="106"/>
                  </a:lnTo>
                  <a:lnTo>
                    <a:pt x="254" y="106"/>
                  </a:lnTo>
                  <a:lnTo>
                    <a:pt x="262" y="118"/>
                  </a:lnTo>
                  <a:lnTo>
                    <a:pt x="268" y="124"/>
                  </a:lnTo>
                  <a:lnTo>
                    <a:pt x="276" y="134"/>
                  </a:lnTo>
                  <a:lnTo>
                    <a:pt x="272" y="144"/>
                  </a:lnTo>
                  <a:lnTo>
                    <a:pt x="262" y="140"/>
                  </a:lnTo>
                  <a:lnTo>
                    <a:pt x="256" y="148"/>
                  </a:lnTo>
                  <a:lnTo>
                    <a:pt x="244" y="148"/>
                  </a:lnTo>
                  <a:lnTo>
                    <a:pt x="236" y="156"/>
                  </a:lnTo>
                  <a:lnTo>
                    <a:pt x="244" y="164"/>
                  </a:lnTo>
                  <a:lnTo>
                    <a:pt x="246" y="174"/>
                  </a:lnTo>
                  <a:lnTo>
                    <a:pt x="238" y="170"/>
                  </a:lnTo>
                  <a:lnTo>
                    <a:pt x="230" y="172"/>
                  </a:lnTo>
                  <a:lnTo>
                    <a:pt x="224" y="178"/>
                  </a:lnTo>
                  <a:lnTo>
                    <a:pt x="220" y="190"/>
                  </a:lnTo>
                  <a:lnTo>
                    <a:pt x="222" y="204"/>
                  </a:lnTo>
                  <a:lnTo>
                    <a:pt x="212" y="206"/>
                  </a:lnTo>
                  <a:lnTo>
                    <a:pt x="210" y="218"/>
                  </a:lnTo>
                  <a:lnTo>
                    <a:pt x="214" y="224"/>
                  </a:lnTo>
                  <a:lnTo>
                    <a:pt x="220" y="238"/>
                  </a:lnTo>
                  <a:lnTo>
                    <a:pt x="216" y="254"/>
                  </a:lnTo>
                  <a:lnTo>
                    <a:pt x="206" y="250"/>
                  </a:lnTo>
                  <a:lnTo>
                    <a:pt x="192" y="248"/>
                  </a:lnTo>
                  <a:lnTo>
                    <a:pt x="188" y="242"/>
                  </a:lnTo>
                  <a:lnTo>
                    <a:pt x="182" y="238"/>
                  </a:lnTo>
                  <a:lnTo>
                    <a:pt x="168" y="232"/>
                  </a:lnTo>
                  <a:lnTo>
                    <a:pt x="156" y="220"/>
                  </a:lnTo>
                  <a:lnTo>
                    <a:pt x="150" y="216"/>
                  </a:lnTo>
                  <a:lnTo>
                    <a:pt x="144" y="210"/>
                  </a:lnTo>
                  <a:lnTo>
                    <a:pt x="136" y="202"/>
                  </a:lnTo>
                  <a:lnTo>
                    <a:pt x="128" y="194"/>
                  </a:lnTo>
                  <a:lnTo>
                    <a:pt x="126" y="192"/>
                  </a:lnTo>
                  <a:lnTo>
                    <a:pt x="120" y="180"/>
                  </a:lnTo>
                  <a:lnTo>
                    <a:pt x="116" y="170"/>
                  </a:lnTo>
                  <a:lnTo>
                    <a:pt x="98" y="152"/>
                  </a:lnTo>
                  <a:lnTo>
                    <a:pt x="94" y="148"/>
                  </a:lnTo>
                  <a:lnTo>
                    <a:pt x="82" y="138"/>
                  </a:lnTo>
                  <a:lnTo>
                    <a:pt x="68" y="128"/>
                  </a:lnTo>
                  <a:lnTo>
                    <a:pt x="56" y="118"/>
                  </a:lnTo>
                  <a:lnTo>
                    <a:pt x="46" y="108"/>
                  </a:lnTo>
                  <a:lnTo>
                    <a:pt x="34" y="88"/>
                  </a:lnTo>
                  <a:lnTo>
                    <a:pt x="24" y="68"/>
                  </a:lnTo>
                  <a:lnTo>
                    <a:pt x="10" y="60"/>
                  </a:lnTo>
                  <a:lnTo>
                    <a:pt x="0" y="54"/>
                  </a:lnTo>
                  <a:lnTo>
                    <a:pt x="0" y="38"/>
                  </a:lnTo>
                  <a:lnTo>
                    <a:pt x="0" y="22"/>
                  </a:lnTo>
                  <a:lnTo>
                    <a:pt x="2" y="12"/>
                  </a:lnTo>
                  <a:lnTo>
                    <a:pt x="16" y="12"/>
                  </a:lnTo>
                  <a:lnTo>
                    <a:pt x="38" y="28"/>
                  </a:lnTo>
                  <a:lnTo>
                    <a:pt x="48" y="10"/>
                  </a:lnTo>
                  <a:lnTo>
                    <a:pt x="66" y="14"/>
                  </a:lnTo>
                  <a:lnTo>
                    <a:pt x="74" y="0"/>
                  </a:lnTo>
                  <a:lnTo>
                    <a:pt x="88" y="8"/>
                  </a:lnTo>
                  <a:lnTo>
                    <a:pt x="104" y="6"/>
                  </a:lnTo>
                  <a:lnTo>
                    <a:pt x="120" y="8"/>
                  </a:lnTo>
                  <a:lnTo>
                    <a:pt x="138" y="12"/>
                  </a:lnTo>
                  <a:lnTo>
                    <a:pt x="150" y="4"/>
                  </a:lnTo>
                  <a:lnTo>
                    <a:pt x="160" y="8"/>
                  </a:lnTo>
                  <a:lnTo>
                    <a:pt x="172" y="4"/>
                  </a:lnTo>
                  <a:lnTo>
                    <a:pt x="198" y="4"/>
                  </a:lnTo>
                  <a:lnTo>
                    <a:pt x="210" y="20"/>
                  </a:lnTo>
                  <a:lnTo>
                    <a:pt x="216" y="26"/>
                  </a:lnTo>
                  <a:lnTo>
                    <a:pt x="224" y="18"/>
                  </a:lnTo>
                  <a:lnTo>
                    <a:pt x="230" y="1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3" name="Freeform 1803"/>
            <p:cNvSpPr>
              <a:spLocks/>
            </p:cNvSpPr>
            <p:nvPr/>
          </p:nvSpPr>
          <p:spPr bwMode="gray">
            <a:xfrm>
              <a:off x="6009534" y="5540273"/>
              <a:ext cx="267367" cy="226286"/>
            </a:xfrm>
            <a:custGeom>
              <a:avLst/>
              <a:gdLst>
                <a:gd name="T0" fmla="*/ 8813 w 184"/>
                <a:gd name="T1" fmla="*/ 594 h 162"/>
                <a:gd name="T2" fmla="*/ 9688 w 184"/>
                <a:gd name="T3" fmla="*/ 1675 h 162"/>
                <a:gd name="T4" fmla="*/ 10845 w 184"/>
                <a:gd name="T5" fmla="*/ 2222 h 162"/>
                <a:gd name="T6" fmla="*/ 11447 w 184"/>
                <a:gd name="T7" fmla="*/ 2543 h 162"/>
                <a:gd name="T8" fmla="*/ 12209 w 184"/>
                <a:gd name="T9" fmla="*/ 3909 h 162"/>
                <a:gd name="T10" fmla="*/ 12629 w 184"/>
                <a:gd name="T11" fmla="*/ 5185 h 162"/>
                <a:gd name="T12" fmla="*/ 12629 w 184"/>
                <a:gd name="T13" fmla="*/ 6540 h 162"/>
                <a:gd name="T14" fmla="*/ 12801 w 184"/>
                <a:gd name="T15" fmla="*/ 8303 h 162"/>
                <a:gd name="T16" fmla="*/ 11993 w 184"/>
                <a:gd name="T17" fmla="*/ 8443 h 162"/>
                <a:gd name="T18" fmla="*/ 11993 w 184"/>
                <a:gd name="T19" fmla="*/ 9990 h 162"/>
                <a:gd name="T20" fmla="*/ 10845 w 184"/>
                <a:gd name="T21" fmla="*/ 10642 h 162"/>
                <a:gd name="T22" fmla="*/ 9852 w 184"/>
                <a:gd name="T23" fmla="*/ 10642 h 162"/>
                <a:gd name="T24" fmla="*/ 9019 w 184"/>
                <a:gd name="T25" fmla="*/ 11200 h 162"/>
                <a:gd name="T26" fmla="*/ 8319 w 184"/>
                <a:gd name="T27" fmla="*/ 11200 h 162"/>
                <a:gd name="T28" fmla="*/ 7359 w 184"/>
                <a:gd name="T29" fmla="*/ 13252 h 162"/>
                <a:gd name="T30" fmla="*/ 6551 w 184"/>
                <a:gd name="T31" fmla="*/ 14117 h 162"/>
                <a:gd name="T32" fmla="*/ 5645 w 184"/>
                <a:gd name="T33" fmla="*/ 13859 h 162"/>
                <a:gd name="T34" fmla="*/ 4843 w 184"/>
                <a:gd name="T35" fmla="*/ 14561 h 162"/>
                <a:gd name="T36" fmla="*/ 3334 w 184"/>
                <a:gd name="T37" fmla="*/ 14856 h 162"/>
                <a:gd name="T38" fmla="*/ 3334 w 184"/>
                <a:gd name="T39" fmla="*/ 14324 h 162"/>
                <a:gd name="T40" fmla="*/ 2794 w 184"/>
                <a:gd name="T41" fmla="*/ 14324 h 162"/>
                <a:gd name="T42" fmla="*/ 2549 w 184"/>
                <a:gd name="T43" fmla="*/ 14770 h 162"/>
                <a:gd name="T44" fmla="*/ 1963 w 184"/>
                <a:gd name="T45" fmla="*/ 14770 h 162"/>
                <a:gd name="T46" fmla="*/ 1645 w 184"/>
                <a:gd name="T47" fmla="*/ 13583 h 162"/>
                <a:gd name="T48" fmla="*/ 551 w 184"/>
                <a:gd name="T49" fmla="*/ 11984 h 162"/>
                <a:gd name="T50" fmla="*/ 658 w 184"/>
                <a:gd name="T51" fmla="*/ 10642 h 162"/>
                <a:gd name="T52" fmla="*/ 0 w 184"/>
                <a:gd name="T53" fmla="*/ 9222 h 162"/>
                <a:gd name="T54" fmla="*/ 461 w 184"/>
                <a:gd name="T55" fmla="*/ 8676 h 162"/>
                <a:gd name="T56" fmla="*/ 461 w 184"/>
                <a:gd name="T57" fmla="*/ 8303 h 162"/>
                <a:gd name="T58" fmla="*/ 4 w 184"/>
                <a:gd name="T59" fmla="*/ 6199 h 162"/>
                <a:gd name="T60" fmla="*/ 1119 w 184"/>
                <a:gd name="T61" fmla="*/ 5819 h 162"/>
                <a:gd name="T62" fmla="*/ 937 w 184"/>
                <a:gd name="T63" fmla="*/ 4387 h 162"/>
                <a:gd name="T64" fmla="*/ 2794 w 184"/>
                <a:gd name="T65" fmla="*/ 2739 h 162"/>
                <a:gd name="T66" fmla="*/ 3642 w 184"/>
                <a:gd name="T67" fmla="*/ 3634 h 162"/>
                <a:gd name="T68" fmla="*/ 3715 w 184"/>
                <a:gd name="T69" fmla="*/ 2441 h 162"/>
                <a:gd name="T70" fmla="*/ 4346 w 184"/>
                <a:gd name="T71" fmla="*/ 2222 h 162"/>
                <a:gd name="T72" fmla="*/ 5645 w 184"/>
                <a:gd name="T73" fmla="*/ 1675 h 162"/>
                <a:gd name="T74" fmla="*/ 6551 w 184"/>
                <a:gd name="T75" fmla="*/ 717 h 162"/>
                <a:gd name="T76" fmla="*/ 7533 w 184"/>
                <a:gd name="T77" fmla="*/ 717 h 162"/>
                <a:gd name="T78" fmla="*/ 8229 w 184"/>
                <a:gd name="T79" fmla="*/ 0 h 162"/>
                <a:gd name="T80" fmla="*/ 8813 w 184"/>
                <a:gd name="T81" fmla="*/ 59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62"/>
                <a:gd name="T125" fmla="*/ 184 w 184"/>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62">
                  <a:moveTo>
                    <a:pt x="126" y="6"/>
                  </a:moveTo>
                  <a:lnTo>
                    <a:pt x="140" y="18"/>
                  </a:lnTo>
                  <a:lnTo>
                    <a:pt x="156" y="24"/>
                  </a:lnTo>
                  <a:lnTo>
                    <a:pt x="164" y="28"/>
                  </a:lnTo>
                  <a:lnTo>
                    <a:pt x="176" y="42"/>
                  </a:lnTo>
                  <a:lnTo>
                    <a:pt x="182" y="56"/>
                  </a:lnTo>
                  <a:lnTo>
                    <a:pt x="182" y="72"/>
                  </a:lnTo>
                  <a:lnTo>
                    <a:pt x="184" y="90"/>
                  </a:lnTo>
                  <a:lnTo>
                    <a:pt x="172" y="92"/>
                  </a:lnTo>
                  <a:lnTo>
                    <a:pt x="172" y="108"/>
                  </a:lnTo>
                  <a:lnTo>
                    <a:pt x="156" y="116"/>
                  </a:lnTo>
                  <a:lnTo>
                    <a:pt x="142" y="116"/>
                  </a:lnTo>
                  <a:lnTo>
                    <a:pt x="130" y="122"/>
                  </a:lnTo>
                  <a:lnTo>
                    <a:pt x="120" y="122"/>
                  </a:lnTo>
                  <a:lnTo>
                    <a:pt x="104" y="144"/>
                  </a:lnTo>
                  <a:lnTo>
                    <a:pt x="94" y="154"/>
                  </a:lnTo>
                  <a:lnTo>
                    <a:pt x="80" y="150"/>
                  </a:lnTo>
                  <a:lnTo>
                    <a:pt x="70" y="158"/>
                  </a:lnTo>
                  <a:lnTo>
                    <a:pt x="48" y="162"/>
                  </a:lnTo>
                  <a:lnTo>
                    <a:pt x="48" y="156"/>
                  </a:lnTo>
                  <a:lnTo>
                    <a:pt x="40" y="156"/>
                  </a:lnTo>
                  <a:lnTo>
                    <a:pt x="36" y="160"/>
                  </a:lnTo>
                  <a:lnTo>
                    <a:pt x="28" y="160"/>
                  </a:lnTo>
                  <a:lnTo>
                    <a:pt x="24" y="148"/>
                  </a:lnTo>
                  <a:lnTo>
                    <a:pt x="8" y="130"/>
                  </a:lnTo>
                  <a:lnTo>
                    <a:pt x="10" y="116"/>
                  </a:lnTo>
                  <a:lnTo>
                    <a:pt x="0" y="100"/>
                  </a:lnTo>
                  <a:lnTo>
                    <a:pt x="6" y="96"/>
                  </a:lnTo>
                  <a:lnTo>
                    <a:pt x="6" y="90"/>
                  </a:lnTo>
                  <a:lnTo>
                    <a:pt x="4" y="66"/>
                  </a:lnTo>
                  <a:lnTo>
                    <a:pt x="16" y="64"/>
                  </a:lnTo>
                  <a:lnTo>
                    <a:pt x="14" y="48"/>
                  </a:lnTo>
                  <a:lnTo>
                    <a:pt x="40" y="30"/>
                  </a:lnTo>
                  <a:lnTo>
                    <a:pt x="52" y="40"/>
                  </a:lnTo>
                  <a:lnTo>
                    <a:pt x="54" y="26"/>
                  </a:lnTo>
                  <a:lnTo>
                    <a:pt x="62" y="24"/>
                  </a:lnTo>
                  <a:lnTo>
                    <a:pt x="80" y="18"/>
                  </a:lnTo>
                  <a:lnTo>
                    <a:pt x="94" y="8"/>
                  </a:lnTo>
                  <a:lnTo>
                    <a:pt x="108" y="8"/>
                  </a:lnTo>
                  <a:lnTo>
                    <a:pt x="118" y="0"/>
                  </a:lnTo>
                  <a:lnTo>
                    <a:pt x="126" y="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4" name="Freeform 1804"/>
            <p:cNvSpPr>
              <a:spLocks/>
            </p:cNvSpPr>
            <p:nvPr/>
          </p:nvSpPr>
          <p:spPr bwMode="gray">
            <a:xfrm>
              <a:off x="5869055" y="5549702"/>
              <a:ext cx="226581" cy="391287"/>
            </a:xfrm>
            <a:custGeom>
              <a:avLst/>
              <a:gdLst>
                <a:gd name="T0" fmla="*/ 456 w 152"/>
                <a:gd name="T1" fmla="*/ 6107 h 284"/>
                <a:gd name="T2" fmla="*/ 456 w 152"/>
                <a:gd name="T3" fmla="*/ 4247 h 284"/>
                <a:gd name="T4" fmla="*/ 0 w 152"/>
                <a:gd name="T5" fmla="*/ 3540 h 284"/>
                <a:gd name="T6" fmla="*/ 4 w 152"/>
                <a:gd name="T7" fmla="*/ 3030 h 284"/>
                <a:gd name="T8" fmla="*/ 1497 w 152"/>
                <a:gd name="T9" fmla="*/ 0 h 284"/>
                <a:gd name="T10" fmla="*/ 2227 w 152"/>
                <a:gd name="T11" fmla="*/ 0 h 284"/>
                <a:gd name="T12" fmla="*/ 1950 w 152"/>
                <a:gd name="T13" fmla="*/ 631 h 284"/>
                <a:gd name="T14" fmla="*/ 2326 w 152"/>
                <a:gd name="T15" fmla="*/ 1304 h 284"/>
                <a:gd name="T16" fmla="*/ 3460 w 152"/>
                <a:gd name="T17" fmla="*/ 2 h 284"/>
                <a:gd name="T18" fmla="*/ 4309 w 152"/>
                <a:gd name="T19" fmla="*/ 631 h 284"/>
                <a:gd name="T20" fmla="*/ 4356 w 152"/>
                <a:gd name="T21" fmla="*/ 1428 h 284"/>
                <a:gd name="T22" fmla="*/ 5870 w 152"/>
                <a:gd name="T23" fmla="*/ 2054 h 284"/>
                <a:gd name="T24" fmla="*/ 6694 w 152"/>
                <a:gd name="T25" fmla="*/ 3978 h 284"/>
                <a:gd name="T26" fmla="*/ 6745 w 152"/>
                <a:gd name="T27" fmla="*/ 4793 h 284"/>
                <a:gd name="T28" fmla="*/ 6829 w 152"/>
                <a:gd name="T29" fmla="*/ 6274 h 284"/>
                <a:gd name="T30" fmla="*/ 6829 w 152"/>
                <a:gd name="T31" fmla="*/ 7322 h 284"/>
                <a:gd name="T32" fmla="*/ 6411 w 152"/>
                <a:gd name="T33" fmla="*/ 7523 h 284"/>
                <a:gd name="T34" fmla="*/ 7105 w 152"/>
                <a:gd name="T35" fmla="*/ 8782 h 284"/>
                <a:gd name="T36" fmla="*/ 6938 w 152"/>
                <a:gd name="T37" fmla="*/ 9879 h 284"/>
                <a:gd name="T38" fmla="*/ 8071 w 152"/>
                <a:gd name="T39" fmla="*/ 11281 h 284"/>
                <a:gd name="T40" fmla="*/ 8350 w 152"/>
                <a:gd name="T41" fmla="*/ 12163 h 284"/>
                <a:gd name="T42" fmla="*/ 8895 w 152"/>
                <a:gd name="T43" fmla="*/ 12163 h 284"/>
                <a:gd name="T44" fmla="*/ 9144 w 152"/>
                <a:gd name="T45" fmla="*/ 11884 h 284"/>
                <a:gd name="T46" fmla="*/ 9714 w 152"/>
                <a:gd name="T47" fmla="*/ 11884 h 284"/>
                <a:gd name="T48" fmla="*/ 9714 w 152"/>
                <a:gd name="T49" fmla="*/ 12353 h 284"/>
                <a:gd name="T50" fmla="*/ 9869 w 152"/>
                <a:gd name="T51" fmla="*/ 13217 h 284"/>
                <a:gd name="T52" fmla="*/ 10438 w 152"/>
                <a:gd name="T53" fmla="*/ 13826 h 284"/>
                <a:gd name="T54" fmla="*/ 9986 w 152"/>
                <a:gd name="T55" fmla="*/ 15144 h 284"/>
                <a:gd name="T56" fmla="*/ 9333 w 152"/>
                <a:gd name="T57" fmla="*/ 15251 h 284"/>
                <a:gd name="T58" fmla="*/ 8895 w 152"/>
                <a:gd name="T59" fmla="*/ 17012 h 284"/>
                <a:gd name="T60" fmla="*/ 8895 w 152"/>
                <a:gd name="T61" fmla="*/ 18161 h 284"/>
                <a:gd name="T62" fmla="*/ 8719 w 152"/>
                <a:gd name="T63" fmla="*/ 18653 h 284"/>
                <a:gd name="T64" fmla="*/ 8014 w 152"/>
                <a:gd name="T65" fmla="*/ 18653 h 284"/>
                <a:gd name="T66" fmla="*/ 7390 w 152"/>
                <a:gd name="T67" fmla="*/ 19642 h 284"/>
                <a:gd name="T68" fmla="*/ 7759 w 152"/>
                <a:gd name="T69" fmla="*/ 20494 h 284"/>
                <a:gd name="T70" fmla="*/ 7759 w 152"/>
                <a:gd name="T71" fmla="*/ 20974 h 284"/>
                <a:gd name="T72" fmla="*/ 7390 w 152"/>
                <a:gd name="T73" fmla="*/ 20974 h 284"/>
                <a:gd name="T74" fmla="*/ 7390 w 152"/>
                <a:gd name="T75" fmla="*/ 21509 h 284"/>
                <a:gd name="T76" fmla="*/ 6745 w 152"/>
                <a:gd name="T77" fmla="*/ 22168 h 284"/>
                <a:gd name="T78" fmla="*/ 5870 w 152"/>
                <a:gd name="T79" fmla="*/ 21905 h 284"/>
                <a:gd name="T80" fmla="*/ 5870 w 152"/>
                <a:gd name="T81" fmla="*/ 20974 h 284"/>
                <a:gd name="T82" fmla="*/ 4706 w 152"/>
                <a:gd name="T83" fmla="*/ 19433 h 284"/>
                <a:gd name="T84" fmla="*/ 2901 w 152"/>
                <a:gd name="T85" fmla="*/ 18653 h 284"/>
                <a:gd name="T86" fmla="*/ 1635 w 152"/>
                <a:gd name="T87" fmla="*/ 17141 h 284"/>
                <a:gd name="T88" fmla="*/ 2470 w 152"/>
                <a:gd name="T89" fmla="*/ 17327 h 284"/>
                <a:gd name="T90" fmla="*/ 2470 w 152"/>
                <a:gd name="T91" fmla="*/ 16584 h 284"/>
                <a:gd name="T92" fmla="*/ 2227 w 152"/>
                <a:gd name="T93" fmla="*/ 15850 h 284"/>
                <a:gd name="T94" fmla="*/ 1371 w 152"/>
                <a:gd name="T95" fmla="*/ 15251 h 284"/>
                <a:gd name="T96" fmla="*/ 1786 w 152"/>
                <a:gd name="T97" fmla="*/ 13405 h 284"/>
                <a:gd name="T98" fmla="*/ 2227 w 152"/>
                <a:gd name="T99" fmla="*/ 13217 h 284"/>
                <a:gd name="T100" fmla="*/ 2326 w 152"/>
                <a:gd name="T101" fmla="*/ 12954 h 284"/>
                <a:gd name="T102" fmla="*/ 1635 w 152"/>
                <a:gd name="T103" fmla="*/ 11884 h 284"/>
                <a:gd name="T104" fmla="*/ 1950 w 152"/>
                <a:gd name="T105" fmla="*/ 10885 h 284"/>
                <a:gd name="T106" fmla="*/ 1255 w 152"/>
                <a:gd name="T107" fmla="*/ 9322 h 284"/>
                <a:gd name="T108" fmla="*/ 1635 w 152"/>
                <a:gd name="T109" fmla="*/ 8782 h 284"/>
                <a:gd name="T110" fmla="*/ 1635 w 152"/>
                <a:gd name="T111" fmla="*/ 8226 h 284"/>
                <a:gd name="T112" fmla="*/ 2071 w 152"/>
                <a:gd name="T113" fmla="*/ 8020 h 284"/>
                <a:gd name="T114" fmla="*/ 1786 w 152"/>
                <a:gd name="T115" fmla="*/ 7365 h 284"/>
                <a:gd name="T116" fmla="*/ 1786 w 152"/>
                <a:gd name="T117" fmla="*/ 6274 h 284"/>
                <a:gd name="T118" fmla="*/ 1255 w 152"/>
                <a:gd name="T119" fmla="*/ 5920 h 284"/>
                <a:gd name="T120" fmla="*/ 456 w 152"/>
                <a:gd name="T121" fmla="*/ 6107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284"/>
                <a:gd name="T185" fmla="*/ 152 w 152"/>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284">
                  <a:moveTo>
                    <a:pt x="6" y="78"/>
                  </a:moveTo>
                  <a:lnTo>
                    <a:pt x="6" y="54"/>
                  </a:lnTo>
                  <a:lnTo>
                    <a:pt x="0" y="44"/>
                  </a:lnTo>
                  <a:lnTo>
                    <a:pt x="4" y="38"/>
                  </a:lnTo>
                  <a:lnTo>
                    <a:pt x="22" y="0"/>
                  </a:lnTo>
                  <a:lnTo>
                    <a:pt x="32" y="0"/>
                  </a:lnTo>
                  <a:lnTo>
                    <a:pt x="28" y="8"/>
                  </a:lnTo>
                  <a:lnTo>
                    <a:pt x="34" y="16"/>
                  </a:lnTo>
                  <a:lnTo>
                    <a:pt x="50" y="2"/>
                  </a:lnTo>
                  <a:lnTo>
                    <a:pt x="62" y="8"/>
                  </a:lnTo>
                  <a:lnTo>
                    <a:pt x="64" y="18"/>
                  </a:lnTo>
                  <a:lnTo>
                    <a:pt x="86" y="26"/>
                  </a:lnTo>
                  <a:lnTo>
                    <a:pt x="96" y="50"/>
                  </a:lnTo>
                  <a:lnTo>
                    <a:pt x="98" y="62"/>
                  </a:lnTo>
                  <a:lnTo>
                    <a:pt x="100" y="80"/>
                  </a:lnTo>
                  <a:lnTo>
                    <a:pt x="100" y="92"/>
                  </a:lnTo>
                  <a:lnTo>
                    <a:pt x="94" y="96"/>
                  </a:lnTo>
                  <a:lnTo>
                    <a:pt x="104" y="112"/>
                  </a:lnTo>
                  <a:lnTo>
                    <a:pt x="102" y="126"/>
                  </a:lnTo>
                  <a:lnTo>
                    <a:pt x="118" y="144"/>
                  </a:lnTo>
                  <a:lnTo>
                    <a:pt x="122" y="156"/>
                  </a:lnTo>
                  <a:lnTo>
                    <a:pt x="130" y="156"/>
                  </a:lnTo>
                  <a:lnTo>
                    <a:pt x="134" y="152"/>
                  </a:lnTo>
                  <a:lnTo>
                    <a:pt x="142" y="152"/>
                  </a:lnTo>
                  <a:lnTo>
                    <a:pt x="142" y="158"/>
                  </a:lnTo>
                  <a:lnTo>
                    <a:pt x="144" y="170"/>
                  </a:lnTo>
                  <a:lnTo>
                    <a:pt x="152" y="176"/>
                  </a:lnTo>
                  <a:lnTo>
                    <a:pt x="146" y="194"/>
                  </a:lnTo>
                  <a:lnTo>
                    <a:pt x="136" y="196"/>
                  </a:lnTo>
                  <a:lnTo>
                    <a:pt x="130" y="216"/>
                  </a:lnTo>
                  <a:lnTo>
                    <a:pt x="130" y="232"/>
                  </a:lnTo>
                  <a:lnTo>
                    <a:pt x="126" y="238"/>
                  </a:lnTo>
                  <a:lnTo>
                    <a:pt x="116" y="238"/>
                  </a:lnTo>
                  <a:lnTo>
                    <a:pt x="108" y="252"/>
                  </a:lnTo>
                  <a:lnTo>
                    <a:pt x="114" y="262"/>
                  </a:lnTo>
                  <a:lnTo>
                    <a:pt x="114" y="268"/>
                  </a:lnTo>
                  <a:lnTo>
                    <a:pt x="108" y="268"/>
                  </a:lnTo>
                  <a:lnTo>
                    <a:pt x="108" y="276"/>
                  </a:lnTo>
                  <a:lnTo>
                    <a:pt x="98" y="284"/>
                  </a:lnTo>
                  <a:lnTo>
                    <a:pt x="86" y="280"/>
                  </a:lnTo>
                  <a:lnTo>
                    <a:pt x="86" y="268"/>
                  </a:lnTo>
                  <a:lnTo>
                    <a:pt x="68" y="248"/>
                  </a:lnTo>
                  <a:lnTo>
                    <a:pt x="42" y="238"/>
                  </a:lnTo>
                  <a:lnTo>
                    <a:pt x="24" y="220"/>
                  </a:lnTo>
                  <a:lnTo>
                    <a:pt x="36" y="222"/>
                  </a:lnTo>
                  <a:lnTo>
                    <a:pt x="36" y="212"/>
                  </a:lnTo>
                  <a:lnTo>
                    <a:pt x="32" y="204"/>
                  </a:lnTo>
                  <a:lnTo>
                    <a:pt x="20" y="196"/>
                  </a:lnTo>
                  <a:lnTo>
                    <a:pt x="26" y="172"/>
                  </a:lnTo>
                  <a:lnTo>
                    <a:pt x="32" y="170"/>
                  </a:lnTo>
                  <a:lnTo>
                    <a:pt x="34" y="164"/>
                  </a:lnTo>
                  <a:lnTo>
                    <a:pt x="24" y="152"/>
                  </a:lnTo>
                  <a:lnTo>
                    <a:pt x="28" y="140"/>
                  </a:lnTo>
                  <a:lnTo>
                    <a:pt x="18" y="120"/>
                  </a:lnTo>
                  <a:lnTo>
                    <a:pt x="24" y="112"/>
                  </a:lnTo>
                  <a:lnTo>
                    <a:pt x="24" y="104"/>
                  </a:lnTo>
                  <a:lnTo>
                    <a:pt x="30" y="102"/>
                  </a:lnTo>
                  <a:lnTo>
                    <a:pt x="26" y="94"/>
                  </a:lnTo>
                  <a:lnTo>
                    <a:pt x="26" y="80"/>
                  </a:lnTo>
                  <a:lnTo>
                    <a:pt x="18" y="76"/>
                  </a:lnTo>
                  <a:lnTo>
                    <a:pt x="6" y="7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5" name="Freeform 1805"/>
            <p:cNvSpPr>
              <a:spLocks/>
            </p:cNvSpPr>
            <p:nvPr/>
          </p:nvSpPr>
          <p:spPr bwMode="gray">
            <a:xfrm>
              <a:off x="6630366" y="5469560"/>
              <a:ext cx="308150" cy="306427"/>
            </a:xfrm>
            <a:custGeom>
              <a:avLst/>
              <a:gdLst>
                <a:gd name="T0" fmla="*/ 11625 w 210"/>
                <a:gd name="T1" fmla="*/ 747 h 220"/>
                <a:gd name="T2" fmla="*/ 11361 w 210"/>
                <a:gd name="T3" fmla="*/ 1759 h 220"/>
                <a:gd name="T4" fmla="*/ 12497 w 210"/>
                <a:gd name="T5" fmla="*/ 3116 h 220"/>
                <a:gd name="T6" fmla="*/ 13904 w 210"/>
                <a:gd name="T7" fmla="*/ 4222 h 220"/>
                <a:gd name="T8" fmla="*/ 16340 w 210"/>
                <a:gd name="T9" fmla="*/ 4644 h 220"/>
                <a:gd name="T10" fmla="*/ 18723 w 210"/>
                <a:gd name="T11" fmla="*/ 5343 h 220"/>
                <a:gd name="T12" fmla="*/ 20356 w 210"/>
                <a:gd name="T13" fmla="*/ 5343 h 220"/>
                <a:gd name="T14" fmla="*/ 20356 w 210"/>
                <a:gd name="T15" fmla="*/ 6482 h 220"/>
                <a:gd name="T16" fmla="*/ 20291 w 210"/>
                <a:gd name="T17" fmla="*/ 7135 h 220"/>
                <a:gd name="T18" fmla="*/ 19617 w 210"/>
                <a:gd name="T19" fmla="*/ 7940 h 220"/>
                <a:gd name="T20" fmla="*/ 18605 w 210"/>
                <a:gd name="T21" fmla="*/ 8083 h 220"/>
                <a:gd name="T22" fmla="*/ 17468 w 210"/>
                <a:gd name="T23" fmla="*/ 8083 h 220"/>
                <a:gd name="T24" fmla="*/ 17021 w 210"/>
                <a:gd name="T25" fmla="*/ 7843 h 220"/>
                <a:gd name="T26" fmla="*/ 16340 w 210"/>
                <a:gd name="T27" fmla="*/ 8083 h 220"/>
                <a:gd name="T28" fmla="*/ 14963 w 210"/>
                <a:gd name="T29" fmla="*/ 8083 h 220"/>
                <a:gd name="T30" fmla="*/ 13859 w 210"/>
                <a:gd name="T31" fmla="*/ 8627 h 220"/>
                <a:gd name="T32" fmla="*/ 12788 w 210"/>
                <a:gd name="T33" fmla="*/ 9776 h 220"/>
                <a:gd name="T34" fmla="*/ 11625 w 210"/>
                <a:gd name="T35" fmla="*/ 9776 h 220"/>
                <a:gd name="T36" fmla="*/ 9974 w 210"/>
                <a:gd name="T37" fmla="*/ 10413 h 220"/>
                <a:gd name="T38" fmla="*/ 9768 w 210"/>
                <a:gd name="T39" fmla="*/ 12046 h 220"/>
                <a:gd name="T40" fmla="*/ 8891 w 210"/>
                <a:gd name="T41" fmla="*/ 13251 h 220"/>
                <a:gd name="T42" fmla="*/ 8083 w 210"/>
                <a:gd name="T43" fmla="*/ 14409 h 220"/>
                <a:gd name="T44" fmla="*/ 6799 w 210"/>
                <a:gd name="T45" fmla="*/ 15474 h 220"/>
                <a:gd name="T46" fmla="*/ 5343 w 210"/>
                <a:gd name="T47" fmla="*/ 16823 h 220"/>
                <a:gd name="T48" fmla="*/ 4222 w 210"/>
                <a:gd name="T49" fmla="*/ 18492 h 220"/>
                <a:gd name="T50" fmla="*/ 3766 w 210"/>
                <a:gd name="T51" fmla="*/ 20063 h 220"/>
                <a:gd name="T52" fmla="*/ 2884 w 210"/>
                <a:gd name="T53" fmla="*/ 21236 h 220"/>
                <a:gd name="T54" fmla="*/ 2341 w 210"/>
                <a:gd name="T55" fmla="*/ 20502 h 220"/>
                <a:gd name="T56" fmla="*/ 2743 w 210"/>
                <a:gd name="T57" fmla="*/ 19401 h 220"/>
                <a:gd name="T58" fmla="*/ 2341 w 210"/>
                <a:gd name="T59" fmla="*/ 18605 h 220"/>
                <a:gd name="T60" fmla="*/ 3319 w 210"/>
                <a:gd name="T61" fmla="*/ 17326 h 220"/>
                <a:gd name="T62" fmla="*/ 4222 w 210"/>
                <a:gd name="T63" fmla="*/ 16581 h 220"/>
                <a:gd name="T64" fmla="*/ 5343 w 210"/>
                <a:gd name="T65" fmla="*/ 15751 h 220"/>
                <a:gd name="T66" fmla="*/ 5881 w 210"/>
                <a:gd name="T67" fmla="*/ 15294 h 220"/>
                <a:gd name="T68" fmla="*/ 5514 w 210"/>
                <a:gd name="T69" fmla="*/ 14409 h 220"/>
                <a:gd name="T70" fmla="*/ 4557 w 210"/>
                <a:gd name="T71" fmla="*/ 15294 h 220"/>
                <a:gd name="T72" fmla="*/ 2128 w 210"/>
                <a:gd name="T73" fmla="*/ 15955 h 220"/>
                <a:gd name="T74" fmla="*/ 2 w 210"/>
                <a:gd name="T75" fmla="*/ 15474 h 220"/>
                <a:gd name="T76" fmla="*/ 904 w 210"/>
                <a:gd name="T77" fmla="*/ 13859 h 220"/>
                <a:gd name="T78" fmla="*/ 1093 w 210"/>
                <a:gd name="T79" fmla="*/ 11361 h 220"/>
                <a:gd name="T80" fmla="*/ 2884 w 210"/>
                <a:gd name="T81" fmla="*/ 7940 h 220"/>
                <a:gd name="T82" fmla="*/ 0 w 210"/>
                <a:gd name="T83" fmla="*/ 5619 h 220"/>
                <a:gd name="T84" fmla="*/ 4 w 210"/>
                <a:gd name="T85" fmla="*/ 4560 h 220"/>
                <a:gd name="T86" fmla="*/ 1322 w 210"/>
                <a:gd name="T87" fmla="*/ 3838 h 220"/>
                <a:gd name="T88" fmla="*/ 1759 w 210"/>
                <a:gd name="T89" fmla="*/ 2750 h 220"/>
                <a:gd name="T90" fmla="*/ 3838 w 210"/>
                <a:gd name="T91" fmla="*/ 1759 h 220"/>
                <a:gd name="T92" fmla="*/ 5619 w 210"/>
                <a:gd name="T93" fmla="*/ 747 h 220"/>
                <a:gd name="T94" fmla="*/ 6469 w 210"/>
                <a:gd name="T95" fmla="*/ 617 h 220"/>
                <a:gd name="T96" fmla="*/ 8535 w 210"/>
                <a:gd name="T97" fmla="*/ 1322 h 220"/>
                <a:gd name="T98" fmla="*/ 9860 w 210"/>
                <a:gd name="T99" fmla="*/ 904 h 220"/>
                <a:gd name="T100" fmla="*/ 10971 w 210"/>
                <a:gd name="T101" fmla="*/ 0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220"/>
                <a:gd name="T155" fmla="*/ 210 w 210"/>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220">
                  <a:moveTo>
                    <a:pt x="114" y="0"/>
                  </a:moveTo>
                  <a:lnTo>
                    <a:pt x="120" y="8"/>
                  </a:lnTo>
                  <a:lnTo>
                    <a:pt x="116" y="12"/>
                  </a:lnTo>
                  <a:lnTo>
                    <a:pt x="116" y="18"/>
                  </a:lnTo>
                  <a:lnTo>
                    <a:pt x="120" y="24"/>
                  </a:lnTo>
                  <a:lnTo>
                    <a:pt x="128" y="32"/>
                  </a:lnTo>
                  <a:lnTo>
                    <a:pt x="136" y="40"/>
                  </a:lnTo>
                  <a:lnTo>
                    <a:pt x="144" y="44"/>
                  </a:lnTo>
                  <a:lnTo>
                    <a:pt x="156" y="48"/>
                  </a:lnTo>
                  <a:lnTo>
                    <a:pt x="168" y="48"/>
                  </a:lnTo>
                  <a:lnTo>
                    <a:pt x="184" y="50"/>
                  </a:lnTo>
                  <a:lnTo>
                    <a:pt x="194" y="54"/>
                  </a:lnTo>
                  <a:lnTo>
                    <a:pt x="204" y="54"/>
                  </a:lnTo>
                  <a:lnTo>
                    <a:pt x="210" y="54"/>
                  </a:lnTo>
                  <a:lnTo>
                    <a:pt x="210" y="60"/>
                  </a:lnTo>
                  <a:lnTo>
                    <a:pt x="210" y="66"/>
                  </a:lnTo>
                  <a:lnTo>
                    <a:pt x="206" y="70"/>
                  </a:lnTo>
                  <a:lnTo>
                    <a:pt x="208" y="74"/>
                  </a:lnTo>
                  <a:lnTo>
                    <a:pt x="208" y="80"/>
                  </a:lnTo>
                  <a:lnTo>
                    <a:pt x="202" y="82"/>
                  </a:lnTo>
                  <a:lnTo>
                    <a:pt x="196" y="84"/>
                  </a:lnTo>
                  <a:lnTo>
                    <a:pt x="192" y="84"/>
                  </a:lnTo>
                  <a:lnTo>
                    <a:pt x="184" y="86"/>
                  </a:lnTo>
                  <a:lnTo>
                    <a:pt x="180" y="84"/>
                  </a:lnTo>
                  <a:lnTo>
                    <a:pt x="178" y="82"/>
                  </a:lnTo>
                  <a:lnTo>
                    <a:pt x="176" y="80"/>
                  </a:lnTo>
                  <a:lnTo>
                    <a:pt x="174" y="84"/>
                  </a:lnTo>
                  <a:lnTo>
                    <a:pt x="168" y="84"/>
                  </a:lnTo>
                  <a:lnTo>
                    <a:pt x="162" y="84"/>
                  </a:lnTo>
                  <a:lnTo>
                    <a:pt x="154" y="84"/>
                  </a:lnTo>
                  <a:lnTo>
                    <a:pt x="148" y="86"/>
                  </a:lnTo>
                  <a:lnTo>
                    <a:pt x="142" y="88"/>
                  </a:lnTo>
                  <a:lnTo>
                    <a:pt x="138" y="96"/>
                  </a:lnTo>
                  <a:lnTo>
                    <a:pt x="132" y="100"/>
                  </a:lnTo>
                  <a:lnTo>
                    <a:pt x="126" y="102"/>
                  </a:lnTo>
                  <a:lnTo>
                    <a:pt x="120" y="100"/>
                  </a:lnTo>
                  <a:lnTo>
                    <a:pt x="114" y="102"/>
                  </a:lnTo>
                  <a:lnTo>
                    <a:pt x="104" y="106"/>
                  </a:lnTo>
                  <a:lnTo>
                    <a:pt x="100" y="112"/>
                  </a:lnTo>
                  <a:lnTo>
                    <a:pt x="100" y="124"/>
                  </a:lnTo>
                  <a:lnTo>
                    <a:pt x="96" y="130"/>
                  </a:lnTo>
                  <a:lnTo>
                    <a:pt x="92" y="136"/>
                  </a:lnTo>
                  <a:lnTo>
                    <a:pt x="90" y="142"/>
                  </a:lnTo>
                  <a:lnTo>
                    <a:pt x="84" y="148"/>
                  </a:lnTo>
                  <a:lnTo>
                    <a:pt x="74" y="154"/>
                  </a:lnTo>
                  <a:lnTo>
                    <a:pt x="70" y="160"/>
                  </a:lnTo>
                  <a:lnTo>
                    <a:pt x="62" y="166"/>
                  </a:lnTo>
                  <a:lnTo>
                    <a:pt x="54" y="174"/>
                  </a:lnTo>
                  <a:lnTo>
                    <a:pt x="50" y="184"/>
                  </a:lnTo>
                  <a:lnTo>
                    <a:pt x="44" y="190"/>
                  </a:lnTo>
                  <a:lnTo>
                    <a:pt x="38" y="198"/>
                  </a:lnTo>
                  <a:lnTo>
                    <a:pt x="38" y="206"/>
                  </a:lnTo>
                  <a:lnTo>
                    <a:pt x="34" y="212"/>
                  </a:lnTo>
                  <a:lnTo>
                    <a:pt x="30" y="218"/>
                  </a:lnTo>
                  <a:lnTo>
                    <a:pt x="24" y="220"/>
                  </a:lnTo>
                  <a:lnTo>
                    <a:pt x="24" y="212"/>
                  </a:lnTo>
                  <a:lnTo>
                    <a:pt x="28" y="206"/>
                  </a:lnTo>
                  <a:lnTo>
                    <a:pt x="28" y="200"/>
                  </a:lnTo>
                  <a:lnTo>
                    <a:pt x="26" y="196"/>
                  </a:lnTo>
                  <a:lnTo>
                    <a:pt x="24" y="192"/>
                  </a:lnTo>
                  <a:lnTo>
                    <a:pt x="30" y="184"/>
                  </a:lnTo>
                  <a:lnTo>
                    <a:pt x="34" y="178"/>
                  </a:lnTo>
                  <a:lnTo>
                    <a:pt x="42" y="174"/>
                  </a:lnTo>
                  <a:lnTo>
                    <a:pt x="44" y="170"/>
                  </a:lnTo>
                  <a:lnTo>
                    <a:pt x="50" y="166"/>
                  </a:lnTo>
                  <a:lnTo>
                    <a:pt x="54" y="162"/>
                  </a:lnTo>
                  <a:lnTo>
                    <a:pt x="58" y="160"/>
                  </a:lnTo>
                  <a:lnTo>
                    <a:pt x="60" y="158"/>
                  </a:lnTo>
                  <a:lnTo>
                    <a:pt x="62" y="156"/>
                  </a:lnTo>
                  <a:lnTo>
                    <a:pt x="56" y="148"/>
                  </a:lnTo>
                  <a:lnTo>
                    <a:pt x="50" y="152"/>
                  </a:lnTo>
                  <a:lnTo>
                    <a:pt x="46" y="158"/>
                  </a:lnTo>
                  <a:lnTo>
                    <a:pt x="32" y="162"/>
                  </a:lnTo>
                  <a:lnTo>
                    <a:pt x="22" y="164"/>
                  </a:lnTo>
                  <a:lnTo>
                    <a:pt x="8" y="166"/>
                  </a:lnTo>
                  <a:lnTo>
                    <a:pt x="2" y="160"/>
                  </a:lnTo>
                  <a:lnTo>
                    <a:pt x="2" y="158"/>
                  </a:lnTo>
                  <a:lnTo>
                    <a:pt x="10" y="142"/>
                  </a:lnTo>
                  <a:lnTo>
                    <a:pt x="18" y="132"/>
                  </a:lnTo>
                  <a:lnTo>
                    <a:pt x="12" y="116"/>
                  </a:lnTo>
                  <a:lnTo>
                    <a:pt x="12" y="102"/>
                  </a:lnTo>
                  <a:lnTo>
                    <a:pt x="30" y="82"/>
                  </a:lnTo>
                  <a:lnTo>
                    <a:pt x="18" y="60"/>
                  </a:lnTo>
                  <a:lnTo>
                    <a:pt x="0" y="58"/>
                  </a:lnTo>
                  <a:lnTo>
                    <a:pt x="0" y="50"/>
                  </a:lnTo>
                  <a:lnTo>
                    <a:pt x="4" y="46"/>
                  </a:lnTo>
                  <a:lnTo>
                    <a:pt x="12" y="42"/>
                  </a:lnTo>
                  <a:lnTo>
                    <a:pt x="14" y="40"/>
                  </a:lnTo>
                  <a:lnTo>
                    <a:pt x="14" y="32"/>
                  </a:lnTo>
                  <a:lnTo>
                    <a:pt x="18" y="28"/>
                  </a:lnTo>
                  <a:lnTo>
                    <a:pt x="24" y="26"/>
                  </a:lnTo>
                  <a:lnTo>
                    <a:pt x="40" y="18"/>
                  </a:lnTo>
                  <a:lnTo>
                    <a:pt x="44" y="8"/>
                  </a:lnTo>
                  <a:lnTo>
                    <a:pt x="58" y="8"/>
                  </a:lnTo>
                  <a:lnTo>
                    <a:pt x="60" y="2"/>
                  </a:lnTo>
                  <a:lnTo>
                    <a:pt x="66" y="6"/>
                  </a:lnTo>
                  <a:lnTo>
                    <a:pt x="76" y="14"/>
                  </a:lnTo>
                  <a:lnTo>
                    <a:pt x="86" y="14"/>
                  </a:lnTo>
                  <a:lnTo>
                    <a:pt x="88" y="10"/>
                  </a:lnTo>
                  <a:lnTo>
                    <a:pt x="102" y="10"/>
                  </a:lnTo>
                  <a:lnTo>
                    <a:pt x="102" y="2"/>
                  </a:lnTo>
                  <a:lnTo>
                    <a:pt x="11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6" name="Freeform 1806"/>
            <p:cNvSpPr>
              <a:spLocks/>
            </p:cNvSpPr>
            <p:nvPr/>
          </p:nvSpPr>
          <p:spPr bwMode="gray">
            <a:xfrm>
              <a:off x="6816161" y="5672273"/>
              <a:ext cx="40786" cy="23573"/>
            </a:xfrm>
            <a:custGeom>
              <a:avLst/>
              <a:gdLst>
                <a:gd name="T0" fmla="*/ 843 w 26"/>
                <a:gd name="T1" fmla="*/ 0 h 16"/>
                <a:gd name="T2" fmla="*/ 908 w 26"/>
                <a:gd name="T3" fmla="*/ 1668 h 16"/>
                <a:gd name="T4" fmla="*/ 727 w 26"/>
                <a:gd name="T5" fmla="*/ 2110 h 16"/>
                <a:gd name="T6" fmla="*/ 727 w 26"/>
                <a:gd name="T7" fmla="*/ 3811 h 16"/>
                <a:gd name="T8" fmla="*/ 401 w 26"/>
                <a:gd name="T9" fmla="*/ 4287 h 16"/>
                <a:gd name="T10" fmla="*/ 6 w 26"/>
                <a:gd name="T11" fmla="*/ 3811 h 16"/>
                <a:gd name="T12" fmla="*/ 2 w 26"/>
                <a:gd name="T13" fmla="*/ 2671 h 16"/>
                <a:gd name="T14" fmla="*/ 0 w 26"/>
                <a:gd name="T15" fmla="*/ 1668 h 16"/>
                <a:gd name="T16" fmla="*/ 2 w 26"/>
                <a:gd name="T17" fmla="*/ 0 h 16"/>
                <a:gd name="T18" fmla="*/ 297 w 26"/>
                <a:gd name="T19" fmla="*/ 0 h 16"/>
                <a:gd name="T20" fmla="*/ 465 w 26"/>
                <a:gd name="T21" fmla="*/ 2 h 16"/>
                <a:gd name="T22" fmla="*/ 627 w 26"/>
                <a:gd name="T23" fmla="*/ 0 h 16"/>
                <a:gd name="T24" fmla="*/ 783 w 26"/>
                <a:gd name="T25" fmla="*/ 0 h 16"/>
                <a:gd name="T26" fmla="*/ 843 w 2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24" y="0"/>
                  </a:moveTo>
                  <a:lnTo>
                    <a:pt x="26" y="6"/>
                  </a:lnTo>
                  <a:lnTo>
                    <a:pt x="20" y="8"/>
                  </a:lnTo>
                  <a:lnTo>
                    <a:pt x="20" y="14"/>
                  </a:lnTo>
                  <a:lnTo>
                    <a:pt x="12" y="16"/>
                  </a:lnTo>
                  <a:lnTo>
                    <a:pt x="6" y="14"/>
                  </a:lnTo>
                  <a:lnTo>
                    <a:pt x="2" y="10"/>
                  </a:lnTo>
                  <a:lnTo>
                    <a:pt x="0" y="6"/>
                  </a:lnTo>
                  <a:lnTo>
                    <a:pt x="2" y="0"/>
                  </a:lnTo>
                  <a:lnTo>
                    <a:pt x="8" y="0"/>
                  </a:lnTo>
                  <a:lnTo>
                    <a:pt x="14" y="2"/>
                  </a:lnTo>
                  <a:lnTo>
                    <a:pt x="18" y="0"/>
                  </a:lnTo>
                  <a:lnTo>
                    <a:pt x="22" y="0"/>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7" name="Freeform 1807"/>
            <p:cNvSpPr>
              <a:spLocks/>
            </p:cNvSpPr>
            <p:nvPr/>
          </p:nvSpPr>
          <p:spPr bwMode="gray">
            <a:xfrm>
              <a:off x="5216503" y="5007560"/>
              <a:ext cx="303617" cy="212141"/>
            </a:xfrm>
            <a:custGeom>
              <a:avLst/>
              <a:gdLst>
                <a:gd name="T0" fmla="*/ 958 w 206"/>
                <a:gd name="T1" fmla="*/ 13220 h 154"/>
                <a:gd name="T2" fmla="*/ 958 w 206"/>
                <a:gd name="T3" fmla="*/ 12791 h 154"/>
                <a:gd name="T4" fmla="*/ 2392 w 206"/>
                <a:gd name="T5" fmla="*/ 11873 h 154"/>
                <a:gd name="T6" fmla="*/ 2011 w 206"/>
                <a:gd name="T7" fmla="*/ 11118 h 154"/>
                <a:gd name="T8" fmla="*/ 1153 w 206"/>
                <a:gd name="T9" fmla="*/ 10023 h 154"/>
                <a:gd name="T10" fmla="*/ 1523 w 206"/>
                <a:gd name="T11" fmla="*/ 8981 h 154"/>
                <a:gd name="T12" fmla="*/ 550 w 206"/>
                <a:gd name="T13" fmla="*/ 8981 h 154"/>
                <a:gd name="T14" fmla="*/ 4 w 206"/>
                <a:gd name="T15" fmla="*/ 8187 h 154"/>
                <a:gd name="T16" fmla="*/ 1153 w 206"/>
                <a:gd name="T17" fmla="*/ 7298 h 154"/>
                <a:gd name="T18" fmla="*/ 0 w 206"/>
                <a:gd name="T19" fmla="*/ 6785 h 154"/>
                <a:gd name="T20" fmla="*/ 0 w 206"/>
                <a:gd name="T21" fmla="*/ 5643 h 154"/>
                <a:gd name="T22" fmla="*/ 1671 w 206"/>
                <a:gd name="T23" fmla="*/ 4270 h 154"/>
                <a:gd name="T24" fmla="*/ 3768 w 206"/>
                <a:gd name="T25" fmla="*/ 4575 h 154"/>
                <a:gd name="T26" fmla="*/ 4219 w 206"/>
                <a:gd name="T27" fmla="*/ 4904 h 154"/>
                <a:gd name="T28" fmla="*/ 6567 w 206"/>
                <a:gd name="T29" fmla="*/ 5049 h 154"/>
                <a:gd name="T30" fmla="*/ 8372 w 206"/>
                <a:gd name="T31" fmla="*/ 3173 h 154"/>
                <a:gd name="T32" fmla="*/ 11992 w 206"/>
                <a:gd name="T33" fmla="*/ 2634 h 154"/>
                <a:gd name="T34" fmla="*/ 12563 w 206"/>
                <a:gd name="T35" fmla="*/ 1850 h 154"/>
                <a:gd name="T36" fmla="*/ 13426 w 206"/>
                <a:gd name="T37" fmla="*/ 1686 h 154"/>
                <a:gd name="T38" fmla="*/ 14398 w 206"/>
                <a:gd name="T39" fmla="*/ 1850 h 154"/>
                <a:gd name="T40" fmla="*/ 14579 w 206"/>
                <a:gd name="T41" fmla="*/ 553 h 154"/>
                <a:gd name="T42" fmla="*/ 15195 w 206"/>
                <a:gd name="T43" fmla="*/ 0 h 154"/>
                <a:gd name="T44" fmla="*/ 16159 w 206"/>
                <a:gd name="T45" fmla="*/ 4 h 154"/>
                <a:gd name="T46" fmla="*/ 16429 w 206"/>
                <a:gd name="T47" fmla="*/ 1400 h 154"/>
                <a:gd name="T48" fmla="*/ 17569 w 206"/>
                <a:gd name="T49" fmla="*/ 2940 h 154"/>
                <a:gd name="T50" fmla="*/ 17569 w 206"/>
                <a:gd name="T51" fmla="*/ 3231 h 154"/>
                <a:gd name="T52" fmla="*/ 16159 w 206"/>
                <a:gd name="T53" fmla="*/ 2940 h 154"/>
                <a:gd name="T54" fmla="*/ 16159 w 206"/>
                <a:gd name="T55" fmla="*/ 4575 h 154"/>
                <a:gd name="T56" fmla="*/ 14579 w 206"/>
                <a:gd name="T57" fmla="*/ 5426 h 154"/>
                <a:gd name="T58" fmla="*/ 13305 w 206"/>
                <a:gd name="T59" fmla="*/ 7298 h 154"/>
                <a:gd name="T60" fmla="*/ 12563 w 206"/>
                <a:gd name="T61" fmla="*/ 9133 h 154"/>
                <a:gd name="T62" fmla="*/ 10931 w 206"/>
                <a:gd name="T63" fmla="*/ 10798 h 154"/>
                <a:gd name="T64" fmla="*/ 11222 w 206"/>
                <a:gd name="T65" fmla="*/ 13026 h 154"/>
                <a:gd name="T66" fmla="*/ 8372 w 206"/>
                <a:gd name="T67" fmla="*/ 12718 h 154"/>
                <a:gd name="T68" fmla="*/ 6773 w 206"/>
                <a:gd name="T69" fmla="*/ 11118 h 154"/>
                <a:gd name="T70" fmla="*/ 5078 w 206"/>
                <a:gd name="T71" fmla="*/ 13026 h 154"/>
                <a:gd name="T72" fmla="*/ 2655 w 206"/>
                <a:gd name="T73" fmla="*/ 13389 h 154"/>
                <a:gd name="T74" fmla="*/ 958 w 206"/>
                <a:gd name="T75" fmla="*/ 1322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154"/>
                <a:gd name="T116" fmla="*/ 206 w 206"/>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154">
                  <a:moveTo>
                    <a:pt x="12" y="152"/>
                  </a:moveTo>
                  <a:lnTo>
                    <a:pt x="12" y="148"/>
                  </a:lnTo>
                  <a:lnTo>
                    <a:pt x="28" y="138"/>
                  </a:lnTo>
                  <a:lnTo>
                    <a:pt x="24" y="128"/>
                  </a:lnTo>
                  <a:lnTo>
                    <a:pt x="14" y="116"/>
                  </a:lnTo>
                  <a:lnTo>
                    <a:pt x="18" y="104"/>
                  </a:lnTo>
                  <a:lnTo>
                    <a:pt x="6" y="104"/>
                  </a:lnTo>
                  <a:lnTo>
                    <a:pt x="4" y="96"/>
                  </a:lnTo>
                  <a:lnTo>
                    <a:pt x="14" y="84"/>
                  </a:lnTo>
                  <a:lnTo>
                    <a:pt x="0" y="78"/>
                  </a:lnTo>
                  <a:lnTo>
                    <a:pt x="0" y="66"/>
                  </a:lnTo>
                  <a:lnTo>
                    <a:pt x="20" y="50"/>
                  </a:lnTo>
                  <a:lnTo>
                    <a:pt x="44" y="52"/>
                  </a:lnTo>
                  <a:lnTo>
                    <a:pt x="50" y="56"/>
                  </a:lnTo>
                  <a:lnTo>
                    <a:pt x="76" y="58"/>
                  </a:lnTo>
                  <a:lnTo>
                    <a:pt x="98" y="36"/>
                  </a:lnTo>
                  <a:lnTo>
                    <a:pt x="140" y="30"/>
                  </a:lnTo>
                  <a:lnTo>
                    <a:pt x="146" y="22"/>
                  </a:lnTo>
                  <a:lnTo>
                    <a:pt x="158" y="20"/>
                  </a:lnTo>
                  <a:lnTo>
                    <a:pt x="168" y="22"/>
                  </a:lnTo>
                  <a:lnTo>
                    <a:pt x="170" y="6"/>
                  </a:lnTo>
                  <a:lnTo>
                    <a:pt x="178" y="0"/>
                  </a:lnTo>
                  <a:lnTo>
                    <a:pt x="190" y="4"/>
                  </a:lnTo>
                  <a:lnTo>
                    <a:pt x="192" y="16"/>
                  </a:lnTo>
                  <a:lnTo>
                    <a:pt x="206" y="34"/>
                  </a:lnTo>
                  <a:lnTo>
                    <a:pt x="206" y="38"/>
                  </a:lnTo>
                  <a:lnTo>
                    <a:pt x="190" y="34"/>
                  </a:lnTo>
                  <a:lnTo>
                    <a:pt x="190" y="52"/>
                  </a:lnTo>
                  <a:lnTo>
                    <a:pt x="170" y="62"/>
                  </a:lnTo>
                  <a:lnTo>
                    <a:pt x="156" y="84"/>
                  </a:lnTo>
                  <a:lnTo>
                    <a:pt x="146" y="106"/>
                  </a:lnTo>
                  <a:lnTo>
                    <a:pt x="128" y="124"/>
                  </a:lnTo>
                  <a:lnTo>
                    <a:pt x="132" y="150"/>
                  </a:lnTo>
                  <a:lnTo>
                    <a:pt x="98" y="146"/>
                  </a:lnTo>
                  <a:lnTo>
                    <a:pt x="80" y="128"/>
                  </a:lnTo>
                  <a:lnTo>
                    <a:pt x="60" y="150"/>
                  </a:lnTo>
                  <a:lnTo>
                    <a:pt x="32" y="154"/>
                  </a:lnTo>
                  <a:lnTo>
                    <a:pt x="12" y="15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8" name="Freeform 1808"/>
            <p:cNvSpPr>
              <a:spLocks/>
            </p:cNvSpPr>
            <p:nvPr/>
          </p:nvSpPr>
          <p:spPr bwMode="gray">
            <a:xfrm>
              <a:off x="5474803" y="4729416"/>
              <a:ext cx="634426" cy="414857"/>
            </a:xfrm>
            <a:custGeom>
              <a:avLst/>
              <a:gdLst>
                <a:gd name="T0" fmla="*/ 758 w 430"/>
                <a:gd name="T1" fmla="*/ 16024 h 300"/>
                <a:gd name="T2" fmla="*/ 1885 w 430"/>
                <a:gd name="T3" fmla="*/ 14956 h 300"/>
                <a:gd name="T4" fmla="*/ 1434 w 430"/>
                <a:gd name="T5" fmla="*/ 12793 h 300"/>
                <a:gd name="T6" fmla="*/ 2325 w 430"/>
                <a:gd name="T7" fmla="*/ 11565 h 300"/>
                <a:gd name="T8" fmla="*/ 909 w 430"/>
                <a:gd name="T9" fmla="*/ 10546 h 300"/>
                <a:gd name="T10" fmla="*/ 2325 w 430"/>
                <a:gd name="T11" fmla="*/ 9866 h 300"/>
                <a:gd name="T12" fmla="*/ 4022 w 430"/>
                <a:gd name="T13" fmla="*/ 9866 h 300"/>
                <a:gd name="T14" fmla="*/ 5789 w 430"/>
                <a:gd name="T15" fmla="*/ 7791 h 300"/>
                <a:gd name="T16" fmla="*/ 10934 w 430"/>
                <a:gd name="T17" fmla="*/ 8844 h 300"/>
                <a:gd name="T18" fmla="*/ 13282 w 430"/>
                <a:gd name="T19" fmla="*/ 7859 h 300"/>
                <a:gd name="T20" fmla="*/ 12760 w 430"/>
                <a:gd name="T21" fmla="*/ 6369 h 300"/>
                <a:gd name="T22" fmla="*/ 16078 w 430"/>
                <a:gd name="T23" fmla="*/ 5483 h 300"/>
                <a:gd name="T24" fmla="*/ 17486 w 430"/>
                <a:gd name="T25" fmla="*/ 4157 h 300"/>
                <a:gd name="T26" fmla="*/ 20120 w 430"/>
                <a:gd name="T27" fmla="*/ 3395 h 300"/>
                <a:gd name="T28" fmla="*/ 20716 w 430"/>
                <a:gd name="T29" fmla="*/ 1987 h 300"/>
                <a:gd name="T30" fmla="*/ 22760 w 430"/>
                <a:gd name="T31" fmla="*/ 4 h 300"/>
                <a:gd name="T32" fmla="*/ 25845 w 430"/>
                <a:gd name="T33" fmla="*/ 0 h 300"/>
                <a:gd name="T34" fmla="*/ 27521 w 430"/>
                <a:gd name="T35" fmla="*/ 1652 h 300"/>
                <a:gd name="T36" fmla="*/ 30738 w 430"/>
                <a:gd name="T37" fmla="*/ 1373 h 300"/>
                <a:gd name="T38" fmla="*/ 31755 w 430"/>
                <a:gd name="T39" fmla="*/ 1812 h 300"/>
                <a:gd name="T40" fmla="*/ 33333 w 430"/>
                <a:gd name="T41" fmla="*/ 2531 h 300"/>
                <a:gd name="T42" fmla="*/ 32763 w 430"/>
                <a:gd name="T43" fmla="*/ 5386 h 300"/>
                <a:gd name="T44" fmla="*/ 30879 w 430"/>
                <a:gd name="T45" fmla="*/ 6204 h 300"/>
                <a:gd name="T46" fmla="*/ 29911 w 430"/>
                <a:gd name="T47" fmla="*/ 7859 h 300"/>
                <a:gd name="T48" fmla="*/ 29776 w 430"/>
                <a:gd name="T49" fmla="*/ 9699 h 300"/>
                <a:gd name="T50" fmla="*/ 28377 w 430"/>
                <a:gd name="T51" fmla="*/ 15454 h 300"/>
                <a:gd name="T52" fmla="*/ 27521 w 430"/>
                <a:gd name="T53" fmla="*/ 17311 h 300"/>
                <a:gd name="T54" fmla="*/ 24973 w 430"/>
                <a:gd name="T55" fmla="*/ 19102 h 300"/>
                <a:gd name="T56" fmla="*/ 22297 w 430"/>
                <a:gd name="T57" fmla="*/ 20643 h 300"/>
                <a:gd name="T58" fmla="*/ 18885 w 430"/>
                <a:gd name="T59" fmla="*/ 20819 h 300"/>
                <a:gd name="T60" fmla="*/ 16472 w 430"/>
                <a:gd name="T61" fmla="*/ 22392 h 300"/>
                <a:gd name="T62" fmla="*/ 14678 w 430"/>
                <a:gd name="T63" fmla="*/ 23292 h 300"/>
                <a:gd name="T64" fmla="*/ 10611 w 430"/>
                <a:gd name="T65" fmla="*/ 25195 h 300"/>
                <a:gd name="T66" fmla="*/ 6935 w 430"/>
                <a:gd name="T67" fmla="*/ 24001 h 300"/>
                <a:gd name="T68" fmla="*/ 3896 w 430"/>
                <a:gd name="T69" fmla="*/ 21417 h 300"/>
                <a:gd name="T70" fmla="*/ 2262 w 430"/>
                <a:gd name="T71" fmla="*/ 19775 h 300"/>
                <a:gd name="T72" fmla="*/ 909 w 430"/>
                <a:gd name="T73" fmla="*/ 17311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300"/>
                <a:gd name="T113" fmla="*/ 430 w 430"/>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300">
                  <a:moveTo>
                    <a:pt x="0" y="202"/>
                  </a:moveTo>
                  <a:lnTo>
                    <a:pt x="10" y="192"/>
                  </a:lnTo>
                  <a:lnTo>
                    <a:pt x="20" y="190"/>
                  </a:lnTo>
                  <a:lnTo>
                    <a:pt x="24" y="178"/>
                  </a:lnTo>
                  <a:lnTo>
                    <a:pt x="18" y="174"/>
                  </a:lnTo>
                  <a:lnTo>
                    <a:pt x="18" y="152"/>
                  </a:lnTo>
                  <a:lnTo>
                    <a:pt x="26" y="148"/>
                  </a:lnTo>
                  <a:lnTo>
                    <a:pt x="30" y="138"/>
                  </a:lnTo>
                  <a:lnTo>
                    <a:pt x="26" y="130"/>
                  </a:lnTo>
                  <a:lnTo>
                    <a:pt x="12" y="126"/>
                  </a:lnTo>
                  <a:lnTo>
                    <a:pt x="20" y="118"/>
                  </a:lnTo>
                  <a:lnTo>
                    <a:pt x="30" y="118"/>
                  </a:lnTo>
                  <a:lnTo>
                    <a:pt x="36" y="122"/>
                  </a:lnTo>
                  <a:lnTo>
                    <a:pt x="52" y="118"/>
                  </a:lnTo>
                  <a:lnTo>
                    <a:pt x="52" y="80"/>
                  </a:lnTo>
                  <a:lnTo>
                    <a:pt x="74" y="92"/>
                  </a:lnTo>
                  <a:lnTo>
                    <a:pt x="98" y="110"/>
                  </a:lnTo>
                  <a:lnTo>
                    <a:pt x="138" y="106"/>
                  </a:lnTo>
                  <a:lnTo>
                    <a:pt x="158" y="104"/>
                  </a:lnTo>
                  <a:lnTo>
                    <a:pt x="168" y="94"/>
                  </a:lnTo>
                  <a:lnTo>
                    <a:pt x="162" y="88"/>
                  </a:lnTo>
                  <a:lnTo>
                    <a:pt x="162" y="76"/>
                  </a:lnTo>
                  <a:lnTo>
                    <a:pt x="168" y="72"/>
                  </a:lnTo>
                  <a:lnTo>
                    <a:pt x="204" y="66"/>
                  </a:lnTo>
                  <a:lnTo>
                    <a:pt x="210" y="50"/>
                  </a:lnTo>
                  <a:lnTo>
                    <a:pt x="222" y="50"/>
                  </a:lnTo>
                  <a:lnTo>
                    <a:pt x="236" y="56"/>
                  </a:lnTo>
                  <a:lnTo>
                    <a:pt x="254" y="40"/>
                  </a:lnTo>
                  <a:lnTo>
                    <a:pt x="260" y="38"/>
                  </a:lnTo>
                  <a:lnTo>
                    <a:pt x="262" y="24"/>
                  </a:lnTo>
                  <a:lnTo>
                    <a:pt x="270" y="10"/>
                  </a:lnTo>
                  <a:lnTo>
                    <a:pt x="288" y="4"/>
                  </a:lnTo>
                  <a:lnTo>
                    <a:pt x="306" y="10"/>
                  </a:lnTo>
                  <a:lnTo>
                    <a:pt x="326" y="0"/>
                  </a:lnTo>
                  <a:lnTo>
                    <a:pt x="340" y="8"/>
                  </a:lnTo>
                  <a:lnTo>
                    <a:pt x="348" y="20"/>
                  </a:lnTo>
                  <a:lnTo>
                    <a:pt x="374" y="8"/>
                  </a:lnTo>
                  <a:lnTo>
                    <a:pt x="388" y="16"/>
                  </a:lnTo>
                  <a:lnTo>
                    <a:pt x="390" y="24"/>
                  </a:lnTo>
                  <a:lnTo>
                    <a:pt x="402" y="22"/>
                  </a:lnTo>
                  <a:lnTo>
                    <a:pt x="410" y="32"/>
                  </a:lnTo>
                  <a:lnTo>
                    <a:pt x="422" y="30"/>
                  </a:lnTo>
                  <a:lnTo>
                    <a:pt x="430" y="40"/>
                  </a:lnTo>
                  <a:lnTo>
                    <a:pt x="414" y="64"/>
                  </a:lnTo>
                  <a:lnTo>
                    <a:pt x="402" y="64"/>
                  </a:lnTo>
                  <a:lnTo>
                    <a:pt x="390" y="74"/>
                  </a:lnTo>
                  <a:lnTo>
                    <a:pt x="390" y="84"/>
                  </a:lnTo>
                  <a:lnTo>
                    <a:pt x="378" y="94"/>
                  </a:lnTo>
                  <a:lnTo>
                    <a:pt x="382" y="108"/>
                  </a:lnTo>
                  <a:lnTo>
                    <a:pt x="376" y="116"/>
                  </a:lnTo>
                  <a:lnTo>
                    <a:pt x="358" y="166"/>
                  </a:lnTo>
                  <a:lnTo>
                    <a:pt x="358" y="184"/>
                  </a:lnTo>
                  <a:lnTo>
                    <a:pt x="346" y="188"/>
                  </a:lnTo>
                  <a:lnTo>
                    <a:pt x="348" y="206"/>
                  </a:lnTo>
                  <a:lnTo>
                    <a:pt x="336" y="226"/>
                  </a:lnTo>
                  <a:lnTo>
                    <a:pt x="316" y="228"/>
                  </a:lnTo>
                  <a:lnTo>
                    <a:pt x="312" y="242"/>
                  </a:lnTo>
                  <a:lnTo>
                    <a:pt x="282" y="246"/>
                  </a:lnTo>
                  <a:lnTo>
                    <a:pt x="262" y="246"/>
                  </a:lnTo>
                  <a:lnTo>
                    <a:pt x="238" y="248"/>
                  </a:lnTo>
                  <a:lnTo>
                    <a:pt x="220" y="268"/>
                  </a:lnTo>
                  <a:lnTo>
                    <a:pt x="208" y="268"/>
                  </a:lnTo>
                  <a:lnTo>
                    <a:pt x="198" y="276"/>
                  </a:lnTo>
                  <a:lnTo>
                    <a:pt x="186" y="278"/>
                  </a:lnTo>
                  <a:lnTo>
                    <a:pt x="166" y="296"/>
                  </a:lnTo>
                  <a:lnTo>
                    <a:pt x="134" y="300"/>
                  </a:lnTo>
                  <a:lnTo>
                    <a:pt x="112" y="292"/>
                  </a:lnTo>
                  <a:lnTo>
                    <a:pt x="88" y="286"/>
                  </a:lnTo>
                  <a:lnTo>
                    <a:pt x="70" y="268"/>
                  </a:lnTo>
                  <a:lnTo>
                    <a:pt x="48" y="254"/>
                  </a:lnTo>
                  <a:lnTo>
                    <a:pt x="28" y="240"/>
                  </a:lnTo>
                  <a:lnTo>
                    <a:pt x="28" y="236"/>
                  </a:lnTo>
                  <a:lnTo>
                    <a:pt x="14" y="218"/>
                  </a:lnTo>
                  <a:lnTo>
                    <a:pt x="12" y="206"/>
                  </a:lnTo>
                  <a:lnTo>
                    <a:pt x="0" y="20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69" name="Freeform 1809"/>
            <p:cNvSpPr>
              <a:spLocks/>
            </p:cNvSpPr>
            <p:nvPr/>
          </p:nvSpPr>
          <p:spPr bwMode="gray">
            <a:xfrm>
              <a:off x="4473318" y="4913275"/>
              <a:ext cx="448628" cy="268713"/>
            </a:xfrm>
            <a:custGeom>
              <a:avLst/>
              <a:gdLst>
                <a:gd name="T0" fmla="*/ 21311 w 305"/>
                <a:gd name="T1" fmla="*/ 6500 h 194"/>
                <a:gd name="T2" fmla="*/ 23337 w 305"/>
                <a:gd name="T3" fmla="*/ 5709 h 194"/>
                <a:gd name="T4" fmla="*/ 23920 w 305"/>
                <a:gd name="T5" fmla="*/ 6620 h 194"/>
                <a:gd name="T6" fmla="*/ 23554 w 305"/>
                <a:gd name="T7" fmla="*/ 7888 h 194"/>
                <a:gd name="T8" fmla="*/ 23920 w 305"/>
                <a:gd name="T9" fmla="*/ 8889 h 194"/>
                <a:gd name="T10" fmla="*/ 22344 w 305"/>
                <a:gd name="T11" fmla="*/ 8211 h 194"/>
                <a:gd name="T12" fmla="*/ 22122 w 305"/>
                <a:gd name="T13" fmla="*/ 9714 h 194"/>
                <a:gd name="T14" fmla="*/ 22344 w 305"/>
                <a:gd name="T15" fmla="*/ 10716 h 194"/>
                <a:gd name="T16" fmla="*/ 20819 w 305"/>
                <a:gd name="T17" fmla="*/ 9730 h 194"/>
                <a:gd name="T18" fmla="*/ 18632 w 305"/>
                <a:gd name="T19" fmla="*/ 10032 h 194"/>
                <a:gd name="T20" fmla="*/ 17497 w 305"/>
                <a:gd name="T21" fmla="*/ 9180 h 194"/>
                <a:gd name="T22" fmla="*/ 16148 w 305"/>
                <a:gd name="T23" fmla="*/ 12096 h 194"/>
                <a:gd name="T24" fmla="*/ 16382 w 305"/>
                <a:gd name="T25" fmla="*/ 13488 h 194"/>
                <a:gd name="T26" fmla="*/ 15597 w 305"/>
                <a:gd name="T27" fmla="*/ 12810 h 194"/>
                <a:gd name="T28" fmla="*/ 15253 w 305"/>
                <a:gd name="T29" fmla="*/ 11875 h 194"/>
                <a:gd name="T30" fmla="*/ 13054 w 305"/>
                <a:gd name="T31" fmla="*/ 10867 h 194"/>
                <a:gd name="T32" fmla="*/ 12475 w 305"/>
                <a:gd name="T33" fmla="*/ 9302 h 194"/>
                <a:gd name="T34" fmla="*/ 11284 w 305"/>
                <a:gd name="T35" fmla="*/ 10481 h 194"/>
                <a:gd name="T36" fmla="*/ 10594 w 305"/>
                <a:gd name="T37" fmla="*/ 12343 h 194"/>
                <a:gd name="T38" fmla="*/ 8798 w 305"/>
                <a:gd name="T39" fmla="*/ 12343 h 194"/>
                <a:gd name="T40" fmla="*/ 5947 w 305"/>
                <a:gd name="T41" fmla="*/ 13218 h 194"/>
                <a:gd name="T42" fmla="*/ 5224 w 305"/>
                <a:gd name="T43" fmla="*/ 11875 h 194"/>
                <a:gd name="T44" fmla="*/ 4650 w 305"/>
                <a:gd name="T45" fmla="*/ 10032 h 194"/>
                <a:gd name="T46" fmla="*/ 2702 w 305"/>
                <a:gd name="T47" fmla="*/ 9302 h 194"/>
                <a:gd name="T48" fmla="*/ 1715 w 305"/>
                <a:gd name="T49" fmla="*/ 10315 h 194"/>
                <a:gd name="T50" fmla="*/ 0 w 305"/>
                <a:gd name="T51" fmla="*/ 10867 h 194"/>
                <a:gd name="T52" fmla="*/ 631 w 305"/>
                <a:gd name="T53" fmla="*/ 10165 h 194"/>
                <a:gd name="T54" fmla="*/ 631 w 305"/>
                <a:gd name="T55" fmla="*/ 8889 h 194"/>
                <a:gd name="T56" fmla="*/ 2702 w 305"/>
                <a:gd name="T57" fmla="*/ 6883 h 194"/>
                <a:gd name="T58" fmla="*/ 4254 w 305"/>
                <a:gd name="T59" fmla="*/ 4889 h 194"/>
                <a:gd name="T60" fmla="*/ 5721 w 305"/>
                <a:gd name="T61" fmla="*/ 3094 h 194"/>
                <a:gd name="T62" fmla="*/ 6687 w 305"/>
                <a:gd name="T63" fmla="*/ 1986 h 194"/>
                <a:gd name="T64" fmla="*/ 7809 w 305"/>
                <a:gd name="T65" fmla="*/ 2371 h 194"/>
                <a:gd name="T66" fmla="*/ 8798 w 305"/>
                <a:gd name="T67" fmla="*/ 1156 h 194"/>
                <a:gd name="T68" fmla="*/ 10146 w 305"/>
                <a:gd name="T69" fmla="*/ 1156 h 194"/>
                <a:gd name="T70" fmla="*/ 12357 w 305"/>
                <a:gd name="T71" fmla="*/ 1156 h 194"/>
                <a:gd name="T72" fmla="*/ 13912 w 305"/>
                <a:gd name="T73" fmla="*/ 1393 h 194"/>
                <a:gd name="T74" fmla="*/ 14188 w 305"/>
                <a:gd name="T75" fmla="*/ 0 h 194"/>
                <a:gd name="T76" fmla="*/ 15652 w 305"/>
                <a:gd name="T77" fmla="*/ 1156 h 194"/>
                <a:gd name="T78" fmla="*/ 17683 w 305"/>
                <a:gd name="T79" fmla="*/ 1275 h 194"/>
                <a:gd name="T80" fmla="*/ 19641 w 305"/>
                <a:gd name="T81" fmla="*/ 2371 h 194"/>
                <a:gd name="T82" fmla="*/ 19161 w 305"/>
                <a:gd name="T83" fmla="*/ 3557 h 194"/>
                <a:gd name="T84" fmla="*/ 18772 w 305"/>
                <a:gd name="T85" fmla="*/ 5073 h 194"/>
                <a:gd name="T86" fmla="*/ 20717 w 305"/>
                <a:gd name="T87" fmla="*/ 5709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194"/>
                <a:gd name="T134" fmla="*/ 305 w 305"/>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194">
                  <a:moveTo>
                    <a:pt x="265" y="80"/>
                  </a:moveTo>
                  <a:lnTo>
                    <a:pt x="273" y="92"/>
                  </a:lnTo>
                  <a:lnTo>
                    <a:pt x="285" y="96"/>
                  </a:lnTo>
                  <a:lnTo>
                    <a:pt x="299" y="80"/>
                  </a:lnTo>
                  <a:lnTo>
                    <a:pt x="305" y="84"/>
                  </a:lnTo>
                  <a:lnTo>
                    <a:pt x="305" y="94"/>
                  </a:lnTo>
                  <a:lnTo>
                    <a:pt x="301" y="106"/>
                  </a:lnTo>
                  <a:lnTo>
                    <a:pt x="301" y="112"/>
                  </a:lnTo>
                  <a:lnTo>
                    <a:pt x="305" y="116"/>
                  </a:lnTo>
                  <a:lnTo>
                    <a:pt x="305" y="124"/>
                  </a:lnTo>
                  <a:lnTo>
                    <a:pt x="293" y="124"/>
                  </a:lnTo>
                  <a:lnTo>
                    <a:pt x="285" y="116"/>
                  </a:lnTo>
                  <a:lnTo>
                    <a:pt x="275" y="126"/>
                  </a:lnTo>
                  <a:lnTo>
                    <a:pt x="283" y="136"/>
                  </a:lnTo>
                  <a:lnTo>
                    <a:pt x="283" y="146"/>
                  </a:lnTo>
                  <a:lnTo>
                    <a:pt x="285" y="152"/>
                  </a:lnTo>
                  <a:lnTo>
                    <a:pt x="279" y="154"/>
                  </a:lnTo>
                  <a:lnTo>
                    <a:pt x="267" y="138"/>
                  </a:lnTo>
                  <a:lnTo>
                    <a:pt x="249" y="148"/>
                  </a:lnTo>
                  <a:lnTo>
                    <a:pt x="237" y="142"/>
                  </a:lnTo>
                  <a:lnTo>
                    <a:pt x="235" y="130"/>
                  </a:lnTo>
                  <a:lnTo>
                    <a:pt x="224" y="130"/>
                  </a:lnTo>
                  <a:lnTo>
                    <a:pt x="222" y="154"/>
                  </a:lnTo>
                  <a:lnTo>
                    <a:pt x="206" y="170"/>
                  </a:lnTo>
                  <a:lnTo>
                    <a:pt x="206" y="180"/>
                  </a:lnTo>
                  <a:lnTo>
                    <a:pt x="210" y="192"/>
                  </a:lnTo>
                  <a:lnTo>
                    <a:pt x="200" y="194"/>
                  </a:lnTo>
                  <a:lnTo>
                    <a:pt x="198" y="182"/>
                  </a:lnTo>
                  <a:lnTo>
                    <a:pt x="192" y="176"/>
                  </a:lnTo>
                  <a:lnTo>
                    <a:pt x="196" y="168"/>
                  </a:lnTo>
                  <a:lnTo>
                    <a:pt x="182" y="166"/>
                  </a:lnTo>
                  <a:lnTo>
                    <a:pt x="168" y="154"/>
                  </a:lnTo>
                  <a:lnTo>
                    <a:pt x="168" y="132"/>
                  </a:lnTo>
                  <a:lnTo>
                    <a:pt x="160" y="132"/>
                  </a:lnTo>
                  <a:lnTo>
                    <a:pt x="150" y="146"/>
                  </a:lnTo>
                  <a:lnTo>
                    <a:pt x="144" y="148"/>
                  </a:lnTo>
                  <a:lnTo>
                    <a:pt x="146" y="158"/>
                  </a:lnTo>
                  <a:lnTo>
                    <a:pt x="136" y="176"/>
                  </a:lnTo>
                  <a:lnTo>
                    <a:pt x="126" y="182"/>
                  </a:lnTo>
                  <a:lnTo>
                    <a:pt x="112" y="176"/>
                  </a:lnTo>
                  <a:lnTo>
                    <a:pt x="96" y="182"/>
                  </a:lnTo>
                  <a:lnTo>
                    <a:pt x="76" y="186"/>
                  </a:lnTo>
                  <a:lnTo>
                    <a:pt x="70" y="182"/>
                  </a:lnTo>
                  <a:lnTo>
                    <a:pt x="66" y="168"/>
                  </a:lnTo>
                  <a:lnTo>
                    <a:pt x="56" y="160"/>
                  </a:lnTo>
                  <a:lnTo>
                    <a:pt x="58" y="142"/>
                  </a:lnTo>
                  <a:lnTo>
                    <a:pt x="46" y="134"/>
                  </a:lnTo>
                  <a:lnTo>
                    <a:pt x="34" y="132"/>
                  </a:lnTo>
                  <a:lnTo>
                    <a:pt x="24" y="138"/>
                  </a:lnTo>
                  <a:lnTo>
                    <a:pt x="22" y="146"/>
                  </a:lnTo>
                  <a:lnTo>
                    <a:pt x="8" y="156"/>
                  </a:lnTo>
                  <a:lnTo>
                    <a:pt x="0" y="154"/>
                  </a:lnTo>
                  <a:lnTo>
                    <a:pt x="0" y="148"/>
                  </a:lnTo>
                  <a:lnTo>
                    <a:pt x="8" y="144"/>
                  </a:lnTo>
                  <a:lnTo>
                    <a:pt x="14" y="132"/>
                  </a:lnTo>
                  <a:lnTo>
                    <a:pt x="8" y="124"/>
                  </a:lnTo>
                  <a:lnTo>
                    <a:pt x="14" y="112"/>
                  </a:lnTo>
                  <a:lnTo>
                    <a:pt x="34" y="98"/>
                  </a:lnTo>
                  <a:lnTo>
                    <a:pt x="38" y="80"/>
                  </a:lnTo>
                  <a:lnTo>
                    <a:pt x="54" y="70"/>
                  </a:lnTo>
                  <a:lnTo>
                    <a:pt x="58" y="52"/>
                  </a:lnTo>
                  <a:lnTo>
                    <a:pt x="72" y="44"/>
                  </a:lnTo>
                  <a:lnTo>
                    <a:pt x="74" y="30"/>
                  </a:lnTo>
                  <a:lnTo>
                    <a:pt x="84" y="28"/>
                  </a:lnTo>
                  <a:lnTo>
                    <a:pt x="86" y="34"/>
                  </a:lnTo>
                  <a:lnTo>
                    <a:pt x="100" y="34"/>
                  </a:lnTo>
                  <a:lnTo>
                    <a:pt x="108" y="22"/>
                  </a:lnTo>
                  <a:lnTo>
                    <a:pt x="112" y="16"/>
                  </a:lnTo>
                  <a:lnTo>
                    <a:pt x="122" y="26"/>
                  </a:lnTo>
                  <a:lnTo>
                    <a:pt x="130" y="16"/>
                  </a:lnTo>
                  <a:lnTo>
                    <a:pt x="144" y="26"/>
                  </a:lnTo>
                  <a:lnTo>
                    <a:pt x="158" y="16"/>
                  </a:lnTo>
                  <a:lnTo>
                    <a:pt x="168" y="24"/>
                  </a:lnTo>
                  <a:lnTo>
                    <a:pt x="178" y="20"/>
                  </a:lnTo>
                  <a:lnTo>
                    <a:pt x="168" y="8"/>
                  </a:lnTo>
                  <a:lnTo>
                    <a:pt x="180" y="0"/>
                  </a:lnTo>
                  <a:lnTo>
                    <a:pt x="192" y="8"/>
                  </a:lnTo>
                  <a:lnTo>
                    <a:pt x="200" y="16"/>
                  </a:lnTo>
                  <a:lnTo>
                    <a:pt x="214" y="10"/>
                  </a:lnTo>
                  <a:lnTo>
                    <a:pt x="226" y="18"/>
                  </a:lnTo>
                  <a:lnTo>
                    <a:pt x="237" y="28"/>
                  </a:lnTo>
                  <a:lnTo>
                    <a:pt x="251" y="34"/>
                  </a:lnTo>
                  <a:lnTo>
                    <a:pt x="249" y="40"/>
                  </a:lnTo>
                  <a:lnTo>
                    <a:pt x="245" y="50"/>
                  </a:lnTo>
                  <a:lnTo>
                    <a:pt x="241" y="54"/>
                  </a:lnTo>
                  <a:lnTo>
                    <a:pt x="241" y="72"/>
                  </a:lnTo>
                  <a:lnTo>
                    <a:pt x="251" y="74"/>
                  </a:lnTo>
                  <a:lnTo>
                    <a:pt x="265"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0" name="Freeform 1810"/>
            <p:cNvSpPr>
              <a:spLocks/>
            </p:cNvSpPr>
            <p:nvPr/>
          </p:nvSpPr>
          <p:spPr bwMode="gray">
            <a:xfrm>
              <a:off x="6788972" y="5658132"/>
              <a:ext cx="27190" cy="14141"/>
            </a:xfrm>
            <a:custGeom>
              <a:avLst/>
              <a:gdLst>
                <a:gd name="T0" fmla="*/ 1318 w 16"/>
                <a:gd name="T1" fmla="*/ 2 h 10"/>
                <a:gd name="T2" fmla="*/ 3381 w 16"/>
                <a:gd name="T3" fmla="*/ 0 h 10"/>
                <a:gd name="T4" fmla="*/ 4287 w 16"/>
                <a:gd name="T5" fmla="*/ 2 h 10"/>
                <a:gd name="T6" fmla="*/ 3811 w 16"/>
                <a:gd name="T7" fmla="*/ 617 h 10"/>
                <a:gd name="T8" fmla="*/ 2671 w 16"/>
                <a:gd name="T9" fmla="*/ 904 h 10"/>
                <a:gd name="T10" fmla="*/ 1668 w 16"/>
                <a:gd name="T11" fmla="*/ 904 h 10"/>
                <a:gd name="T12" fmla="*/ 0 w 16"/>
                <a:gd name="T13" fmla="*/ 617 h 10"/>
                <a:gd name="T14" fmla="*/ 2 w 16"/>
                <a:gd name="T15" fmla="*/ 4 h 10"/>
                <a:gd name="T16" fmla="*/ 1318 w 16"/>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2"/>
                  </a:moveTo>
                  <a:lnTo>
                    <a:pt x="12" y="0"/>
                  </a:lnTo>
                  <a:lnTo>
                    <a:pt x="16" y="2"/>
                  </a:lnTo>
                  <a:lnTo>
                    <a:pt x="14" y="6"/>
                  </a:lnTo>
                  <a:lnTo>
                    <a:pt x="10" y="10"/>
                  </a:lnTo>
                  <a:lnTo>
                    <a:pt x="6" y="10"/>
                  </a:lnTo>
                  <a:lnTo>
                    <a:pt x="0" y="6"/>
                  </a:lnTo>
                  <a:lnTo>
                    <a:pt x="2" y="4"/>
                  </a:lnTo>
                  <a:lnTo>
                    <a:pt x="4" y="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1" name="Freeform 1811"/>
            <p:cNvSpPr>
              <a:spLocks/>
            </p:cNvSpPr>
            <p:nvPr/>
          </p:nvSpPr>
          <p:spPr bwMode="gray">
            <a:xfrm>
              <a:off x="3829829" y="4441846"/>
              <a:ext cx="36253" cy="28286"/>
            </a:xfrm>
            <a:custGeom>
              <a:avLst/>
              <a:gdLst>
                <a:gd name="T0" fmla="*/ 0 w 24"/>
                <a:gd name="T1" fmla="*/ 1209 h 18"/>
                <a:gd name="T2" fmla="*/ 336 w 24"/>
                <a:gd name="T3" fmla="*/ 4 h 18"/>
                <a:gd name="T4" fmla="*/ 463 w 24"/>
                <a:gd name="T5" fmla="*/ 0 h 18"/>
                <a:gd name="T6" fmla="*/ 749 w 24"/>
                <a:gd name="T7" fmla="*/ 2 h 18"/>
                <a:gd name="T8" fmla="*/ 1031 w 24"/>
                <a:gd name="T9" fmla="*/ 979 h 18"/>
                <a:gd name="T10" fmla="*/ 1117 w 24"/>
                <a:gd name="T11" fmla="*/ 1492 h 18"/>
                <a:gd name="T12" fmla="*/ 879 w 24"/>
                <a:gd name="T13" fmla="*/ 2274 h 18"/>
                <a:gd name="T14" fmla="*/ 638 w 24"/>
                <a:gd name="T15" fmla="*/ 2808 h 18"/>
                <a:gd name="T16" fmla="*/ 336 w 24"/>
                <a:gd name="T17" fmla="*/ 2808 h 18"/>
                <a:gd name="T18" fmla="*/ 0 w 24"/>
                <a:gd name="T19" fmla="*/ 1842 h 18"/>
                <a:gd name="T20" fmla="*/ 0 w 24"/>
                <a:gd name="T21" fmla="*/ 120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0" y="8"/>
                  </a:moveTo>
                  <a:lnTo>
                    <a:pt x="6" y="4"/>
                  </a:lnTo>
                  <a:lnTo>
                    <a:pt x="10" y="0"/>
                  </a:lnTo>
                  <a:lnTo>
                    <a:pt x="16" y="2"/>
                  </a:lnTo>
                  <a:lnTo>
                    <a:pt x="22" y="6"/>
                  </a:lnTo>
                  <a:lnTo>
                    <a:pt x="24" y="10"/>
                  </a:lnTo>
                  <a:lnTo>
                    <a:pt x="18" y="14"/>
                  </a:lnTo>
                  <a:lnTo>
                    <a:pt x="14" y="18"/>
                  </a:lnTo>
                  <a:lnTo>
                    <a:pt x="6" y="18"/>
                  </a:lnTo>
                  <a:lnTo>
                    <a:pt x="0" y="12"/>
                  </a:lnTo>
                  <a:lnTo>
                    <a:pt x="0"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2" name="Freeform 1812"/>
            <p:cNvSpPr>
              <a:spLocks/>
            </p:cNvSpPr>
            <p:nvPr/>
          </p:nvSpPr>
          <p:spPr bwMode="gray">
            <a:xfrm>
              <a:off x="4595670" y="5450703"/>
              <a:ext cx="22659" cy="18857"/>
            </a:xfrm>
            <a:custGeom>
              <a:avLst/>
              <a:gdLst>
                <a:gd name="T0" fmla="*/ 211 w 16"/>
                <a:gd name="T1" fmla="*/ 0 h 12"/>
                <a:gd name="T2" fmla="*/ 269 w 16"/>
                <a:gd name="T3" fmla="*/ 4 h 12"/>
                <a:gd name="T4" fmla="*/ 238 w 16"/>
                <a:gd name="T5" fmla="*/ 4 h 12"/>
                <a:gd name="T6" fmla="*/ 187 w 16"/>
                <a:gd name="T7" fmla="*/ 394 h 12"/>
                <a:gd name="T8" fmla="*/ 166 w 16"/>
                <a:gd name="T9" fmla="*/ 394 h 12"/>
                <a:gd name="T10" fmla="*/ 4 w 16"/>
                <a:gd name="T11" fmla="*/ 544 h 12"/>
                <a:gd name="T12" fmla="*/ 2 w 16"/>
                <a:gd name="T13" fmla="*/ 544 h 12"/>
                <a:gd name="T14" fmla="*/ 0 w 16"/>
                <a:gd name="T15" fmla="*/ 463 h 12"/>
                <a:gd name="T16" fmla="*/ 0 w 16"/>
                <a:gd name="T17" fmla="*/ 336 h 12"/>
                <a:gd name="T18" fmla="*/ 2 w 16"/>
                <a:gd name="T19" fmla="*/ 2 h 12"/>
                <a:gd name="T20" fmla="*/ 4 w 16"/>
                <a:gd name="T21" fmla="*/ 0 h 12"/>
                <a:gd name="T22" fmla="*/ 166 w 16"/>
                <a:gd name="T23" fmla="*/ 0 h 12"/>
                <a:gd name="T24" fmla="*/ 187 w 16"/>
                <a:gd name="T25" fmla="*/ 0 h 12"/>
                <a:gd name="T26" fmla="*/ 211 w 1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2"/>
                <a:gd name="T44" fmla="*/ 16 w 1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2">
                  <a:moveTo>
                    <a:pt x="12" y="0"/>
                  </a:moveTo>
                  <a:lnTo>
                    <a:pt x="16" y="4"/>
                  </a:lnTo>
                  <a:lnTo>
                    <a:pt x="14" y="4"/>
                  </a:lnTo>
                  <a:lnTo>
                    <a:pt x="10" y="8"/>
                  </a:lnTo>
                  <a:lnTo>
                    <a:pt x="8" y="8"/>
                  </a:lnTo>
                  <a:lnTo>
                    <a:pt x="4" y="12"/>
                  </a:lnTo>
                  <a:lnTo>
                    <a:pt x="2" y="12"/>
                  </a:lnTo>
                  <a:lnTo>
                    <a:pt x="0" y="10"/>
                  </a:lnTo>
                  <a:lnTo>
                    <a:pt x="0" y="6"/>
                  </a:lnTo>
                  <a:lnTo>
                    <a:pt x="2" y="2"/>
                  </a:lnTo>
                  <a:lnTo>
                    <a:pt x="4" y="0"/>
                  </a:lnTo>
                  <a:lnTo>
                    <a:pt x="8" y="0"/>
                  </a:lnTo>
                  <a:lnTo>
                    <a:pt x="10" y="0"/>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3" name="Freeform 1813"/>
            <p:cNvSpPr>
              <a:spLocks/>
            </p:cNvSpPr>
            <p:nvPr/>
          </p:nvSpPr>
          <p:spPr bwMode="gray">
            <a:xfrm>
              <a:off x="5393234" y="6516132"/>
              <a:ext cx="36253" cy="23570"/>
            </a:xfrm>
            <a:custGeom>
              <a:avLst/>
              <a:gdLst>
                <a:gd name="T0" fmla="*/ 2266 w 24"/>
                <a:gd name="T1" fmla="*/ 0 h 18"/>
                <a:gd name="T2" fmla="*/ 4084 w 24"/>
                <a:gd name="T3" fmla="*/ 2 h 18"/>
                <a:gd name="T4" fmla="*/ 5814 w 24"/>
                <a:gd name="T5" fmla="*/ 4 h 18"/>
                <a:gd name="T6" fmla="*/ 6866 w 24"/>
                <a:gd name="T7" fmla="*/ 1842 h 18"/>
                <a:gd name="T8" fmla="*/ 5814 w 24"/>
                <a:gd name="T9" fmla="*/ 2808 h 18"/>
                <a:gd name="T10" fmla="*/ 3630 w 24"/>
                <a:gd name="T11" fmla="*/ 2808 h 18"/>
                <a:gd name="T12" fmla="*/ 2 w 24"/>
                <a:gd name="T13" fmla="*/ 2274 h 18"/>
                <a:gd name="T14" fmla="*/ 0 w 24"/>
                <a:gd name="T15" fmla="*/ 1209 h 18"/>
                <a:gd name="T16" fmla="*/ 0 w 24"/>
                <a:gd name="T17" fmla="*/ 2 h 18"/>
                <a:gd name="T18" fmla="*/ 2266 w 2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8" y="0"/>
                  </a:moveTo>
                  <a:lnTo>
                    <a:pt x="14" y="2"/>
                  </a:lnTo>
                  <a:lnTo>
                    <a:pt x="20" y="4"/>
                  </a:lnTo>
                  <a:lnTo>
                    <a:pt x="24" y="12"/>
                  </a:lnTo>
                  <a:lnTo>
                    <a:pt x="20" y="18"/>
                  </a:lnTo>
                  <a:lnTo>
                    <a:pt x="12" y="18"/>
                  </a:lnTo>
                  <a:lnTo>
                    <a:pt x="2" y="14"/>
                  </a:lnTo>
                  <a:lnTo>
                    <a:pt x="0" y="8"/>
                  </a:lnTo>
                  <a:lnTo>
                    <a:pt x="0" y="2"/>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4" name="Freeform 1814"/>
            <p:cNvSpPr>
              <a:spLocks/>
            </p:cNvSpPr>
            <p:nvPr/>
          </p:nvSpPr>
          <p:spPr bwMode="gray">
            <a:xfrm>
              <a:off x="5937028" y="5441275"/>
              <a:ext cx="199391" cy="193284"/>
            </a:xfrm>
            <a:custGeom>
              <a:avLst/>
              <a:gdLst>
                <a:gd name="T0" fmla="*/ 10188 w 136"/>
                <a:gd name="T1" fmla="*/ 7824 h 140"/>
                <a:gd name="T2" fmla="*/ 10188 w 136"/>
                <a:gd name="T3" fmla="*/ 7055 h 140"/>
                <a:gd name="T4" fmla="*/ 10667 w 136"/>
                <a:gd name="T5" fmla="*/ 5878 h 140"/>
                <a:gd name="T6" fmla="*/ 10660 w 136"/>
                <a:gd name="T7" fmla="*/ 5017 h 140"/>
                <a:gd name="T8" fmla="*/ 10964 w 136"/>
                <a:gd name="T9" fmla="*/ 4451 h 140"/>
                <a:gd name="T10" fmla="*/ 10007 w 136"/>
                <a:gd name="T11" fmla="*/ 4046 h 140"/>
                <a:gd name="T12" fmla="*/ 8949 w 136"/>
                <a:gd name="T13" fmla="*/ 4176 h 140"/>
                <a:gd name="T14" fmla="*/ 8168 w 136"/>
                <a:gd name="T15" fmla="*/ 4451 h 140"/>
                <a:gd name="T16" fmla="*/ 8352 w 136"/>
                <a:gd name="T17" fmla="*/ 3292 h 140"/>
                <a:gd name="T18" fmla="*/ 7104 w 136"/>
                <a:gd name="T19" fmla="*/ 3115 h 140"/>
                <a:gd name="T20" fmla="*/ 6989 w 136"/>
                <a:gd name="T21" fmla="*/ 2128 h 140"/>
                <a:gd name="T22" fmla="*/ 6484 w 136"/>
                <a:gd name="T23" fmla="*/ 2341 h 140"/>
                <a:gd name="T24" fmla="*/ 6211 w 136"/>
                <a:gd name="T25" fmla="*/ 1759 h 140"/>
                <a:gd name="T26" fmla="*/ 6166 w 136"/>
                <a:gd name="T27" fmla="*/ 1093 h 140"/>
                <a:gd name="T28" fmla="*/ 5402 w 136"/>
                <a:gd name="T29" fmla="*/ 1322 h 140"/>
                <a:gd name="T30" fmla="*/ 4427 w 136"/>
                <a:gd name="T31" fmla="*/ 904 h 140"/>
                <a:gd name="T32" fmla="*/ 4427 w 136"/>
                <a:gd name="T33" fmla="*/ 2 h 140"/>
                <a:gd name="T34" fmla="*/ 4023 w 136"/>
                <a:gd name="T35" fmla="*/ 0 h 140"/>
                <a:gd name="T36" fmla="*/ 3567 w 136"/>
                <a:gd name="T37" fmla="*/ 617 h 140"/>
                <a:gd name="T38" fmla="*/ 2804 w 136"/>
                <a:gd name="T39" fmla="*/ 904 h 140"/>
                <a:gd name="T40" fmla="*/ 3352 w 136"/>
                <a:gd name="T41" fmla="*/ 1599 h 140"/>
                <a:gd name="T42" fmla="*/ 3352 w 136"/>
                <a:gd name="T43" fmla="*/ 2575 h 140"/>
                <a:gd name="T44" fmla="*/ 3256 w 136"/>
                <a:gd name="T45" fmla="*/ 2852 h 140"/>
                <a:gd name="T46" fmla="*/ 2336 w 136"/>
                <a:gd name="T47" fmla="*/ 3292 h 140"/>
                <a:gd name="T48" fmla="*/ 2276 w 136"/>
                <a:gd name="T49" fmla="*/ 3678 h 140"/>
                <a:gd name="T50" fmla="*/ 2732 w 136"/>
                <a:gd name="T51" fmla="*/ 3796 h 140"/>
                <a:gd name="T52" fmla="*/ 2732 w 136"/>
                <a:gd name="T53" fmla="*/ 4176 h 140"/>
                <a:gd name="T54" fmla="*/ 1731 w 136"/>
                <a:gd name="T55" fmla="*/ 4858 h 140"/>
                <a:gd name="T56" fmla="*/ 913 w 136"/>
                <a:gd name="T57" fmla="*/ 5301 h 140"/>
                <a:gd name="T58" fmla="*/ 760 w 136"/>
                <a:gd name="T59" fmla="*/ 5878 h 140"/>
                <a:gd name="T60" fmla="*/ 2 w 136"/>
                <a:gd name="T61" fmla="*/ 5878 h 140"/>
                <a:gd name="T62" fmla="*/ 0 w 136"/>
                <a:gd name="T63" fmla="*/ 6466 h 140"/>
                <a:gd name="T64" fmla="*/ 528 w 136"/>
                <a:gd name="T65" fmla="*/ 6725 h 140"/>
                <a:gd name="T66" fmla="*/ 4 w 136"/>
                <a:gd name="T67" fmla="*/ 7346 h 140"/>
                <a:gd name="T68" fmla="*/ 4 w 136"/>
                <a:gd name="T69" fmla="*/ 7824 h 140"/>
                <a:gd name="T70" fmla="*/ 1316 w 136"/>
                <a:gd name="T71" fmla="*/ 8228 h 140"/>
                <a:gd name="T72" fmla="*/ 1442 w 136"/>
                <a:gd name="T73" fmla="*/ 9390 h 140"/>
                <a:gd name="T74" fmla="*/ 2077 w 136"/>
                <a:gd name="T75" fmla="*/ 9624 h 140"/>
                <a:gd name="T76" fmla="*/ 3256 w 136"/>
                <a:gd name="T77" fmla="*/ 9956 h 140"/>
                <a:gd name="T78" fmla="*/ 3567 w 136"/>
                <a:gd name="T79" fmla="*/ 10586 h 140"/>
                <a:gd name="T80" fmla="*/ 4023 w 136"/>
                <a:gd name="T81" fmla="*/ 12440 h 140"/>
                <a:gd name="T82" fmla="*/ 4108 w 136"/>
                <a:gd name="T83" fmla="*/ 13512 h 140"/>
                <a:gd name="T84" fmla="*/ 5139 w 136"/>
                <a:gd name="T85" fmla="*/ 13291 h 140"/>
                <a:gd name="T86" fmla="*/ 4931 w 136"/>
                <a:gd name="T87" fmla="*/ 11832 h 140"/>
                <a:gd name="T88" fmla="*/ 6166 w 136"/>
                <a:gd name="T89" fmla="*/ 10831 h 140"/>
                <a:gd name="T90" fmla="*/ 6989 w 136"/>
                <a:gd name="T91" fmla="*/ 9956 h 140"/>
                <a:gd name="T92" fmla="*/ 8108 w 136"/>
                <a:gd name="T93" fmla="*/ 10952 h 140"/>
                <a:gd name="T94" fmla="*/ 8168 w 136"/>
                <a:gd name="T95" fmla="*/ 9624 h 140"/>
                <a:gd name="T96" fmla="*/ 8527 w 136"/>
                <a:gd name="T97" fmla="*/ 9492 h 140"/>
                <a:gd name="T98" fmla="*/ 10007 w 136"/>
                <a:gd name="T99" fmla="*/ 9037 h 140"/>
                <a:gd name="T100" fmla="*/ 10188 w 136"/>
                <a:gd name="T101" fmla="*/ 7824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140"/>
                <a:gd name="T155" fmla="*/ 136 w 136"/>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140">
                  <a:moveTo>
                    <a:pt x="128" y="80"/>
                  </a:moveTo>
                  <a:lnTo>
                    <a:pt x="128" y="72"/>
                  </a:lnTo>
                  <a:lnTo>
                    <a:pt x="134" y="60"/>
                  </a:lnTo>
                  <a:lnTo>
                    <a:pt x="132" y="52"/>
                  </a:lnTo>
                  <a:lnTo>
                    <a:pt x="136" y="46"/>
                  </a:lnTo>
                  <a:lnTo>
                    <a:pt x="124" y="42"/>
                  </a:lnTo>
                  <a:lnTo>
                    <a:pt x="112" y="44"/>
                  </a:lnTo>
                  <a:lnTo>
                    <a:pt x="102" y="46"/>
                  </a:lnTo>
                  <a:lnTo>
                    <a:pt x="104" y="34"/>
                  </a:lnTo>
                  <a:lnTo>
                    <a:pt x="90" y="32"/>
                  </a:lnTo>
                  <a:lnTo>
                    <a:pt x="88" y="22"/>
                  </a:lnTo>
                  <a:lnTo>
                    <a:pt x="82" y="24"/>
                  </a:lnTo>
                  <a:lnTo>
                    <a:pt x="78" y="18"/>
                  </a:lnTo>
                  <a:lnTo>
                    <a:pt x="76" y="12"/>
                  </a:lnTo>
                  <a:lnTo>
                    <a:pt x="68" y="14"/>
                  </a:lnTo>
                  <a:lnTo>
                    <a:pt x="56" y="10"/>
                  </a:lnTo>
                  <a:lnTo>
                    <a:pt x="56" y="2"/>
                  </a:lnTo>
                  <a:lnTo>
                    <a:pt x="50" y="0"/>
                  </a:lnTo>
                  <a:lnTo>
                    <a:pt x="44" y="6"/>
                  </a:lnTo>
                  <a:lnTo>
                    <a:pt x="36" y="10"/>
                  </a:lnTo>
                  <a:lnTo>
                    <a:pt x="42" y="16"/>
                  </a:lnTo>
                  <a:lnTo>
                    <a:pt x="42" y="26"/>
                  </a:lnTo>
                  <a:lnTo>
                    <a:pt x="40" y="30"/>
                  </a:lnTo>
                  <a:lnTo>
                    <a:pt x="30" y="34"/>
                  </a:lnTo>
                  <a:lnTo>
                    <a:pt x="28" y="38"/>
                  </a:lnTo>
                  <a:lnTo>
                    <a:pt x="34" y="40"/>
                  </a:lnTo>
                  <a:lnTo>
                    <a:pt x="34" y="44"/>
                  </a:lnTo>
                  <a:lnTo>
                    <a:pt x="22" y="50"/>
                  </a:lnTo>
                  <a:lnTo>
                    <a:pt x="12" y="54"/>
                  </a:lnTo>
                  <a:lnTo>
                    <a:pt x="10" y="60"/>
                  </a:lnTo>
                  <a:lnTo>
                    <a:pt x="2" y="60"/>
                  </a:lnTo>
                  <a:lnTo>
                    <a:pt x="0" y="66"/>
                  </a:lnTo>
                  <a:lnTo>
                    <a:pt x="6" y="70"/>
                  </a:lnTo>
                  <a:lnTo>
                    <a:pt x="4" y="76"/>
                  </a:lnTo>
                  <a:lnTo>
                    <a:pt x="4" y="80"/>
                  </a:lnTo>
                  <a:lnTo>
                    <a:pt x="16" y="86"/>
                  </a:lnTo>
                  <a:lnTo>
                    <a:pt x="18" y="96"/>
                  </a:lnTo>
                  <a:lnTo>
                    <a:pt x="26" y="100"/>
                  </a:lnTo>
                  <a:lnTo>
                    <a:pt x="40" y="104"/>
                  </a:lnTo>
                  <a:lnTo>
                    <a:pt x="44" y="110"/>
                  </a:lnTo>
                  <a:lnTo>
                    <a:pt x="50" y="128"/>
                  </a:lnTo>
                  <a:lnTo>
                    <a:pt x="52" y="140"/>
                  </a:lnTo>
                  <a:lnTo>
                    <a:pt x="64" y="138"/>
                  </a:lnTo>
                  <a:lnTo>
                    <a:pt x="62" y="122"/>
                  </a:lnTo>
                  <a:lnTo>
                    <a:pt x="76" y="112"/>
                  </a:lnTo>
                  <a:lnTo>
                    <a:pt x="88" y="104"/>
                  </a:lnTo>
                  <a:lnTo>
                    <a:pt x="100" y="114"/>
                  </a:lnTo>
                  <a:lnTo>
                    <a:pt x="102" y="100"/>
                  </a:lnTo>
                  <a:lnTo>
                    <a:pt x="108" y="98"/>
                  </a:lnTo>
                  <a:lnTo>
                    <a:pt x="124" y="94"/>
                  </a:lnTo>
                  <a:lnTo>
                    <a:pt x="128" y="8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5" name="Freeform 1815"/>
            <p:cNvSpPr>
              <a:spLocks/>
            </p:cNvSpPr>
            <p:nvPr/>
          </p:nvSpPr>
          <p:spPr bwMode="gray">
            <a:xfrm>
              <a:off x="5769360" y="5436559"/>
              <a:ext cx="199391" cy="221573"/>
            </a:xfrm>
            <a:custGeom>
              <a:avLst/>
              <a:gdLst>
                <a:gd name="T0" fmla="*/ 9342 w 136"/>
                <a:gd name="T1" fmla="*/ 6347 h 158"/>
                <a:gd name="T2" fmla="*/ 8168 w 136"/>
                <a:gd name="T3" fmla="*/ 7505 h 158"/>
                <a:gd name="T4" fmla="*/ 7657 w 136"/>
                <a:gd name="T5" fmla="*/ 6854 h 158"/>
                <a:gd name="T6" fmla="*/ 8108 w 136"/>
                <a:gd name="T7" fmla="*/ 6260 h 158"/>
                <a:gd name="T8" fmla="*/ 7104 w 136"/>
                <a:gd name="T9" fmla="*/ 6260 h 158"/>
                <a:gd name="T10" fmla="*/ 5797 w 136"/>
                <a:gd name="T11" fmla="*/ 9123 h 158"/>
                <a:gd name="T12" fmla="*/ 5402 w 136"/>
                <a:gd name="T13" fmla="*/ 9633 h 158"/>
                <a:gd name="T14" fmla="*/ 5891 w 136"/>
                <a:gd name="T15" fmla="*/ 10441 h 158"/>
                <a:gd name="T16" fmla="*/ 5891 w 136"/>
                <a:gd name="T17" fmla="*/ 12321 h 158"/>
                <a:gd name="T18" fmla="*/ 4931 w 136"/>
                <a:gd name="T19" fmla="*/ 11702 h 158"/>
                <a:gd name="T20" fmla="*/ 4931 w 136"/>
                <a:gd name="T21" fmla="*/ 10981 h 158"/>
                <a:gd name="T22" fmla="*/ 3256 w 136"/>
                <a:gd name="T23" fmla="*/ 9536 h 158"/>
                <a:gd name="T24" fmla="*/ 2336 w 136"/>
                <a:gd name="T25" fmla="*/ 9536 h 158"/>
                <a:gd name="T26" fmla="*/ 1580 w 136"/>
                <a:gd name="T27" fmla="*/ 8914 h 158"/>
                <a:gd name="T28" fmla="*/ 1731 w 136"/>
                <a:gd name="T29" fmla="*/ 8223 h 158"/>
                <a:gd name="T30" fmla="*/ 760 w 136"/>
                <a:gd name="T31" fmla="*/ 8332 h 158"/>
                <a:gd name="T32" fmla="*/ 2 w 136"/>
                <a:gd name="T33" fmla="*/ 8141 h 158"/>
                <a:gd name="T34" fmla="*/ 528 w 136"/>
                <a:gd name="T35" fmla="*/ 7640 h 158"/>
                <a:gd name="T36" fmla="*/ 633 w 136"/>
                <a:gd name="T37" fmla="*/ 6950 h 158"/>
                <a:gd name="T38" fmla="*/ 760 w 136"/>
                <a:gd name="T39" fmla="*/ 6634 h 158"/>
                <a:gd name="T40" fmla="*/ 4 w 136"/>
                <a:gd name="T41" fmla="*/ 5534 h 158"/>
                <a:gd name="T42" fmla="*/ 0 w 136"/>
                <a:gd name="T43" fmla="*/ 5054 h 158"/>
                <a:gd name="T44" fmla="*/ 2 w 136"/>
                <a:gd name="T45" fmla="*/ 3980 h 158"/>
                <a:gd name="T46" fmla="*/ 913 w 136"/>
                <a:gd name="T47" fmla="*/ 3940 h 158"/>
                <a:gd name="T48" fmla="*/ 760 w 136"/>
                <a:gd name="T49" fmla="*/ 2766 h 158"/>
                <a:gd name="T50" fmla="*/ 1096 w 136"/>
                <a:gd name="T51" fmla="*/ 2053 h 158"/>
                <a:gd name="T52" fmla="*/ 1580 w 136"/>
                <a:gd name="T53" fmla="*/ 1428 h 158"/>
                <a:gd name="T54" fmla="*/ 2276 w 136"/>
                <a:gd name="T55" fmla="*/ 1304 h 158"/>
                <a:gd name="T56" fmla="*/ 2804 w 136"/>
                <a:gd name="T57" fmla="*/ 1564 h 158"/>
                <a:gd name="T58" fmla="*/ 2732 w 136"/>
                <a:gd name="T59" fmla="*/ 757 h 158"/>
                <a:gd name="T60" fmla="*/ 2077 w 136"/>
                <a:gd name="T61" fmla="*/ 2 h 158"/>
                <a:gd name="T62" fmla="*/ 3352 w 136"/>
                <a:gd name="T63" fmla="*/ 0 h 158"/>
                <a:gd name="T64" fmla="*/ 3567 w 136"/>
                <a:gd name="T65" fmla="*/ 526 h 158"/>
                <a:gd name="T66" fmla="*/ 4108 w 136"/>
                <a:gd name="T67" fmla="*/ 757 h 158"/>
                <a:gd name="T68" fmla="*/ 4691 w 136"/>
                <a:gd name="T69" fmla="*/ 757 h 158"/>
                <a:gd name="T70" fmla="*/ 5291 w 136"/>
                <a:gd name="T71" fmla="*/ 1304 h 158"/>
                <a:gd name="T72" fmla="*/ 6379 w 136"/>
                <a:gd name="T73" fmla="*/ 2248 h 158"/>
                <a:gd name="T74" fmla="*/ 6946 w 136"/>
                <a:gd name="T75" fmla="*/ 2053 h 158"/>
                <a:gd name="T76" fmla="*/ 7104 w 136"/>
                <a:gd name="T77" fmla="*/ 2695 h 158"/>
                <a:gd name="T78" fmla="*/ 7747 w 136"/>
                <a:gd name="T79" fmla="*/ 2695 h 158"/>
                <a:gd name="T80" fmla="*/ 8108 w 136"/>
                <a:gd name="T81" fmla="*/ 2307 h 158"/>
                <a:gd name="T82" fmla="*/ 8883 w 136"/>
                <a:gd name="T83" fmla="*/ 2766 h 158"/>
                <a:gd name="T84" fmla="*/ 9617 w 136"/>
                <a:gd name="T85" fmla="*/ 3286 h 158"/>
                <a:gd name="T86" fmla="*/ 10070 w 136"/>
                <a:gd name="T87" fmla="*/ 3211 h 158"/>
                <a:gd name="T88" fmla="*/ 10964 w 136"/>
                <a:gd name="T89" fmla="*/ 3598 h 158"/>
                <a:gd name="T90" fmla="*/ 10964 w 136"/>
                <a:gd name="T91" fmla="*/ 3980 h 158"/>
                <a:gd name="T92" fmla="*/ 10660 w 136"/>
                <a:gd name="T93" fmla="*/ 4242 h 158"/>
                <a:gd name="T94" fmla="*/ 10070 w 136"/>
                <a:gd name="T95" fmla="*/ 4355 h 158"/>
                <a:gd name="T96" fmla="*/ 10007 w 136"/>
                <a:gd name="T97" fmla="*/ 4772 h 158"/>
                <a:gd name="T98" fmla="*/ 9250 w 136"/>
                <a:gd name="T99" fmla="*/ 4772 h 158"/>
                <a:gd name="T100" fmla="*/ 9150 w 136"/>
                <a:gd name="T101" fmla="*/ 5225 h 158"/>
                <a:gd name="T102" fmla="*/ 9617 w 136"/>
                <a:gd name="T103" fmla="*/ 5663 h 158"/>
                <a:gd name="T104" fmla="*/ 9342 w 136"/>
                <a:gd name="T105" fmla="*/ 6098 h 158"/>
                <a:gd name="T106" fmla="*/ 9342 w 136"/>
                <a:gd name="T107" fmla="*/ 6347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58"/>
                <a:gd name="T164" fmla="*/ 136 w 136"/>
                <a:gd name="T165" fmla="*/ 158 h 1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58">
                  <a:moveTo>
                    <a:pt x="118" y="82"/>
                  </a:moveTo>
                  <a:lnTo>
                    <a:pt x="102" y="96"/>
                  </a:lnTo>
                  <a:lnTo>
                    <a:pt x="96" y="88"/>
                  </a:lnTo>
                  <a:lnTo>
                    <a:pt x="100" y="80"/>
                  </a:lnTo>
                  <a:lnTo>
                    <a:pt x="90" y="80"/>
                  </a:lnTo>
                  <a:lnTo>
                    <a:pt x="72" y="118"/>
                  </a:lnTo>
                  <a:lnTo>
                    <a:pt x="68" y="124"/>
                  </a:lnTo>
                  <a:lnTo>
                    <a:pt x="74" y="134"/>
                  </a:lnTo>
                  <a:lnTo>
                    <a:pt x="74" y="158"/>
                  </a:lnTo>
                  <a:lnTo>
                    <a:pt x="62" y="150"/>
                  </a:lnTo>
                  <a:lnTo>
                    <a:pt x="62" y="142"/>
                  </a:lnTo>
                  <a:lnTo>
                    <a:pt x="40" y="122"/>
                  </a:lnTo>
                  <a:lnTo>
                    <a:pt x="30" y="122"/>
                  </a:lnTo>
                  <a:lnTo>
                    <a:pt x="20" y="114"/>
                  </a:lnTo>
                  <a:lnTo>
                    <a:pt x="22" y="106"/>
                  </a:lnTo>
                  <a:lnTo>
                    <a:pt x="10" y="108"/>
                  </a:lnTo>
                  <a:lnTo>
                    <a:pt x="2" y="104"/>
                  </a:lnTo>
                  <a:lnTo>
                    <a:pt x="6" y="100"/>
                  </a:lnTo>
                  <a:lnTo>
                    <a:pt x="8" y="90"/>
                  </a:lnTo>
                  <a:lnTo>
                    <a:pt x="10" y="84"/>
                  </a:lnTo>
                  <a:lnTo>
                    <a:pt x="4" y="70"/>
                  </a:lnTo>
                  <a:lnTo>
                    <a:pt x="0" y="64"/>
                  </a:lnTo>
                  <a:lnTo>
                    <a:pt x="2" y="52"/>
                  </a:lnTo>
                  <a:lnTo>
                    <a:pt x="12" y="50"/>
                  </a:lnTo>
                  <a:lnTo>
                    <a:pt x="10" y="36"/>
                  </a:lnTo>
                  <a:lnTo>
                    <a:pt x="14" y="26"/>
                  </a:lnTo>
                  <a:lnTo>
                    <a:pt x="20" y="18"/>
                  </a:lnTo>
                  <a:lnTo>
                    <a:pt x="28" y="16"/>
                  </a:lnTo>
                  <a:lnTo>
                    <a:pt x="36" y="20"/>
                  </a:lnTo>
                  <a:lnTo>
                    <a:pt x="34" y="10"/>
                  </a:lnTo>
                  <a:lnTo>
                    <a:pt x="26" y="2"/>
                  </a:lnTo>
                  <a:lnTo>
                    <a:pt x="42" y="0"/>
                  </a:lnTo>
                  <a:lnTo>
                    <a:pt x="44" y="6"/>
                  </a:lnTo>
                  <a:lnTo>
                    <a:pt x="52" y="10"/>
                  </a:lnTo>
                  <a:lnTo>
                    <a:pt x="58" y="10"/>
                  </a:lnTo>
                  <a:lnTo>
                    <a:pt x="66" y="16"/>
                  </a:lnTo>
                  <a:lnTo>
                    <a:pt x="80" y="28"/>
                  </a:lnTo>
                  <a:lnTo>
                    <a:pt x="86" y="26"/>
                  </a:lnTo>
                  <a:lnTo>
                    <a:pt x="90" y="34"/>
                  </a:lnTo>
                  <a:lnTo>
                    <a:pt x="98" y="34"/>
                  </a:lnTo>
                  <a:lnTo>
                    <a:pt x="100" y="30"/>
                  </a:lnTo>
                  <a:lnTo>
                    <a:pt x="110" y="36"/>
                  </a:lnTo>
                  <a:lnTo>
                    <a:pt x="120" y="42"/>
                  </a:lnTo>
                  <a:lnTo>
                    <a:pt x="126" y="40"/>
                  </a:lnTo>
                  <a:lnTo>
                    <a:pt x="136" y="46"/>
                  </a:lnTo>
                  <a:lnTo>
                    <a:pt x="136" y="52"/>
                  </a:lnTo>
                  <a:lnTo>
                    <a:pt x="132" y="54"/>
                  </a:lnTo>
                  <a:lnTo>
                    <a:pt x="126" y="56"/>
                  </a:lnTo>
                  <a:lnTo>
                    <a:pt x="124" y="62"/>
                  </a:lnTo>
                  <a:lnTo>
                    <a:pt x="116" y="62"/>
                  </a:lnTo>
                  <a:lnTo>
                    <a:pt x="114" y="68"/>
                  </a:lnTo>
                  <a:lnTo>
                    <a:pt x="120" y="72"/>
                  </a:lnTo>
                  <a:lnTo>
                    <a:pt x="118" y="78"/>
                  </a:lnTo>
                  <a:lnTo>
                    <a:pt x="118" y="8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76" name="Freeform 1816"/>
            <p:cNvSpPr>
              <a:spLocks/>
            </p:cNvSpPr>
            <p:nvPr/>
          </p:nvSpPr>
          <p:spPr bwMode="gray">
            <a:xfrm>
              <a:off x="4826784" y="4979275"/>
              <a:ext cx="22657" cy="32999"/>
            </a:xfrm>
            <a:custGeom>
              <a:avLst/>
              <a:gdLst>
                <a:gd name="T0" fmla="*/ 2687 w 14"/>
                <a:gd name="T1" fmla="*/ 0 h 24"/>
                <a:gd name="T2" fmla="*/ 5987 w 14"/>
                <a:gd name="T3" fmla="*/ 2 h 24"/>
                <a:gd name="T4" fmla="*/ 8488 w 14"/>
                <a:gd name="T5" fmla="*/ 3630 h 24"/>
                <a:gd name="T6" fmla="*/ 7427 w 14"/>
                <a:gd name="T7" fmla="*/ 5814 h 24"/>
                <a:gd name="T8" fmla="*/ 5987 w 14"/>
                <a:gd name="T9" fmla="*/ 6866 h 24"/>
                <a:gd name="T10" fmla="*/ 0 w 14"/>
                <a:gd name="T11" fmla="*/ 6275 h 24"/>
                <a:gd name="T12" fmla="*/ 0 w 14"/>
                <a:gd name="T13" fmla="*/ 4084 h 24"/>
                <a:gd name="T14" fmla="*/ 0 w 14"/>
                <a:gd name="T15" fmla="*/ 1414 h 24"/>
                <a:gd name="T16" fmla="*/ 2687 w 14"/>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4" y="0"/>
                  </a:moveTo>
                  <a:lnTo>
                    <a:pt x="10" y="2"/>
                  </a:lnTo>
                  <a:lnTo>
                    <a:pt x="14" y="12"/>
                  </a:lnTo>
                  <a:lnTo>
                    <a:pt x="12" y="20"/>
                  </a:lnTo>
                  <a:lnTo>
                    <a:pt x="10" y="24"/>
                  </a:lnTo>
                  <a:lnTo>
                    <a:pt x="0" y="22"/>
                  </a:lnTo>
                  <a:lnTo>
                    <a:pt x="0" y="14"/>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nvGrpSpPr>
            <p:cNvPr id="5" name="Group 1817"/>
            <p:cNvGrpSpPr>
              <a:grpSpLocks/>
            </p:cNvGrpSpPr>
            <p:nvPr/>
          </p:nvGrpSpPr>
          <p:grpSpPr bwMode="gray">
            <a:xfrm>
              <a:off x="6014046" y="5549031"/>
              <a:ext cx="1012061" cy="951751"/>
              <a:chOff x="4222" y="3255"/>
              <a:chExt cx="755" cy="752"/>
            </a:xfrm>
            <a:solidFill>
              <a:schemeClr val="bg1">
                <a:lumMod val="75000"/>
              </a:schemeClr>
            </a:solidFill>
          </p:grpSpPr>
          <p:sp>
            <p:nvSpPr>
              <p:cNvPr id="105" name="Freeform 1818"/>
              <p:cNvSpPr>
                <a:spLocks/>
              </p:cNvSpPr>
              <p:nvPr/>
            </p:nvSpPr>
            <p:spPr bwMode="gray">
              <a:xfrm>
                <a:off x="4222" y="3255"/>
                <a:ext cx="491" cy="629"/>
              </a:xfrm>
              <a:custGeom>
                <a:avLst/>
                <a:gdLst>
                  <a:gd name="T0" fmla="*/ 23109 w 448"/>
                  <a:gd name="T1" fmla="*/ 4046 h 574"/>
                  <a:gd name="T2" fmla="*/ 32447 w 448"/>
                  <a:gd name="T3" fmla="*/ 3692 h 574"/>
                  <a:gd name="T4" fmla="*/ 36508 w 448"/>
                  <a:gd name="T5" fmla="*/ 2126 h 574"/>
                  <a:gd name="T6" fmla="*/ 32270 w 448"/>
                  <a:gd name="T7" fmla="*/ 7470 h 574"/>
                  <a:gd name="T8" fmla="*/ 25372 w 448"/>
                  <a:gd name="T9" fmla="*/ 8718 h 574"/>
                  <a:gd name="T10" fmla="*/ 20397 w 448"/>
                  <a:gd name="T11" fmla="*/ 10512 h 574"/>
                  <a:gd name="T12" fmla="*/ 23778 w 448"/>
                  <a:gd name="T13" fmla="*/ 13533 h 574"/>
                  <a:gd name="T14" fmla="*/ 22365 w 448"/>
                  <a:gd name="T15" fmla="*/ 13884 h 574"/>
                  <a:gd name="T16" fmla="*/ 22591 w 448"/>
                  <a:gd name="T17" fmla="*/ 15425 h 574"/>
                  <a:gd name="T18" fmla="*/ 20613 w 448"/>
                  <a:gd name="T19" fmla="*/ 15214 h 574"/>
                  <a:gd name="T20" fmla="*/ 20397 w 448"/>
                  <a:gd name="T21" fmla="*/ 16921 h 574"/>
                  <a:gd name="T22" fmla="*/ 18611 w 448"/>
                  <a:gd name="T23" fmla="*/ 16151 h 574"/>
                  <a:gd name="T24" fmla="*/ 15500 w 448"/>
                  <a:gd name="T25" fmla="*/ 12623 h 574"/>
                  <a:gd name="T26" fmla="*/ 16807 w 448"/>
                  <a:gd name="T27" fmla="*/ 19921 h 574"/>
                  <a:gd name="T28" fmla="*/ 19356 w 448"/>
                  <a:gd name="T29" fmla="*/ 23922 h 574"/>
                  <a:gd name="T30" fmla="*/ 19928 w 448"/>
                  <a:gd name="T31" fmla="*/ 24541 h 574"/>
                  <a:gd name="T32" fmla="*/ 25888 w 448"/>
                  <a:gd name="T33" fmla="*/ 26781 h 574"/>
                  <a:gd name="T34" fmla="*/ 29398 w 448"/>
                  <a:gd name="T35" fmla="*/ 30306 h 574"/>
                  <a:gd name="T36" fmla="*/ 27807 w 448"/>
                  <a:gd name="T37" fmla="*/ 31005 h 574"/>
                  <a:gd name="T38" fmla="*/ 23991 w 448"/>
                  <a:gd name="T39" fmla="*/ 29289 h 574"/>
                  <a:gd name="T40" fmla="*/ 20188 w 448"/>
                  <a:gd name="T41" fmla="*/ 26468 h 574"/>
                  <a:gd name="T42" fmla="*/ 17845 w 448"/>
                  <a:gd name="T43" fmla="*/ 26781 h 574"/>
                  <a:gd name="T44" fmla="*/ 16981 w 448"/>
                  <a:gd name="T45" fmla="*/ 26940 h 574"/>
                  <a:gd name="T46" fmla="*/ 20613 w 448"/>
                  <a:gd name="T47" fmla="*/ 27643 h 574"/>
                  <a:gd name="T48" fmla="*/ 23109 w 448"/>
                  <a:gd name="T49" fmla="*/ 29289 h 574"/>
                  <a:gd name="T50" fmla="*/ 26060 w 448"/>
                  <a:gd name="T51" fmla="*/ 31161 h 574"/>
                  <a:gd name="T52" fmla="*/ 26856 w 448"/>
                  <a:gd name="T53" fmla="*/ 34664 h 574"/>
                  <a:gd name="T54" fmla="*/ 23621 w 448"/>
                  <a:gd name="T55" fmla="*/ 32960 h 574"/>
                  <a:gd name="T56" fmla="*/ 22355 w 448"/>
                  <a:gd name="T57" fmla="*/ 32872 h 574"/>
                  <a:gd name="T58" fmla="*/ 20188 w 448"/>
                  <a:gd name="T59" fmla="*/ 34494 h 574"/>
                  <a:gd name="T60" fmla="*/ 22355 w 448"/>
                  <a:gd name="T61" fmla="*/ 36493 h 574"/>
                  <a:gd name="T62" fmla="*/ 23621 w 448"/>
                  <a:gd name="T63" fmla="*/ 36376 h 574"/>
                  <a:gd name="T64" fmla="*/ 21931 w 448"/>
                  <a:gd name="T65" fmla="*/ 38513 h 574"/>
                  <a:gd name="T66" fmla="*/ 19665 w 448"/>
                  <a:gd name="T67" fmla="*/ 37026 h 574"/>
                  <a:gd name="T68" fmla="*/ 21123 w 448"/>
                  <a:gd name="T69" fmla="*/ 40779 h 574"/>
                  <a:gd name="T70" fmla="*/ 22126 w 448"/>
                  <a:gd name="T71" fmla="*/ 44114 h 574"/>
                  <a:gd name="T72" fmla="*/ 22126 w 448"/>
                  <a:gd name="T73" fmla="*/ 45029 h 574"/>
                  <a:gd name="T74" fmla="*/ 20397 w 448"/>
                  <a:gd name="T75" fmla="*/ 43143 h 574"/>
                  <a:gd name="T76" fmla="*/ 18619 w 448"/>
                  <a:gd name="T77" fmla="*/ 45714 h 574"/>
                  <a:gd name="T78" fmla="*/ 17845 w 448"/>
                  <a:gd name="T79" fmla="*/ 44751 h 574"/>
                  <a:gd name="T80" fmla="*/ 15710 w 448"/>
                  <a:gd name="T81" fmla="*/ 42688 h 574"/>
                  <a:gd name="T82" fmla="*/ 14640 w 448"/>
                  <a:gd name="T83" fmla="*/ 43570 h 574"/>
                  <a:gd name="T84" fmla="*/ 13321 w 448"/>
                  <a:gd name="T85" fmla="*/ 43822 h 574"/>
                  <a:gd name="T86" fmla="*/ 12729 w 448"/>
                  <a:gd name="T87" fmla="*/ 40132 h 574"/>
                  <a:gd name="T88" fmla="*/ 8447 w 448"/>
                  <a:gd name="T89" fmla="*/ 36493 h 574"/>
                  <a:gd name="T90" fmla="*/ 10353 w 448"/>
                  <a:gd name="T91" fmla="*/ 33700 h 574"/>
                  <a:gd name="T92" fmla="*/ 14640 w 448"/>
                  <a:gd name="T93" fmla="*/ 32580 h 574"/>
                  <a:gd name="T94" fmla="*/ 19539 w 448"/>
                  <a:gd name="T95" fmla="*/ 33525 h 574"/>
                  <a:gd name="T96" fmla="*/ 20188 w 448"/>
                  <a:gd name="T97" fmla="*/ 31405 h 574"/>
                  <a:gd name="T98" fmla="*/ 16659 w 448"/>
                  <a:gd name="T99" fmla="*/ 31005 h 574"/>
                  <a:gd name="T100" fmla="*/ 12518 w 448"/>
                  <a:gd name="T101" fmla="*/ 31161 h 574"/>
                  <a:gd name="T102" fmla="*/ 8944 w 448"/>
                  <a:gd name="T103" fmla="*/ 31517 h 574"/>
                  <a:gd name="T104" fmla="*/ 6444 w 448"/>
                  <a:gd name="T105" fmla="*/ 30594 h 574"/>
                  <a:gd name="T106" fmla="*/ 4435 w 448"/>
                  <a:gd name="T107" fmla="*/ 30753 h 574"/>
                  <a:gd name="T108" fmla="*/ 4873 w 448"/>
                  <a:gd name="T109" fmla="*/ 27966 h 574"/>
                  <a:gd name="T110" fmla="*/ 5854 w 448"/>
                  <a:gd name="T111" fmla="*/ 27303 h 574"/>
                  <a:gd name="T112" fmla="*/ 2806 w 448"/>
                  <a:gd name="T113" fmla="*/ 26276 h 574"/>
                  <a:gd name="T114" fmla="*/ 777 w 448"/>
                  <a:gd name="T115" fmla="*/ 21765 h 574"/>
                  <a:gd name="T116" fmla="*/ 2566 w 448"/>
                  <a:gd name="T117" fmla="*/ 17494 h 574"/>
                  <a:gd name="T118" fmla="*/ 6199 w 448"/>
                  <a:gd name="T119" fmla="*/ 11735 h 574"/>
                  <a:gd name="T120" fmla="*/ 13869 w 448"/>
                  <a:gd name="T121" fmla="*/ 8414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74"/>
                  <a:gd name="T185" fmla="*/ 448 w 448"/>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74">
                    <a:moveTo>
                      <a:pt x="180" y="86"/>
                    </a:moveTo>
                    <a:lnTo>
                      <a:pt x="198" y="86"/>
                    </a:lnTo>
                    <a:lnTo>
                      <a:pt x="206" y="78"/>
                    </a:lnTo>
                    <a:lnTo>
                      <a:pt x="230" y="74"/>
                    </a:lnTo>
                    <a:lnTo>
                      <a:pt x="256" y="60"/>
                    </a:lnTo>
                    <a:lnTo>
                      <a:pt x="268" y="48"/>
                    </a:lnTo>
                    <a:lnTo>
                      <a:pt x="284" y="50"/>
                    </a:lnTo>
                    <a:lnTo>
                      <a:pt x="290" y="42"/>
                    </a:lnTo>
                    <a:lnTo>
                      <a:pt x="316" y="62"/>
                    </a:lnTo>
                    <a:lnTo>
                      <a:pt x="316" y="54"/>
                    </a:lnTo>
                    <a:lnTo>
                      <a:pt x="336" y="54"/>
                    </a:lnTo>
                    <a:lnTo>
                      <a:pt x="352" y="64"/>
                    </a:lnTo>
                    <a:lnTo>
                      <a:pt x="376" y="50"/>
                    </a:lnTo>
                    <a:lnTo>
                      <a:pt x="400" y="46"/>
                    </a:lnTo>
                    <a:lnTo>
                      <a:pt x="416" y="34"/>
                    </a:lnTo>
                    <a:lnTo>
                      <a:pt x="412" y="18"/>
                    </a:lnTo>
                    <a:lnTo>
                      <a:pt x="400" y="6"/>
                    </a:lnTo>
                    <a:lnTo>
                      <a:pt x="406" y="0"/>
                    </a:lnTo>
                    <a:lnTo>
                      <a:pt x="418" y="2"/>
                    </a:lnTo>
                    <a:lnTo>
                      <a:pt x="436" y="4"/>
                    </a:lnTo>
                    <a:lnTo>
                      <a:pt x="448" y="26"/>
                    </a:lnTo>
                    <a:lnTo>
                      <a:pt x="430" y="46"/>
                    </a:lnTo>
                    <a:lnTo>
                      <a:pt x="430" y="60"/>
                    </a:lnTo>
                    <a:lnTo>
                      <a:pt x="436" y="76"/>
                    </a:lnTo>
                    <a:lnTo>
                      <a:pt x="428" y="86"/>
                    </a:lnTo>
                    <a:lnTo>
                      <a:pt x="420" y="102"/>
                    </a:lnTo>
                    <a:lnTo>
                      <a:pt x="416" y="90"/>
                    </a:lnTo>
                    <a:lnTo>
                      <a:pt x="398" y="92"/>
                    </a:lnTo>
                    <a:lnTo>
                      <a:pt x="396" y="96"/>
                    </a:lnTo>
                    <a:lnTo>
                      <a:pt x="366" y="96"/>
                    </a:lnTo>
                    <a:lnTo>
                      <a:pt x="364" y="92"/>
                    </a:lnTo>
                    <a:lnTo>
                      <a:pt x="352" y="94"/>
                    </a:lnTo>
                    <a:lnTo>
                      <a:pt x="344" y="88"/>
                    </a:lnTo>
                    <a:lnTo>
                      <a:pt x="324" y="108"/>
                    </a:lnTo>
                    <a:lnTo>
                      <a:pt x="312" y="108"/>
                    </a:lnTo>
                    <a:lnTo>
                      <a:pt x="298" y="104"/>
                    </a:lnTo>
                    <a:lnTo>
                      <a:pt x="292" y="112"/>
                    </a:lnTo>
                    <a:lnTo>
                      <a:pt x="282" y="128"/>
                    </a:lnTo>
                    <a:lnTo>
                      <a:pt x="274" y="130"/>
                    </a:lnTo>
                    <a:lnTo>
                      <a:pt x="266" y="132"/>
                    </a:lnTo>
                    <a:lnTo>
                      <a:pt x="258" y="126"/>
                    </a:lnTo>
                    <a:lnTo>
                      <a:pt x="250" y="130"/>
                    </a:lnTo>
                    <a:lnTo>
                      <a:pt x="248" y="138"/>
                    </a:lnTo>
                    <a:lnTo>
                      <a:pt x="254" y="144"/>
                    </a:lnTo>
                    <a:lnTo>
                      <a:pt x="260" y="150"/>
                    </a:lnTo>
                    <a:lnTo>
                      <a:pt x="262" y="160"/>
                    </a:lnTo>
                    <a:lnTo>
                      <a:pt x="270" y="164"/>
                    </a:lnTo>
                    <a:lnTo>
                      <a:pt x="282" y="166"/>
                    </a:lnTo>
                    <a:lnTo>
                      <a:pt x="292" y="168"/>
                    </a:lnTo>
                    <a:lnTo>
                      <a:pt x="300" y="172"/>
                    </a:lnTo>
                    <a:lnTo>
                      <a:pt x="306" y="180"/>
                    </a:lnTo>
                    <a:lnTo>
                      <a:pt x="308" y="184"/>
                    </a:lnTo>
                    <a:lnTo>
                      <a:pt x="304" y="188"/>
                    </a:lnTo>
                    <a:lnTo>
                      <a:pt x="296" y="180"/>
                    </a:lnTo>
                    <a:lnTo>
                      <a:pt x="288" y="174"/>
                    </a:lnTo>
                    <a:lnTo>
                      <a:pt x="276" y="172"/>
                    </a:lnTo>
                    <a:lnTo>
                      <a:pt x="270" y="170"/>
                    </a:lnTo>
                    <a:lnTo>
                      <a:pt x="264" y="168"/>
                    </a:lnTo>
                    <a:lnTo>
                      <a:pt x="260" y="172"/>
                    </a:lnTo>
                    <a:lnTo>
                      <a:pt x="256" y="178"/>
                    </a:lnTo>
                    <a:lnTo>
                      <a:pt x="260" y="182"/>
                    </a:lnTo>
                    <a:lnTo>
                      <a:pt x="268" y="188"/>
                    </a:lnTo>
                    <a:lnTo>
                      <a:pt x="278" y="190"/>
                    </a:lnTo>
                    <a:lnTo>
                      <a:pt x="284" y="198"/>
                    </a:lnTo>
                    <a:lnTo>
                      <a:pt x="284" y="204"/>
                    </a:lnTo>
                    <a:lnTo>
                      <a:pt x="280" y="208"/>
                    </a:lnTo>
                    <a:lnTo>
                      <a:pt x="268" y="206"/>
                    </a:lnTo>
                    <a:lnTo>
                      <a:pt x="266" y="200"/>
                    </a:lnTo>
                    <a:lnTo>
                      <a:pt x="260" y="192"/>
                    </a:lnTo>
                    <a:lnTo>
                      <a:pt x="254" y="188"/>
                    </a:lnTo>
                    <a:lnTo>
                      <a:pt x="244" y="184"/>
                    </a:lnTo>
                    <a:lnTo>
                      <a:pt x="232" y="184"/>
                    </a:lnTo>
                    <a:lnTo>
                      <a:pt x="230" y="192"/>
                    </a:lnTo>
                    <a:lnTo>
                      <a:pt x="234" y="196"/>
                    </a:lnTo>
                    <a:lnTo>
                      <a:pt x="242" y="204"/>
                    </a:lnTo>
                    <a:lnTo>
                      <a:pt x="248" y="210"/>
                    </a:lnTo>
                    <a:lnTo>
                      <a:pt x="250" y="210"/>
                    </a:lnTo>
                    <a:lnTo>
                      <a:pt x="260" y="210"/>
                    </a:lnTo>
                    <a:lnTo>
                      <a:pt x="258" y="216"/>
                    </a:lnTo>
                    <a:lnTo>
                      <a:pt x="250" y="216"/>
                    </a:lnTo>
                    <a:lnTo>
                      <a:pt x="244" y="214"/>
                    </a:lnTo>
                    <a:lnTo>
                      <a:pt x="238" y="214"/>
                    </a:lnTo>
                    <a:lnTo>
                      <a:pt x="232" y="208"/>
                    </a:lnTo>
                    <a:lnTo>
                      <a:pt x="228" y="200"/>
                    </a:lnTo>
                    <a:lnTo>
                      <a:pt x="226" y="192"/>
                    </a:lnTo>
                    <a:lnTo>
                      <a:pt x="220" y="190"/>
                    </a:lnTo>
                    <a:lnTo>
                      <a:pt x="208" y="186"/>
                    </a:lnTo>
                    <a:lnTo>
                      <a:pt x="198" y="180"/>
                    </a:lnTo>
                    <a:lnTo>
                      <a:pt x="188" y="174"/>
                    </a:lnTo>
                    <a:lnTo>
                      <a:pt x="194" y="164"/>
                    </a:lnTo>
                    <a:lnTo>
                      <a:pt x="192" y="156"/>
                    </a:lnTo>
                    <a:lnTo>
                      <a:pt x="182" y="164"/>
                    </a:lnTo>
                    <a:lnTo>
                      <a:pt x="170" y="176"/>
                    </a:lnTo>
                    <a:lnTo>
                      <a:pt x="176" y="190"/>
                    </a:lnTo>
                    <a:lnTo>
                      <a:pt x="172" y="204"/>
                    </a:lnTo>
                    <a:lnTo>
                      <a:pt x="176" y="222"/>
                    </a:lnTo>
                    <a:lnTo>
                      <a:pt x="190" y="232"/>
                    </a:lnTo>
                    <a:lnTo>
                      <a:pt x="206" y="246"/>
                    </a:lnTo>
                    <a:lnTo>
                      <a:pt x="208" y="256"/>
                    </a:lnTo>
                    <a:lnTo>
                      <a:pt x="224" y="264"/>
                    </a:lnTo>
                    <a:lnTo>
                      <a:pt x="232" y="270"/>
                    </a:lnTo>
                    <a:lnTo>
                      <a:pt x="246" y="284"/>
                    </a:lnTo>
                    <a:lnTo>
                      <a:pt x="250" y="288"/>
                    </a:lnTo>
                    <a:lnTo>
                      <a:pt x="246" y="296"/>
                    </a:lnTo>
                    <a:lnTo>
                      <a:pt x="238" y="296"/>
                    </a:lnTo>
                    <a:lnTo>
                      <a:pt x="236" y="288"/>
                    </a:lnTo>
                    <a:lnTo>
                      <a:pt x="230" y="282"/>
                    </a:lnTo>
                    <a:lnTo>
                      <a:pt x="220" y="280"/>
                    </a:lnTo>
                    <a:lnTo>
                      <a:pt x="214" y="282"/>
                    </a:lnTo>
                    <a:lnTo>
                      <a:pt x="218" y="290"/>
                    </a:lnTo>
                    <a:lnTo>
                      <a:pt x="230" y="302"/>
                    </a:lnTo>
                    <a:lnTo>
                      <a:pt x="244" y="304"/>
                    </a:lnTo>
                    <a:lnTo>
                      <a:pt x="252" y="308"/>
                    </a:lnTo>
                    <a:lnTo>
                      <a:pt x="264" y="318"/>
                    </a:lnTo>
                    <a:lnTo>
                      <a:pt x="276" y="328"/>
                    </a:lnTo>
                    <a:lnTo>
                      <a:pt x="286" y="326"/>
                    </a:lnTo>
                    <a:lnTo>
                      <a:pt x="294" y="330"/>
                    </a:lnTo>
                    <a:lnTo>
                      <a:pt x="310" y="330"/>
                    </a:lnTo>
                    <a:lnTo>
                      <a:pt x="318" y="332"/>
                    </a:lnTo>
                    <a:lnTo>
                      <a:pt x="322" y="338"/>
                    </a:lnTo>
                    <a:lnTo>
                      <a:pt x="326" y="340"/>
                    </a:lnTo>
                    <a:lnTo>
                      <a:pt x="328" y="356"/>
                    </a:lnTo>
                    <a:lnTo>
                      <a:pt x="334" y="364"/>
                    </a:lnTo>
                    <a:lnTo>
                      <a:pt x="340" y="372"/>
                    </a:lnTo>
                    <a:lnTo>
                      <a:pt x="350" y="374"/>
                    </a:lnTo>
                    <a:lnTo>
                      <a:pt x="360" y="376"/>
                    </a:lnTo>
                    <a:lnTo>
                      <a:pt x="366" y="378"/>
                    </a:lnTo>
                    <a:lnTo>
                      <a:pt x="366" y="388"/>
                    </a:lnTo>
                    <a:lnTo>
                      <a:pt x="360" y="392"/>
                    </a:lnTo>
                    <a:lnTo>
                      <a:pt x="354" y="390"/>
                    </a:lnTo>
                    <a:lnTo>
                      <a:pt x="350" y="392"/>
                    </a:lnTo>
                    <a:lnTo>
                      <a:pt x="344" y="388"/>
                    </a:lnTo>
                    <a:lnTo>
                      <a:pt x="342" y="384"/>
                    </a:lnTo>
                    <a:lnTo>
                      <a:pt x="334" y="382"/>
                    </a:lnTo>
                    <a:lnTo>
                      <a:pt x="332" y="376"/>
                    </a:lnTo>
                    <a:lnTo>
                      <a:pt x="328" y="370"/>
                    </a:lnTo>
                    <a:lnTo>
                      <a:pt x="320" y="362"/>
                    </a:lnTo>
                    <a:lnTo>
                      <a:pt x="314" y="358"/>
                    </a:lnTo>
                    <a:lnTo>
                      <a:pt x="306" y="362"/>
                    </a:lnTo>
                    <a:lnTo>
                      <a:pt x="294" y="362"/>
                    </a:lnTo>
                    <a:lnTo>
                      <a:pt x="286" y="362"/>
                    </a:lnTo>
                    <a:lnTo>
                      <a:pt x="284" y="358"/>
                    </a:lnTo>
                    <a:lnTo>
                      <a:pt x="282" y="352"/>
                    </a:lnTo>
                    <a:lnTo>
                      <a:pt x="280" y="348"/>
                    </a:lnTo>
                    <a:lnTo>
                      <a:pt x="274" y="346"/>
                    </a:lnTo>
                    <a:lnTo>
                      <a:pt x="262" y="336"/>
                    </a:lnTo>
                    <a:lnTo>
                      <a:pt x="248" y="328"/>
                    </a:lnTo>
                    <a:lnTo>
                      <a:pt x="242" y="326"/>
                    </a:lnTo>
                    <a:lnTo>
                      <a:pt x="234" y="328"/>
                    </a:lnTo>
                    <a:lnTo>
                      <a:pt x="234" y="322"/>
                    </a:lnTo>
                    <a:lnTo>
                      <a:pt x="228" y="320"/>
                    </a:lnTo>
                    <a:lnTo>
                      <a:pt x="226" y="326"/>
                    </a:lnTo>
                    <a:lnTo>
                      <a:pt x="226" y="330"/>
                    </a:lnTo>
                    <a:lnTo>
                      <a:pt x="220" y="332"/>
                    </a:lnTo>
                    <a:lnTo>
                      <a:pt x="218" y="326"/>
                    </a:lnTo>
                    <a:lnTo>
                      <a:pt x="214" y="324"/>
                    </a:lnTo>
                    <a:lnTo>
                      <a:pt x="214" y="330"/>
                    </a:lnTo>
                    <a:lnTo>
                      <a:pt x="206" y="328"/>
                    </a:lnTo>
                    <a:lnTo>
                      <a:pt x="194" y="330"/>
                    </a:lnTo>
                    <a:lnTo>
                      <a:pt x="198" y="334"/>
                    </a:lnTo>
                    <a:lnTo>
                      <a:pt x="208" y="334"/>
                    </a:lnTo>
                    <a:lnTo>
                      <a:pt x="214" y="336"/>
                    </a:lnTo>
                    <a:lnTo>
                      <a:pt x="230" y="336"/>
                    </a:lnTo>
                    <a:lnTo>
                      <a:pt x="236" y="342"/>
                    </a:lnTo>
                    <a:lnTo>
                      <a:pt x="240" y="346"/>
                    </a:lnTo>
                    <a:lnTo>
                      <a:pt x="244" y="346"/>
                    </a:lnTo>
                    <a:lnTo>
                      <a:pt x="248" y="342"/>
                    </a:lnTo>
                    <a:lnTo>
                      <a:pt x="254" y="342"/>
                    </a:lnTo>
                    <a:lnTo>
                      <a:pt x="258" y="346"/>
                    </a:lnTo>
                    <a:lnTo>
                      <a:pt x="260" y="354"/>
                    </a:lnTo>
                    <a:lnTo>
                      <a:pt x="264" y="354"/>
                    </a:lnTo>
                    <a:lnTo>
                      <a:pt x="270" y="354"/>
                    </a:lnTo>
                    <a:lnTo>
                      <a:pt x="278" y="354"/>
                    </a:lnTo>
                    <a:lnTo>
                      <a:pt x="280" y="358"/>
                    </a:lnTo>
                    <a:lnTo>
                      <a:pt x="284" y="362"/>
                    </a:lnTo>
                    <a:lnTo>
                      <a:pt x="288" y="366"/>
                    </a:lnTo>
                    <a:lnTo>
                      <a:pt x="296" y="366"/>
                    </a:lnTo>
                    <a:lnTo>
                      <a:pt x="306" y="370"/>
                    </a:lnTo>
                    <a:lnTo>
                      <a:pt x="314" y="370"/>
                    </a:lnTo>
                    <a:lnTo>
                      <a:pt x="322" y="376"/>
                    </a:lnTo>
                    <a:lnTo>
                      <a:pt x="322" y="380"/>
                    </a:lnTo>
                    <a:lnTo>
                      <a:pt x="320" y="386"/>
                    </a:lnTo>
                    <a:lnTo>
                      <a:pt x="324" y="394"/>
                    </a:lnTo>
                    <a:lnTo>
                      <a:pt x="324" y="406"/>
                    </a:lnTo>
                    <a:lnTo>
                      <a:pt x="330" y="410"/>
                    </a:lnTo>
                    <a:lnTo>
                      <a:pt x="332" y="416"/>
                    </a:lnTo>
                    <a:lnTo>
                      <a:pt x="334" y="424"/>
                    </a:lnTo>
                    <a:lnTo>
                      <a:pt x="330" y="424"/>
                    </a:lnTo>
                    <a:lnTo>
                      <a:pt x="330" y="430"/>
                    </a:lnTo>
                    <a:lnTo>
                      <a:pt x="324" y="426"/>
                    </a:lnTo>
                    <a:lnTo>
                      <a:pt x="316" y="420"/>
                    </a:lnTo>
                    <a:lnTo>
                      <a:pt x="310" y="418"/>
                    </a:lnTo>
                    <a:lnTo>
                      <a:pt x="306" y="414"/>
                    </a:lnTo>
                    <a:lnTo>
                      <a:pt x="302" y="408"/>
                    </a:lnTo>
                    <a:lnTo>
                      <a:pt x="294" y="406"/>
                    </a:lnTo>
                    <a:lnTo>
                      <a:pt x="290" y="408"/>
                    </a:lnTo>
                    <a:lnTo>
                      <a:pt x="286" y="412"/>
                    </a:lnTo>
                    <a:lnTo>
                      <a:pt x="282" y="416"/>
                    </a:lnTo>
                    <a:lnTo>
                      <a:pt x="276" y="414"/>
                    </a:lnTo>
                    <a:lnTo>
                      <a:pt x="278" y="410"/>
                    </a:lnTo>
                    <a:lnTo>
                      <a:pt x="280" y="406"/>
                    </a:lnTo>
                    <a:lnTo>
                      <a:pt x="278" y="402"/>
                    </a:lnTo>
                    <a:lnTo>
                      <a:pt x="274" y="406"/>
                    </a:lnTo>
                    <a:lnTo>
                      <a:pt x="272" y="410"/>
                    </a:lnTo>
                    <a:lnTo>
                      <a:pt x="266" y="410"/>
                    </a:lnTo>
                    <a:lnTo>
                      <a:pt x="260" y="412"/>
                    </a:lnTo>
                    <a:lnTo>
                      <a:pt x="258" y="418"/>
                    </a:lnTo>
                    <a:lnTo>
                      <a:pt x="252" y="418"/>
                    </a:lnTo>
                    <a:lnTo>
                      <a:pt x="248" y="422"/>
                    </a:lnTo>
                    <a:lnTo>
                      <a:pt x="248" y="426"/>
                    </a:lnTo>
                    <a:lnTo>
                      <a:pt x="254" y="426"/>
                    </a:lnTo>
                    <a:lnTo>
                      <a:pt x="260" y="428"/>
                    </a:lnTo>
                    <a:lnTo>
                      <a:pt x="260" y="432"/>
                    </a:lnTo>
                    <a:lnTo>
                      <a:pt x="262" y="442"/>
                    </a:lnTo>
                    <a:lnTo>
                      <a:pt x="264" y="446"/>
                    </a:lnTo>
                    <a:lnTo>
                      <a:pt x="268" y="448"/>
                    </a:lnTo>
                    <a:lnTo>
                      <a:pt x="274" y="452"/>
                    </a:lnTo>
                    <a:lnTo>
                      <a:pt x="280" y="450"/>
                    </a:lnTo>
                    <a:lnTo>
                      <a:pt x="278" y="446"/>
                    </a:lnTo>
                    <a:lnTo>
                      <a:pt x="278" y="442"/>
                    </a:lnTo>
                    <a:lnTo>
                      <a:pt x="282" y="440"/>
                    </a:lnTo>
                    <a:lnTo>
                      <a:pt x="282" y="444"/>
                    </a:lnTo>
                    <a:lnTo>
                      <a:pt x="284" y="448"/>
                    </a:lnTo>
                    <a:lnTo>
                      <a:pt x="290" y="450"/>
                    </a:lnTo>
                    <a:lnTo>
                      <a:pt x="292" y="454"/>
                    </a:lnTo>
                    <a:lnTo>
                      <a:pt x="296" y="460"/>
                    </a:lnTo>
                    <a:lnTo>
                      <a:pt x="290" y="462"/>
                    </a:lnTo>
                    <a:lnTo>
                      <a:pt x="284" y="464"/>
                    </a:lnTo>
                    <a:lnTo>
                      <a:pt x="276" y="468"/>
                    </a:lnTo>
                    <a:lnTo>
                      <a:pt x="274" y="472"/>
                    </a:lnTo>
                    <a:lnTo>
                      <a:pt x="270" y="476"/>
                    </a:lnTo>
                    <a:lnTo>
                      <a:pt x="268" y="480"/>
                    </a:lnTo>
                    <a:lnTo>
                      <a:pt x="266" y="476"/>
                    </a:lnTo>
                    <a:lnTo>
                      <a:pt x="262" y="472"/>
                    </a:lnTo>
                    <a:lnTo>
                      <a:pt x="264" y="466"/>
                    </a:lnTo>
                    <a:lnTo>
                      <a:pt x="258" y="462"/>
                    </a:lnTo>
                    <a:lnTo>
                      <a:pt x="250" y="460"/>
                    </a:lnTo>
                    <a:lnTo>
                      <a:pt x="242" y="458"/>
                    </a:lnTo>
                    <a:lnTo>
                      <a:pt x="234" y="456"/>
                    </a:lnTo>
                    <a:lnTo>
                      <a:pt x="232" y="458"/>
                    </a:lnTo>
                    <a:lnTo>
                      <a:pt x="232" y="468"/>
                    </a:lnTo>
                    <a:lnTo>
                      <a:pt x="242" y="478"/>
                    </a:lnTo>
                    <a:lnTo>
                      <a:pt x="250" y="490"/>
                    </a:lnTo>
                    <a:lnTo>
                      <a:pt x="254" y="498"/>
                    </a:lnTo>
                    <a:lnTo>
                      <a:pt x="260" y="504"/>
                    </a:lnTo>
                    <a:lnTo>
                      <a:pt x="264" y="514"/>
                    </a:lnTo>
                    <a:lnTo>
                      <a:pt x="268" y="522"/>
                    </a:lnTo>
                    <a:lnTo>
                      <a:pt x="272" y="526"/>
                    </a:lnTo>
                    <a:lnTo>
                      <a:pt x="272" y="532"/>
                    </a:lnTo>
                    <a:lnTo>
                      <a:pt x="270" y="536"/>
                    </a:lnTo>
                    <a:lnTo>
                      <a:pt x="270" y="540"/>
                    </a:lnTo>
                    <a:lnTo>
                      <a:pt x="272" y="546"/>
                    </a:lnTo>
                    <a:lnTo>
                      <a:pt x="276" y="552"/>
                    </a:lnTo>
                    <a:lnTo>
                      <a:pt x="282" y="554"/>
                    </a:lnTo>
                    <a:lnTo>
                      <a:pt x="284" y="556"/>
                    </a:lnTo>
                    <a:lnTo>
                      <a:pt x="286" y="562"/>
                    </a:lnTo>
                    <a:lnTo>
                      <a:pt x="280" y="564"/>
                    </a:lnTo>
                    <a:lnTo>
                      <a:pt x="276" y="560"/>
                    </a:lnTo>
                    <a:lnTo>
                      <a:pt x="272" y="558"/>
                    </a:lnTo>
                    <a:lnTo>
                      <a:pt x="268" y="556"/>
                    </a:lnTo>
                    <a:lnTo>
                      <a:pt x="266" y="552"/>
                    </a:lnTo>
                    <a:lnTo>
                      <a:pt x="260" y="548"/>
                    </a:lnTo>
                    <a:lnTo>
                      <a:pt x="256" y="544"/>
                    </a:lnTo>
                    <a:lnTo>
                      <a:pt x="252" y="544"/>
                    </a:lnTo>
                    <a:lnTo>
                      <a:pt x="252" y="540"/>
                    </a:lnTo>
                    <a:lnTo>
                      <a:pt x="250" y="534"/>
                    </a:lnTo>
                    <a:lnTo>
                      <a:pt x="244" y="534"/>
                    </a:lnTo>
                    <a:lnTo>
                      <a:pt x="234" y="536"/>
                    </a:lnTo>
                    <a:lnTo>
                      <a:pt x="230" y="540"/>
                    </a:lnTo>
                    <a:lnTo>
                      <a:pt x="230" y="546"/>
                    </a:lnTo>
                    <a:lnTo>
                      <a:pt x="228" y="554"/>
                    </a:lnTo>
                    <a:lnTo>
                      <a:pt x="228" y="562"/>
                    </a:lnTo>
                    <a:lnTo>
                      <a:pt x="230" y="566"/>
                    </a:lnTo>
                    <a:lnTo>
                      <a:pt x="232" y="568"/>
                    </a:lnTo>
                    <a:lnTo>
                      <a:pt x="232" y="574"/>
                    </a:lnTo>
                    <a:lnTo>
                      <a:pt x="226" y="572"/>
                    </a:lnTo>
                    <a:lnTo>
                      <a:pt x="224" y="568"/>
                    </a:lnTo>
                    <a:lnTo>
                      <a:pt x="218" y="566"/>
                    </a:lnTo>
                    <a:lnTo>
                      <a:pt x="220" y="560"/>
                    </a:lnTo>
                    <a:lnTo>
                      <a:pt x="220" y="554"/>
                    </a:lnTo>
                    <a:lnTo>
                      <a:pt x="216" y="548"/>
                    </a:lnTo>
                    <a:lnTo>
                      <a:pt x="212" y="542"/>
                    </a:lnTo>
                    <a:lnTo>
                      <a:pt x="208" y="538"/>
                    </a:lnTo>
                    <a:lnTo>
                      <a:pt x="206" y="532"/>
                    </a:lnTo>
                    <a:lnTo>
                      <a:pt x="202" y="530"/>
                    </a:lnTo>
                    <a:lnTo>
                      <a:pt x="196" y="530"/>
                    </a:lnTo>
                    <a:lnTo>
                      <a:pt x="194" y="528"/>
                    </a:lnTo>
                    <a:lnTo>
                      <a:pt x="194" y="522"/>
                    </a:lnTo>
                    <a:lnTo>
                      <a:pt x="190" y="520"/>
                    </a:lnTo>
                    <a:lnTo>
                      <a:pt x="182" y="522"/>
                    </a:lnTo>
                    <a:lnTo>
                      <a:pt x="180" y="526"/>
                    </a:lnTo>
                    <a:lnTo>
                      <a:pt x="176" y="530"/>
                    </a:lnTo>
                    <a:lnTo>
                      <a:pt x="180" y="534"/>
                    </a:lnTo>
                    <a:lnTo>
                      <a:pt x="180" y="538"/>
                    </a:lnTo>
                    <a:lnTo>
                      <a:pt x="182" y="544"/>
                    </a:lnTo>
                    <a:lnTo>
                      <a:pt x="178" y="550"/>
                    </a:lnTo>
                    <a:lnTo>
                      <a:pt x="174" y="546"/>
                    </a:lnTo>
                    <a:lnTo>
                      <a:pt x="172" y="546"/>
                    </a:lnTo>
                    <a:lnTo>
                      <a:pt x="166" y="546"/>
                    </a:lnTo>
                    <a:lnTo>
                      <a:pt x="164" y="548"/>
                    </a:lnTo>
                    <a:lnTo>
                      <a:pt x="162" y="542"/>
                    </a:lnTo>
                    <a:lnTo>
                      <a:pt x="160" y="536"/>
                    </a:lnTo>
                    <a:lnTo>
                      <a:pt x="160" y="530"/>
                    </a:lnTo>
                    <a:lnTo>
                      <a:pt x="154" y="526"/>
                    </a:lnTo>
                    <a:lnTo>
                      <a:pt x="146" y="520"/>
                    </a:lnTo>
                    <a:lnTo>
                      <a:pt x="146" y="512"/>
                    </a:lnTo>
                    <a:lnTo>
                      <a:pt x="150" y="502"/>
                    </a:lnTo>
                    <a:lnTo>
                      <a:pt x="156" y="496"/>
                    </a:lnTo>
                    <a:lnTo>
                      <a:pt x="148" y="484"/>
                    </a:lnTo>
                    <a:lnTo>
                      <a:pt x="140" y="476"/>
                    </a:lnTo>
                    <a:lnTo>
                      <a:pt x="134" y="470"/>
                    </a:lnTo>
                    <a:lnTo>
                      <a:pt x="126" y="468"/>
                    </a:lnTo>
                    <a:lnTo>
                      <a:pt x="120" y="462"/>
                    </a:lnTo>
                    <a:lnTo>
                      <a:pt x="112" y="454"/>
                    </a:lnTo>
                    <a:lnTo>
                      <a:pt x="104" y="452"/>
                    </a:lnTo>
                    <a:lnTo>
                      <a:pt x="98" y="448"/>
                    </a:lnTo>
                    <a:lnTo>
                      <a:pt x="102" y="442"/>
                    </a:lnTo>
                    <a:lnTo>
                      <a:pt x="112" y="434"/>
                    </a:lnTo>
                    <a:lnTo>
                      <a:pt x="112" y="424"/>
                    </a:lnTo>
                    <a:lnTo>
                      <a:pt x="114" y="414"/>
                    </a:lnTo>
                    <a:lnTo>
                      <a:pt x="120" y="412"/>
                    </a:lnTo>
                    <a:lnTo>
                      <a:pt x="128" y="416"/>
                    </a:lnTo>
                    <a:lnTo>
                      <a:pt x="136" y="412"/>
                    </a:lnTo>
                    <a:lnTo>
                      <a:pt x="142" y="404"/>
                    </a:lnTo>
                    <a:lnTo>
                      <a:pt x="146" y="396"/>
                    </a:lnTo>
                    <a:lnTo>
                      <a:pt x="152" y="394"/>
                    </a:lnTo>
                    <a:lnTo>
                      <a:pt x="158" y="392"/>
                    </a:lnTo>
                    <a:lnTo>
                      <a:pt x="168" y="398"/>
                    </a:lnTo>
                    <a:lnTo>
                      <a:pt x="180" y="404"/>
                    </a:lnTo>
                    <a:lnTo>
                      <a:pt x="194" y="402"/>
                    </a:lnTo>
                    <a:lnTo>
                      <a:pt x="208" y="406"/>
                    </a:lnTo>
                    <a:lnTo>
                      <a:pt x="216" y="410"/>
                    </a:lnTo>
                    <a:lnTo>
                      <a:pt x="224" y="414"/>
                    </a:lnTo>
                    <a:lnTo>
                      <a:pt x="230" y="418"/>
                    </a:lnTo>
                    <a:lnTo>
                      <a:pt x="236" y="418"/>
                    </a:lnTo>
                    <a:lnTo>
                      <a:pt x="240" y="414"/>
                    </a:lnTo>
                    <a:lnTo>
                      <a:pt x="234" y="408"/>
                    </a:lnTo>
                    <a:lnTo>
                      <a:pt x="238" y="404"/>
                    </a:lnTo>
                    <a:lnTo>
                      <a:pt x="248" y="404"/>
                    </a:lnTo>
                    <a:lnTo>
                      <a:pt x="256" y="398"/>
                    </a:lnTo>
                    <a:lnTo>
                      <a:pt x="258" y="392"/>
                    </a:lnTo>
                    <a:lnTo>
                      <a:pt x="252" y="390"/>
                    </a:lnTo>
                    <a:lnTo>
                      <a:pt x="248" y="388"/>
                    </a:lnTo>
                    <a:lnTo>
                      <a:pt x="242" y="392"/>
                    </a:lnTo>
                    <a:lnTo>
                      <a:pt x="236" y="392"/>
                    </a:lnTo>
                    <a:lnTo>
                      <a:pt x="228" y="390"/>
                    </a:lnTo>
                    <a:lnTo>
                      <a:pt x="224" y="386"/>
                    </a:lnTo>
                    <a:lnTo>
                      <a:pt x="216" y="386"/>
                    </a:lnTo>
                    <a:lnTo>
                      <a:pt x="208" y="388"/>
                    </a:lnTo>
                    <a:lnTo>
                      <a:pt x="204" y="384"/>
                    </a:lnTo>
                    <a:lnTo>
                      <a:pt x="200" y="378"/>
                    </a:lnTo>
                    <a:lnTo>
                      <a:pt x="192" y="382"/>
                    </a:lnTo>
                    <a:lnTo>
                      <a:pt x="188" y="386"/>
                    </a:lnTo>
                    <a:lnTo>
                      <a:pt x="182" y="386"/>
                    </a:lnTo>
                    <a:lnTo>
                      <a:pt x="176" y="384"/>
                    </a:lnTo>
                    <a:lnTo>
                      <a:pt x="166" y="384"/>
                    </a:lnTo>
                    <a:lnTo>
                      <a:pt x="154" y="386"/>
                    </a:lnTo>
                    <a:lnTo>
                      <a:pt x="150" y="390"/>
                    </a:lnTo>
                    <a:lnTo>
                      <a:pt x="142" y="392"/>
                    </a:lnTo>
                    <a:lnTo>
                      <a:pt x="138" y="394"/>
                    </a:lnTo>
                    <a:lnTo>
                      <a:pt x="132" y="394"/>
                    </a:lnTo>
                    <a:lnTo>
                      <a:pt x="124" y="400"/>
                    </a:lnTo>
                    <a:lnTo>
                      <a:pt x="114" y="396"/>
                    </a:lnTo>
                    <a:lnTo>
                      <a:pt x="110" y="390"/>
                    </a:lnTo>
                    <a:lnTo>
                      <a:pt x="106" y="396"/>
                    </a:lnTo>
                    <a:lnTo>
                      <a:pt x="104" y="402"/>
                    </a:lnTo>
                    <a:lnTo>
                      <a:pt x="94" y="402"/>
                    </a:lnTo>
                    <a:lnTo>
                      <a:pt x="90" y="396"/>
                    </a:lnTo>
                    <a:lnTo>
                      <a:pt x="86" y="388"/>
                    </a:lnTo>
                    <a:lnTo>
                      <a:pt x="80" y="384"/>
                    </a:lnTo>
                    <a:lnTo>
                      <a:pt x="80" y="378"/>
                    </a:lnTo>
                    <a:lnTo>
                      <a:pt x="70" y="372"/>
                    </a:lnTo>
                    <a:lnTo>
                      <a:pt x="66" y="364"/>
                    </a:lnTo>
                    <a:lnTo>
                      <a:pt x="62" y="364"/>
                    </a:lnTo>
                    <a:lnTo>
                      <a:pt x="56" y="366"/>
                    </a:lnTo>
                    <a:lnTo>
                      <a:pt x="58" y="372"/>
                    </a:lnTo>
                    <a:lnTo>
                      <a:pt x="58" y="378"/>
                    </a:lnTo>
                    <a:lnTo>
                      <a:pt x="54" y="380"/>
                    </a:lnTo>
                    <a:lnTo>
                      <a:pt x="48" y="382"/>
                    </a:lnTo>
                    <a:lnTo>
                      <a:pt x="44" y="378"/>
                    </a:lnTo>
                    <a:lnTo>
                      <a:pt x="44" y="368"/>
                    </a:lnTo>
                    <a:lnTo>
                      <a:pt x="48" y="362"/>
                    </a:lnTo>
                    <a:lnTo>
                      <a:pt x="52" y="358"/>
                    </a:lnTo>
                    <a:lnTo>
                      <a:pt x="56" y="352"/>
                    </a:lnTo>
                    <a:lnTo>
                      <a:pt x="60" y="346"/>
                    </a:lnTo>
                    <a:lnTo>
                      <a:pt x="68" y="346"/>
                    </a:lnTo>
                    <a:lnTo>
                      <a:pt x="74" y="346"/>
                    </a:lnTo>
                    <a:lnTo>
                      <a:pt x="82" y="348"/>
                    </a:lnTo>
                    <a:lnTo>
                      <a:pt x="84" y="342"/>
                    </a:lnTo>
                    <a:lnTo>
                      <a:pt x="84" y="338"/>
                    </a:lnTo>
                    <a:lnTo>
                      <a:pt x="80" y="334"/>
                    </a:lnTo>
                    <a:lnTo>
                      <a:pt x="72" y="338"/>
                    </a:lnTo>
                    <a:lnTo>
                      <a:pt x="68" y="336"/>
                    </a:lnTo>
                    <a:lnTo>
                      <a:pt x="64" y="336"/>
                    </a:lnTo>
                    <a:lnTo>
                      <a:pt x="58" y="338"/>
                    </a:lnTo>
                    <a:lnTo>
                      <a:pt x="58" y="342"/>
                    </a:lnTo>
                    <a:lnTo>
                      <a:pt x="52" y="344"/>
                    </a:lnTo>
                    <a:lnTo>
                      <a:pt x="48" y="336"/>
                    </a:lnTo>
                    <a:lnTo>
                      <a:pt x="34" y="326"/>
                    </a:lnTo>
                    <a:lnTo>
                      <a:pt x="24" y="316"/>
                    </a:lnTo>
                    <a:lnTo>
                      <a:pt x="14" y="314"/>
                    </a:lnTo>
                    <a:lnTo>
                      <a:pt x="8" y="300"/>
                    </a:lnTo>
                    <a:lnTo>
                      <a:pt x="0" y="296"/>
                    </a:lnTo>
                    <a:lnTo>
                      <a:pt x="0" y="284"/>
                    </a:lnTo>
                    <a:lnTo>
                      <a:pt x="10" y="276"/>
                    </a:lnTo>
                    <a:lnTo>
                      <a:pt x="10" y="268"/>
                    </a:lnTo>
                    <a:lnTo>
                      <a:pt x="16" y="268"/>
                    </a:lnTo>
                    <a:lnTo>
                      <a:pt x="16" y="262"/>
                    </a:lnTo>
                    <a:lnTo>
                      <a:pt x="10" y="252"/>
                    </a:lnTo>
                    <a:lnTo>
                      <a:pt x="18" y="238"/>
                    </a:lnTo>
                    <a:lnTo>
                      <a:pt x="28" y="238"/>
                    </a:lnTo>
                    <a:lnTo>
                      <a:pt x="32" y="232"/>
                    </a:lnTo>
                    <a:lnTo>
                      <a:pt x="32" y="216"/>
                    </a:lnTo>
                    <a:lnTo>
                      <a:pt x="38" y="196"/>
                    </a:lnTo>
                    <a:lnTo>
                      <a:pt x="48" y="194"/>
                    </a:lnTo>
                    <a:lnTo>
                      <a:pt x="54" y="176"/>
                    </a:lnTo>
                    <a:lnTo>
                      <a:pt x="46" y="170"/>
                    </a:lnTo>
                    <a:lnTo>
                      <a:pt x="46" y="158"/>
                    </a:lnTo>
                    <a:lnTo>
                      <a:pt x="66" y="154"/>
                    </a:lnTo>
                    <a:lnTo>
                      <a:pt x="76" y="146"/>
                    </a:lnTo>
                    <a:lnTo>
                      <a:pt x="90" y="150"/>
                    </a:lnTo>
                    <a:lnTo>
                      <a:pt x="100" y="140"/>
                    </a:lnTo>
                    <a:lnTo>
                      <a:pt x="116" y="118"/>
                    </a:lnTo>
                    <a:lnTo>
                      <a:pt x="126" y="118"/>
                    </a:lnTo>
                    <a:lnTo>
                      <a:pt x="138" y="112"/>
                    </a:lnTo>
                    <a:lnTo>
                      <a:pt x="152" y="112"/>
                    </a:lnTo>
                    <a:lnTo>
                      <a:pt x="170" y="104"/>
                    </a:lnTo>
                    <a:lnTo>
                      <a:pt x="168" y="90"/>
                    </a:lnTo>
                    <a:lnTo>
                      <a:pt x="180" y="8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6" name="Freeform 1819"/>
              <p:cNvSpPr>
                <a:spLocks/>
              </p:cNvSpPr>
              <p:nvPr/>
            </p:nvSpPr>
            <p:spPr bwMode="gray">
              <a:xfrm>
                <a:off x="4259" y="3687"/>
                <a:ext cx="42" cy="44"/>
              </a:xfrm>
              <a:custGeom>
                <a:avLst/>
                <a:gdLst>
                  <a:gd name="T0" fmla="*/ 3236 w 38"/>
                  <a:gd name="T1" fmla="*/ 1322 h 40"/>
                  <a:gd name="T2" fmla="*/ 2411 w 38"/>
                  <a:gd name="T3" fmla="*/ 1322 h 40"/>
                  <a:gd name="T4" fmla="*/ 2411 w 38"/>
                  <a:gd name="T5" fmla="*/ 1759 h 40"/>
                  <a:gd name="T6" fmla="*/ 2946 w 38"/>
                  <a:gd name="T7" fmla="*/ 2128 h 40"/>
                  <a:gd name="T8" fmla="*/ 3599 w 38"/>
                  <a:gd name="T9" fmla="*/ 2341 h 40"/>
                  <a:gd name="T10" fmla="*/ 4204 w 38"/>
                  <a:gd name="T11" fmla="*/ 2741 h 40"/>
                  <a:gd name="T12" fmla="*/ 4647 w 38"/>
                  <a:gd name="T13" fmla="*/ 3316 h 40"/>
                  <a:gd name="T14" fmla="*/ 4647 w 38"/>
                  <a:gd name="T15" fmla="*/ 3452 h 40"/>
                  <a:gd name="T16" fmla="*/ 4397 w 38"/>
                  <a:gd name="T17" fmla="*/ 3797 h 40"/>
                  <a:gd name="T18" fmla="*/ 3236 w 38"/>
                  <a:gd name="T19" fmla="*/ 3797 h 40"/>
                  <a:gd name="T20" fmla="*/ 1973 w 38"/>
                  <a:gd name="T21" fmla="*/ 3714 h 40"/>
                  <a:gd name="T22" fmla="*/ 1707 w 38"/>
                  <a:gd name="T23" fmla="*/ 3452 h 40"/>
                  <a:gd name="T24" fmla="*/ 1397 w 38"/>
                  <a:gd name="T25" fmla="*/ 3316 h 40"/>
                  <a:gd name="T26" fmla="*/ 1144 w 38"/>
                  <a:gd name="T27" fmla="*/ 2741 h 40"/>
                  <a:gd name="T28" fmla="*/ 936 w 38"/>
                  <a:gd name="T29" fmla="*/ 2741 h 40"/>
                  <a:gd name="T30" fmla="*/ 766 w 38"/>
                  <a:gd name="T31" fmla="*/ 3115 h 40"/>
                  <a:gd name="T32" fmla="*/ 2 w 38"/>
                  <a:gd name="T33" fmla="*/ 3115 h 40"/>
                  <a:gd name="T34" fmla="*/ 0 w 38"/>
                  <a:gd name="T35" fmla="*/ 2575 h 40"/>
                  <a:gd name="T36" fmla="*/ 0 w 38"/>
                  <a:gd name="T37" fmla="*/ 1935 h 40"/>
                  <a:gd name="T38" fmla="*/ 766 w 38"/>
                  <a:gd name="T39" fmla="*/ 1599 h 40"/>
                  <a:gd name="T40" fmla="*/ 1707 w 38"/>
                  <a:gd name="T41" fmla="*/ 1322 h 40"/>
                  <a:gd name="T42" fmla="*/ 1707 w 38"/>
                  <a:gd name="T43" fmla="*/ 617 h 40"/>
                  <a:gd name="T44" fmla="*/ 2411 w 38"/>
                  <a:gd name="T45" fmla="*/ 617 h 40"/>
                  <a:gd name="T46" fmla="*/ 2411 w 38"/>
                  <a:gd name="T47" fmla="*/ 2 h 40"/>
                  <a:gd name="T48" fmla="*/ 2946 w 38"/>
                  <a:gd name="T49" fmla="*/ 0 h 40"/>
                  <a:gd name="T50" fmla="*/ 3236 w 38"/>
                  <a:gd name="T51" fmla="*/ 617 h 40"/>
                  <a:gd name="T52" fmla="*/ 3599 w 38"/>
                  <a:gd name="T53" fmla="*/ 904 h 40"/>
                  <a:gd name="T54" fmla="*/ 3954 w 38"/>
                  <a:gd name="T55" fmla="*/ 1322 h 40"/>
                  <a:gd name="T56" fmla="*/ 3599 w 38"/>
                  <a:gd name="T57" fmla="*/ 1599 h 40"/>
                  <a:gd name="T58" fmla="*/ 3236 w 38"/>
                  <a:gd name="T59" fmla="*/ 1322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40"/>
                  <a:gd name="T92" fmla="*/ 38 w 38"/>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40">
                    <a:moveTo>
                      <a:pt x="26" y="14"/>
                    </a:moveTo>
                    <a:lnTo>
                      <a:pt x="20" y="14"/>
                    </a:lnTo>
                    <a:lnTo>
                      <a:pt x="20" y="18"/>
                    </a:lnTo>
                    <a:lnTo>
                      <a:pt x="24" y="22"/>
                    </a:lnTo>
                    <a:lnTo>
                      <a:pt x="30" y="24"/>
                    </a:lnTo>
                    <a:lnTo>
                      <a:pt x="34" y="28"/>
                    </a:lnTo>
                    <a:lnTo>
                      <a:pt x="38" y="34"/>
                    </a:lnTo>
                    <a:lnTo>
                      <a:pt x="38" y="36"/>
                    </a:lnTo>
                    <a:lnTo>
                      <a:pt x="36" y="40"/>
                    </a:lnTo>
                    <a:lnTo>
                      <a:pt x="26" y="40"/>
                    </a:lnTo>
                    <a:lnTo>
                      <a:pt x="16" y="38"/>
                    </a:lnTo>
                    <a:lnTo>
                      <a:pt x="14" y="36"/>
                    </a:lnTo>
                    <a:lnTo>
                      <a:pt x="12" y="34"/>
                    </a:lnTo>
                    <a:lnTo>
                      <a:pt x="10" y="28"/>
                    </a:lnTo>
                    <a:lnTo>
                      <a:pt x="8" y="28"/>
                    </a:lnTo>
                    <a:lnTo>
                      <a:pt x="6" y="32"/>
                    </a:lnTo>
                    <a:lnTo>
                      <a:pt x="2" y="32"/>
                    </a:lnTo>
                    <a:lnTo>
                      <a:pt x="0" y="26"/>
                    </a:lnTo>
                    <a:lnTo>
                      <a:pt x="0" y="20"/>
                    </a:lnTo>
                    <a:lnTo>
                      <a:pt x="6" y="16"/>
                    </a:lnTo>
                    <a:lnTo>
                      <a:pt x="14" y="14"/>
                    </a:lnTo>
                    <a:lnTo>
                      <a:pt x="14" y="6"/>
                    </a:lnTo>
                    <a:lnTo>
                      <a:pt x="20" y="6"/>
                    </a:lnTo>
                    <a:lnTo>
                      <a:pt x="20" y="2"/>
                    </a:lnTo>
                    <a:lnTo>
                      <a:pt x="24" y="0"/>
                    </a:lnTo>
                    <a:lnTo>
                      <a:pt x="26" y="6"/>
                    </a:lnTo>
                    <a:lnTo>
                      <a:pt x="30" y="10"/>
                    </a:lnTo>
                    <a:lnTo>
                      <a:pt x="32" y="14"/>
                    </a:lnTo>
                    <a:lnTo>
                      <a:pt x="30" y="16"/>
                    </a:lnTo>
                    <a:lnTo>
                      <a:pt x="26" y="1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7" name="Freeform 1820"/>
              <p:cNvSpPr>
                <a:spLocks/>
              </p:cNvSpPr>
              <p:nvPr/>
            </p:nvSpPr>
            <p:spPr bwMode="gray">
              <a:xfrm>
                <a:off x="4288" y="3748"/>
                <a:ext cx="31" cy="24"/>
              </a:xfrm>
              <a:custGeom>
                <a:avLst/>
                <a:gdLst>
                  <a:gd name="T0" fmla="*/ 2 w 28"/>
                  <a:gd name="T1" fmla="*/ 2 h 22"/>
                  <a:gd name="T2" fmla="*/ 859 w 28"/>
                  <a:gd name="T3" fmla="*/ 0 h 22"/>
                  <a:gd name="T4" fmla="*/ 1291 w 28"/>
                  <a:gd name="T5" fmla="*/ 2 h 22"/>
                  <a:gd name="T6" fmla="*/ 1582 w 28"/>
                  <a:gd name="T7" fmla="*/ 4 h 22"/>
                  <a:gd name="T8" fmla="*/ 2378 w 28"/>
                  <a:gd name="T9" fmla="*/ 431 h 22"/>
                  <a:gd name="T10" fmla="*/ 2915 w 28"/>
                  <a:gd name="T11" fmla="*/ 431 h 22"/>
                  <a:gd name="T12" fmla="*/ 3227 w 28"/>
                  <a:gd name="T13" fmla="*/ 611 h 22"/>
                  <a:gd name="T14" fmla="*/ 3728 w 28"/>
                  <a:gd name="T15" fmla="*/ 866 h 22"/>
                  <a:gd name="T16" fmla="*/ 3227 w 28"/>
                  <a:gd name="T17" fmla="*/ 1031 h 22"/>
                  <a:gd name="T18" fmla="*/ 2915 w 28"/>
                  <a:gd name="T19" fmla="*/ 1301 h 22"/>
                  <a:gd name="T20" fmla="*/ 2148 w 28"/>
                  <a:gd name="T21" fmla="*/ 1419 h 22"/>
                  <a:gd name="T22" fmla="*/ 1940 w 28"/>
                  <a:gd name="T23" fmla="*/ 1301 h 22"/>
                  <a:gd name="T24" fmla="*/ 1053 w 28"/>
                  <a:gd name="T25" fmla="*/ 1031 h 22"/>
                  <a:gd name="T26" fmla="*/ 2 w 28"/>
                  <a:gd name="T27" fmla="*/ 728 h 22"/>
                  <a:gd name="T28" fmla="*/ 0 w 28"/>
                  <a:gd name="T29" fmla="*/ 513 h 22"/>
                  <a:gd name="T30" fmla="*/ 2 w 28"/>
                  <a:gd name="T31" fmla="*/ 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 y="2"/>
                    </a:moveTo>
                    <a:lnTo>
                      <a:pt x="6" y="0"/>
                    </a:lnTo>
                    <a:lnTo>
                      <a:pt x="10" y="2"/>
                    </a:lnTo>
                    <a:lnTo>
                      <a:pt x="12" y="4"/>
                    </a:lnTo>
                    <a:lnTo>
                      <a:pt x="18" y="6"/>
                    </a:lnTo>
                    <a:lnTo>
                      <a:pt x="22" y="6"/>
                    </a:lnTo>
                    <a:lnTo>
                      <a:pt x="24" y="10"/>
                    </a:lnTo>
                    <a:lnTo>
                      <a:pt x="28" y="14"/>
                    </a:lnTo>
                    <a:lnTo>
                      <a:pt x="24" y="16"/>
                    </a:lnTo>
                    <a:lnTo>
                      <a:pt x="22" y="20"/>
                    </a:lnTo>
                    <a:lnTo>
                      <a:pt x="16" y="22"/>
                    </a:lnTo>
                    <a:lnTo>
                      <a:pt x="14" y="20"/>
                    </a:lnTo>
                    <a:lnTo>
                      <a:pt x="8" y="16"/>
                    </a:lnTo>
                    <a:lnTo>
                      <a:pt x="2" y="12"/>
                    </a:lnTo>
                    <a:lnTo>
                      <a:pt x="0" y="8"/>
                    </a:lnTo>
                    <a:lnTo>
                      <a:pt x="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8" name="Freeform 1821"/>
              <p:cNvSpPr>
                <a:spLocks/>
              </p:cNvSpPr>
              <p:nvPr/>
            </p:nvSpPr>
            <p:spPr bwMode="gray">
              <a:xfrm>
                <a:off x="4718" y="3590"/>
                <a:ext cx="30" cy="46"/>
              </a:xfrm>
              <a:custGeom>
                <a:avLst/>
                <a:gdLst>
                  <a:gd name="T0" fmla="*/ 321 w 28"/>
                  <a:gd name="T1" fmla="*/ 1307 h 42"/>
                  <a:gd name="T2" fmla="*/ 6 w 28"/>
                  <a:gd name="T3" fmla="*/ 1089 h 42"/>
                  <a:gd name="T4" fmla="*/ 2 w 28"/>
                  <a:gd name="T5" fmla="*/ 908 h 42"/>
                  <a:gd name="T6" fmla="*/ 0 w 28"/>
                  <a:gd name="T7" fmla="*/ 526 h 42"/>
                  <a:gd name="T8" fmla="*/ 4 w 28"/>
                  <a:gd name="T9" fmla="*/ 2 h 42"/>
                  <a:gd name="T10" fmla="*/ 244 w 28"/>
                  <a:gd name="T11" fmla="*/ 0 h 42"/>
                  <a:gd name="T12" fmla="*/ 423 w 28"/>
                  <a:gd name="T13" fmla="*/ 0 h 42"/>
                  <a:gd name="T14" fmla="*/ 660 w 28"/>
                  <a:gd name="T15" fmla="*/ 4 h 42"/>
                  <a:gd name="T16" fmla="*/ 707 w 28"/>
                  <a:gd name="T17" fmla="*/ 757 h 42"/>
                  <a:gd name="T18" fmla="*/ 707 w 28"/>
                  <a:gd name="T19" fmla="*/ 1089 h 42"/>
                  <a:gd name="T20" fmla="*/ 758 w 28"/>
                  <a:gd name="T21" fmla="*/ 1567 h 42"/>
                  <a:gd name="T22" fmla="*/ 758 w 28"/>
                  <a:gd name="T23" fmla="*/ 1879 h 42"/>
                  <a:gd name="T24" fmla="*/ 707 w 28"/>
                  <a:gd name="T25" fmla="*/ 2254 h 42"/>
                  <a:gd name="T26" fmla="*/ 660 w 28"/>
                  <a:gd name="T27" fmla="*/ 2783 h 42"/>
                  <a:gd name="T28" fmla="*/ 660 w 28"/>
                  <a:gd name="T29" fmla="*/ 3242 h 42"/>
                  <a:gd name="T30" fmla="*/ 485 w 28"/>
                  <a:gd name="T31" fmla="*/ 3330 h 42"/>
                  <a:gd name="T32" fmla="*/ 321 w 28"/>
                  <a:gd name="T33" fmla="*/ 3242 h 42"/>
                  <a:gd name="T34" fmla="*/ 244 w 28"/>
                  <a:gd name="T35" fmla="*/ 2783 h 42"/>
                  <a:gd name="T36" fmla="*/ 321 w 28"/>
                  <a:gd name="T37" fmla="*/ 2320 h 42"/>
                  <a:gd name="T38" fmla="*/ 369 w 28"/>
                  <a:gd name="T39" fmla="*/ 2058 h 42"/>
                  <a:gd name="T40" fmla="*/ 423 w 28"/>
                  <a:gd name="T41" fmla="*/ 1567 h 42"/>
                  <a:gd name="T42" fmla="*/ 321 w 28"/>
                  <a:gd name="T43" fmla="*/ 130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2"/>
                  <a:gd name="T68" fmla="*/ 28 w 2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2">
                    <a:moveTo>
                      <a:pt x="12" y="16"/>
                    </a:moveTo>
                    <a:lnTo>
                      <a:pt x="6" y="14"/>
                    </a:lnTo>
                    <a:lnTo>
                      <a:pt x="2" y="12"/>
                    </a:lnTo>
                    <a:lnTo>
                      <a:pt x="0" y="6"/>
                    </a:lnTo>
                    <a:lnTo>
                      <a:pt x="4" y="2"/>
                    </a:lnTo>
                    <a:lnTo>
                      <a:pt x="8" y="0"/>
                    </a:lnTo>
                    <a:lnTo>
                      <a:pt x="16" y="0"/>
                    </a:lnTo>
                    <a:lnTo>
                      <a:pt x="24" y="4"/>
                    </a:lnTo>
                    <a:lnTo>
                      <a:pt x="26" y="10"/>
                    </a:lnTo>
                    <a:lnTo>
                      <a:pt x="26" y="14"/>
                    </a:lnTo>
                    <a:lnTo>
                      <a:pt x="28" y="20"/>
                    </a:lnTo>
                    <a:lnTo>
                      <a:pt x="28" y="24"/>
                    </a:lnTo>
                    <a:lnTo>
                      <a:pt x="26" y="28"/>
                    </a:lnTo>
                    <a:lnTo>
                      <a:pt x="24" y="36"/>
                    </a:lnTo>
                    <a:lnTo>
                      <a:pt x="24" y="40"/>
                    </a:lnTo>
                    <a:lnTo>
                      <a:pt x="18" y="42"/>
                    </a:lnTo>
                    <a:lnTo>
                      <a:pt x="12" y="40"/>
                    </a:lnTo>
                    <a:lnTo>
                      <a:pt x="8" y="36"/>
                    </a:lnTo>
                    <a:lnTo>
                      <a:pt x="12" y="30"/>
                    </a:lnTo>
                    <a:lnTo>
                      <a:pt x="14" y="26"/>
                    </a:lnTo>
                    <a:lnTo>
                      <a:pt x="16" y="20"/>
                    </a:lnTo>
                    <a:lnTo>
                      <a:pt x="1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9" name="Freeform 1822"/>
              <p:cNvSpPr>
                <a:spLocks/>
              </p:cNvSpPr>
              <p:nvPr/>
            </p:nvSpPr>
            <p:spPr bwMode="gray">
              <a:xfrm>
                <a:off x="4711" y="3748"/>
                <a:ext cx="20" cy="29"/>
              </a:xfrm>
              <a:custGeom>
                <a:avLst/>
                <a:gdLst>
                  <a:gd name="T0" fmla="*/ 0 w 18"/>
                  <a:gd name="T1" fmla="*/ 2271 h 26"/>
                  <a:gd name="T2" fmla="*/ 979 w 18"/>
                  <a:gd name="T3" fmla="*/ 1179 h 26"/>
                  <a:gd name="T4" fmla="*/ 1209 w 18"/>
                  <a:gd name="T5" fmla="*/ 2 h 26"/>
                  <a:gd name="T6" fmla="*/ 1842 w 18"/>
                  <a:gd name="T7" fmla="*/ 0 h 26"/>
                  <a:gd name="T8" fmla="*/ 2527 w 18"/>
                  <a:gd name="T9" fmla="*/ 4 h 26"/>
                  <a:gd name="T10" fmla="*/ 2808 w 18"/>
                  <a:gd name="T11" fmla="*/ 1467 h 26"/>
                  <a:gd name="T12" fmla="*/ 2808 w 18"/>
                  <a:gd name="T13" fmla="*/ 2801 h 26"/>
                  <a:gd name="T14" fmla="*/ 2808 w 18"/>
                  <a:gd name="T15" fmla="*/ 3484 h 26"/>
                  <a:gd name="T16" fmla="*/ 2527 w 18"/>
                  <a:gd name="T17" fmla="*/ 4334 h 26"/>
                  <a:gd name="T18" fmla="*/ 1842 w 18"/>
                  <a:gd name="T19" fmla="*/ 4878 h 26"/>
                  <a:gd name="T20" fmla="*/ 979 w 18"/>
                  <a:gd name="T21" fmla="*/ 4878 h 26"/>
                  <a:gd name="T22" fmla="*/ 2 w 18"/>
                  <a:gd name="T23" fmla="*/ 4334 h 26"/>
                  <a:gd name="T24" fmla="*/ 0 w 18"/>
                  <a:gd name="T25" fmla="*/ 3124 h 26"/>
                  <a:gd name="T26" fmla="*/ 0 w 18"/>
                  <a:gd name="T27" fmla="*/ 227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6"/>
                  <a:gd name="T44" fmla="*/ 18 w 1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6">
                    <a:moveTo>
                      <a:pt x="0" y="12"/>
                    </a:moveTo>
                    <a:lnTo>
                      <a:pt x="6" y="6"/>
                    </a:lnTo>
                    <a:lnTo>
                      <a:pt x="8" y="2"/>
                    </a:lnTo>
                    <a:lnTo>
                      <a:pt x="12" y="0"/>
                    </a:lnTo>
                    <a:lnTo>
                      <a:pt x="16" y="4"/>
                    </a:lnTo>
                    <a:lnTo>
                      <a:pt x="18" y="8"/>
                    </a:lnTo>
                    <a:lnTo>
                      <a:pt x="18" y="14"/>
                    </a:lnTo>
                    <a:lnTo>
                      <a:pt x="18" y="18"/>
                    </a:lnTo>
                    <a:lnTo>
                      <a:pt x="16" y="22"/>
                    </a:lnTo>
                    <a:lnTo>
                      <a:pt x="12" y="26"/>
                    </a:lnTo>
                    <a:lnTo>
                      <a:pt x="6" y="26"/>
                    </a:lnTo>
                    <a:lnTo>
                      <a:pt x="2" y="22"/>
                    </a:lnTo>
                    <a:lnTo>
                      <a:pt x="0" y="16"/>
                    </a:lnTo>
                    <a:lnTo>
                      <a:pt x="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0" name="Freeform 1823"/>
              <p:cNvSpPr>
                <a:spLocks/>
              </p:cNvSpPr>
              <p:nvPr/>
            </p:nvSpPr>
            <p:spPr bwMode="gray">
              <a:xfrm>
                <a:off x="4667" y="3707"/>
                <a:ext cx="22" cy="13"/>
              </a:xfrm>
              <a:custGeom>
                <a:avLst/>
                <a:gdLst>
                  <a:gd name="T0" fmla="*/ 0 w 20"/>
                  <a:gd name="T1" fmla="*/ 0 h 12"/>
                  <a:gd name="T2" fmla="*/ 617 w 20"/>
                  <a:gd name="T3" fmla="*/ 0 h 12"/>
                  <a:gd name="T4" fmla="*/ 904 w 20"/>
                  <a:gd name="T5" fmla="*/ 0 h 12"/>
                  <a:gd name="T6" fmla="*/ 1599 w 20"/>
                  <a:gd name="T7" fmla="*/ 0 h 12"/>
                  <a:gd name="T8" fmla="*/ 1935 w 20"/>
                  <a:gd name="T9" fmla="*/ 4 h 12"/>
                  <a:gd name="T10" fmla="*/ 1935 w 20"/>
                  <a:gd name="T11" fmla="*/ 463 h 12"/>
                  <a:gd name="T12" fmla="*/ 1599 w 20"/>
                  <a:gd name="T13" fmla="*/ 544 h 12"/>
                  <a:gd name="T14" fmla="*/ 904 w 20"/>
                  <a:gd name="T15" fmla="*/ 544 h 12"/>
                  <a:gd name="T16" fmla="*/ 617 w 20"/>
                  <a:gd name="T17" fmla="*/ 394 h 12"/>
                  <a:gd name="T18" fmla="*/ 2 w 20"/>
                  <a:gd name="T19" fmla="*/ 336 h 12"/>
                  <a:gd name="T20" fmla="*/ 0 w 20"/>
                  <a:gd name="T21" fmla="*/ 4 h 12"/>
                  <a:gd name="T22" fmla="*/ 0 w 2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0"/>
                    </a:moveTo>
                    <a:lnTo>
                      <a:pt x="6" y="0"/>
                    </a:lnTo>
                    <a:lnTo>
                      <a:pt x="10" y="0"/>
                    </a:lnTo>
                    <a:lnTo>
                      <a:pt x="16" y="0"/>
                    </a:lnTo>
                    <a:lnTo>
                      <a:pt x="20" y="4"/>
                    </a:lnTo>
                    <a:lnTo>
                      <a:pt x="20" y="10"/>
                    </a:lnTo>
                    <a:lnTo>
                      <a:pt x="16" y="12"/>
                    </a:lnTo>
                    <a:lnTo>
                      <a:pt x="10" y="12"/>
                    </a:lnTo>
                    <a:lnTo>
                      <a:pt x="6" y="8"/>
                    </a:lnTo>
                    <a:lnTo>
                      <a:pt x="2" y="6"/>
                    </a:lnTo>
                    <a:lnTo>
                      <a:pt x="0" y="4"/>
                    </a:lnTo>
                    <a:lnTo>
                      <a:pt x="0"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1" name="Freeform 1824"/>
              <p:cNvSpPr>
                <a:spLocks/>
              </p:cNvSpPr>
              <p:nvPr/>
            </p:nvSpPr>
            <p:spPr bwMode="gray">
              <a:xfrm>
                <a:off x="4691" y="3757"/>
                <a:ext cx="14" cy="20"/>
              </a:xfrm>
              <a:custGeom>
                <a:avLst/>
                <a:gdLst>
                  <a:gd name="T0" fmla="*/ 19644 w 12"/>
                  <a:gd name="T1" fmla="*/ 2 h 18"/>
                  <a:gd name="T2" fmla="*/ 19644 w 12"/>
                  <a:gd name="T3" fmla="*/ 1492 h 18"/>
                  <a:gd name="T4" fmla="*/ 19644 w 12"/>
                  <a:gd name="T5" fmla="*/ 2527 h 18"/>
                  <a:gd name="T6" fmla="*/ 16838 w 12"/>
                  <a:gd name="T7" fmla="*/ 2808 h 18"/>
                  <a:gd name="T8" fmla="*/ 2 w 12"/>
                  <a:gd name="T9" fmla="*/ 2808 h 18"/>
                  <a:gd name="T10" fmla="*/ 0 w 12"/>
                  <a:gd name="T11" fmla="*/ 2274 h 18"/>
                  <a:gd name="T12" fmla="*/ 0 w 12"/>
                  <a:gd name="T13" fmla="*/ 1209 h 18"/>
                  <a:gd name="T14" fmla="*/ 0 w 12"/>
                  <a:gd name="T15" fmla="*/ 979 h 18"/>
                  <a:gd name="T16" fmla="*/ 6714 w 12"/>
                  <a:gd name="T17" fmla="*/ 2 h 18"/>
                  <a:gd name="T18" fmla="*/ 9138 w 12"/>
                  <a:gd name="T19" fmla="*/ 0 h 18"/>
                  <a:gd name="T20" fmla="*/ 19644 w 12"/>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2"/>
                    </a:moveTo>
                    <a:lnTo>
                      <a:pt x="12" y="10"/>
                    </a:lnTo>
                    <a:lnTo>
                      <a:pt x="12" y="16"/>
                    </a:lnTo>
                    <a:lnTo>
                      <a:pt x="10" y="18"/>
                    </a:lnTo>
                    <a:lnTo>
                      <a:pt x="2" y="18"/>
                    </a:lnTo>
                    <a:lnTo>
                      <a:pt x="0" y="14"/>
                    </a:lnTo>
                    <a:lnTo>
                      <a:pt x="0" y="8"/>
                    </a:lnTo>
                    <a:lnTo>
                      <a:pt x="0" y="6"/>
                    </a:lnTo>
                    <a:lnTo>
                      <a:pt x="4" y="2"/>
                    </a:lnTo>
                    <a:lnTo>
                      <a:pt x="6" y="0"/>
                    </a:lnTo>
                    <a:lnTo>
                      <a:pt x="12" y="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2" name="Freeform 1825"/>
              <p:cNvSpPr>
                <a:spLocks/>
              </p:cNvSpPr>
              <p:nvPr/>
            </p:nvSpPr>
            <p:spPr bwMode="gray">
              <a:xfrm>
                <a:off x="4606" y="3718"/>
                <a:ext cx="11" cy="17"/>
              </a:xfrm>
              <a:custGeom>
                <a:avLst/>
                <a:gdLst>
                  <a:gd name="T0" fmla="*/ 904 w 10"/>
                  <a:gd name="T1" fmla="*/ 166 h 16"/>
                  <a:gd name="T2" fmla="*/ 617 w 10"/>
                  <a:gd name="T3" fmla="*/ 166 h 16"/>
                  <a:gd name="T4" fmla="*/ 4 w 10"/>
                  <a:gd name="T5" fmla="*/ 238 h 16"/>
                  <a:gd name="T6" fmla="*/ 0 w 10"/>
                  <a:gd name="T7" fmla="*/ 269 h 16"/>
                  <a:gd name="T8" fmla="*/ 0 w 10"/>
                  <a:gd name="T9" fmla="*/ 187 h 16"/>
                  <a:gd name="T10" fmla="*/ 2 w 10"/>
                  <a:gd name="T11" fmla="*/ 4 h 16"/>
                  <a:gd name="T12" fmla="*/ 2 w 10"/>
                  <a:gd name="T13" fmla="*/ 2 h 16"/>
                  <a:gd name="T14" fmla="*/ 4 w 10"/>
                  <a:gd name="T15" fmla="*/ 0 h 16"/>
                  <a:gd name="T16" fmla="*/ 747 w 10"/>
                  <a:gd name="T17" fmla="*/ 0 h 16"/>
                  <a:gd name="T18" fmla="*/ 904 w 10"/>
                  <a:gd name="T19" fmla="*/ 4 h 16"/>
                  <a:gd name="T20" fmla="*/ 904 w 10"/>
                  <a:gd name="T21" fmla="*/ 1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6"/>
                  <a:gd name="T35" fmla="*/ 10 w 1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6">
                    <a:moveTo>
                      <a:pt x="10" y="8"/>
                    </a:moveTo>
                    <a:lnTo>
                      <a:pt x="6" y="8"/>
                    </a:lnTo>
                    <a:lnTo>
                      <a:pt x="4" y="14"/>
                    </a:lnTo>
                    <a:lnTo>
                      <a:pt x="0" y="16"/>
                    </a:lnTo>
                    <a:lnTo>
                      <a:pt x="0" y="10"/>
                    </a:lnTo>
                    <a:lnTo>
                      <a:pt x="2" y="4"/>
                    </a:lnTo>
                    <a:lnTo>
                      <a:pt x="2" y="2"/>
                    </a:lnTo>
                    <a:lnTo>
                      <a:pt x="4" y="0"/>
                    </a:lnTo>
                    <a:lnTo>
                      <a:pt x="8" y="0"/>
                    </a:lnTo>
                    <a:lnTo>
                      <a:pt x="10" y="4"/>
                    </a:lnTo>
                    <a:lnTo>
                      <a:pt x="10"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3" name="Freeform 1826"/>
              <p:cNvSpPr>
                <a:spLocks/>
              </p:cNvSpPr>
              <p:nvPr/>
            </p:nvSpPr>
            <p:spPr bwMode="gray">
              <a:xfrm>
                <a:off x="4751" y="3682"/>
                <a:ext cx="28" cy="25"/>
              </a:xfrm>
              <a:custGeom>
                <a:avLst/>
                <a:gdLst>
                  <a:gd name="T0" fmla="*/ 843 w 26"/>
                  <a:gd name="T1" fmla="*/ 0 h 22"/>
                  <a:gd name="T2" fmla="*/ 908 w 26"/>
                  <a:gd name="T3" fmla="*/ 2810 h 22"/>
                  <a:gd name="T4" fmla="*/ 783 w 26"/>
                  <a:gd name="T5" fmla="*/ 4426 h 22"/>
                  <a:gd name="T6" fmla="*/ 465 w 26"/>
                  <a:gd name="T7" fmla="*/ 6495 h 22"/>
                  <a:gd name="T8" fmla="*/ 401 w 26"/>
                  <a:gd name="T9" fmla="*/ 8387 h 22"/>
                  <a:gd name="T10" fmla="*/ 345 w 26"/>
                  <a:gd name="T11" fmla="*/ 10088 h 22"/>
                  <a:gd name="T12" fmla="*/ 2 w 26"/>
                  <a:gd name="T13" fmla="*/ 10088 h 22"/>
                  <a:gd name="T14" fmla="*/ 0 w 26"/>
                  <a:gd name="T15" fmla="*/ 8387 h 22"/>
                  <a:gd name="T16" fmla="*/ 4 w 26"/>
                  <a:gd name="T17" fmla="*/ 5716 h 22"/>
                  <a:gd name="T18" fmla="*/ 6 w 26"/>
                  <a:gd name="T19" fmla="*/ 3428 h 22"/>
                  <a:gd name="T20" fmla="*/ 465 w 26"/>
                  <a:gd name="T21" fmla="*/ 2810 h 22"/>
                  <a:gd name="T22" fmla="*/ 627 w 26"/>
                  <a:gd name="T23" fmla="*/ 2176 h 22"/>
                  <a:gd name="T24" fmla="*/ 727 w 26"/>
                  <a:gd name="T25" fmla="*/ 0 h 22"/>
                  <a:gd name="T26" fmla="*/ 843 w 26"/>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2"/>
                  <a:gd name="T44" fmla="*/ 26 w 2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2">
                    <a:moveTo>
                      <a:pt x="24" y="0"/>
                    </a:moveTo>
                    <a:lnTo>
                      <a:pt x="26" y="6"/>
                    </a:lnTo>
                    <a:lnTo>
                      <a:pt x="22" y="10"/>
                    </a:lnTo>
                    <a:lnTo>
                      <a:pt x="14" y="14"/>
                    </a:lnTo>
                    <a:lnTo>
                      <a:pt x="12" y="18"/>
                    </a:lnTo>
                    <a:lnTo>
                      <a:pt x="10" y="22"/>
                    </a:lnTo>
                    <a:lnTo>
                      <a:pt x="2" y="22"/>
                    </a:lnTo>
                    <a:lnTo>
                      <a:pt x="0" y="18"/>
                    </a:lnTo>
                    <a:lnTo>
                      <a:pt x="4" y="12"/>
                    </a:lnTo>
                    <a:lnTo>
                      <a:pt x="6" y="8"/>
                    </a:lnTo>
                    <a:lnTo>
                      <a:pt x="14" y="6"/>
                    </a:lnTo>
                    <a:lnTo>
                      <a:pt x="18" y="4"/>
                    </a:lnTo>
                    <a:lnTo>
                      <a:pt x="20" y="0"/>
                    </a:lnTo>
                    <a:lnTo>
                      <a:pt x="2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4" name="Freeform 1827"/>
              <p:cNvSpPr>
                <a:spLocks/>
              </p:cNvSpPr>
              <p:nvPr/>
            </p:nvSpPr>
            <p:spPr bwMode="gray">
              <a:xfrm>
                <a:off x="4665" y="3419"/>
                <a:ext cx="24" cy="20"/>
              </a:xfrm>
              <a:custGeom>
                <a:avLst/>
                <a:gdLst>
                  <a:gd name="T0" fmla="*/ 1419 w 22"/>
                  <a:gd name="T1" fmla="*/ 4 h 18"/>
                  <a:gd name="T2" fmla="*/ 1193 w 22"/>
                  <a:gd name="T3" fmla="*/ 1842 h 18"/>
                  <a:gd name="T4" fmla="*/ 728 w 22"/>
                  <a:gd name="T5" fmla="*/ 2527 h 18"/>
                  <a:gd name="T6" fmla="*/ 4 w 22"/>
                  <a:gd name="T7" fmla="*/ 2808 h 18"/>
                  <a:gd name="T8" fmla="*/ 0 w 22"/>
                  <a:gd name="T9" fmla="*/ 2274 h 18"/>
                  <a:gd name="T10" fmla="*/ 2 w 22"/>
                  <a:gd name="T11" fmla="*/ 1209 h 18"/>
                  <a:gd name="T12" fmla="*/ 513 w 22"/>
                  <a:gd name="T13" fmla="*/ 4 h 18"/>
                  <a:gd name="T14" fmla="*/ 866 w 22"/>
                  <a:gd name="T15" fmla="*/ 2 h 18"/>
                  <a:gd name="T16" fmla="*/ 1193 w 22"/>
                  <a:gd name="T17" fmla="*/ 0 h 18"/>
                  <a:gd name="T18" fmla="*/ 1301 w 22"/>
                  <a:gd name="T19" fmla="*/ 0 h 18"/>
                  <a:gd name="T20" fmla="*/ 1419 w 22"/>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22" y="4"/>
                    </a:moveTo>
                    <a:lnTo>
                      <a:pt x="18" y="12"/>
                    </a:lnTo>
                    <a:lnTo>
                      <a:pt x="12" y="16"/>
                    </a:lnTo>
                    <a:lnTo>
                      <a:pt x="4" y="18"/>
                    </a:lnTo>
                    <a:lnTo>
                      <a:pt x="0" y="14"/>
                    </a:lnTo>
                    <a:lnTo>
                      <a:pt x="2" y="8"/>
                    </a:lnTo>
                    <a:lnTo>
                      <a:pt x="8" y="4"/>
                    </a:lnTo>
                    <a:lnTo>
                      <a:pt x="14" y="2"/>
                    </a:lnTo>
                    <a:lnTo>
                      <a:pt x="18" y="0"/>
                    </a:lnTo>
                    <a:lnTo>
                      <a:pt x="20" y="0"/>
                    </a:lnTo>
                    <a:lnTo>
                      <a:pt x="22"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5" name="Freeform 1828"/>
              <p:cNvSpPr>
                <a:spLocks/>
              </p:cNvSpPr>
              <p:nvPr/>
            </p:nvSpPr>
            <p:spPr bwMode="gray">
              <a:xfrm>
                <a:off x="4935" y="3772"/>
                <a:ext cx="42" cy="70"/>
              </a:xfrm>
              <a:custGeom>
                <a:avLst/>
                <a:gdLst>
                  <a:gd name="T0" fmla="*/ 1973 w 38"/>
                  <a:gd name="T1" fmla="*/ 4698 h 64"/>
                  <a:gd name="T2" fmla="*/ 766 w 38"/>
                  <a:gd name="T3" fmla="*/ 4582 h 64"/>
                  <a:gd name="T4" fmla="*/ 936 w 38"/>
                  <a:gd name="T5" fmla="*/ 3433 h 64"/>
                  <a:gd name="T6" fmla="*/ 0 w 38"/>
                  <a:gd name="T7" fmla="*/ 2928 h 64"/>
                  <a:gd name="T8" fmla="*/ 4 w 38"/>
                  <a:gd name="T9" fmla="*/ 1871 h 64"/>
                  <a:gd name="T10" fmla="*/ 1397 w 38"/>
                  <a:gd name="T11" fmla="*/ 1195 h 64"/>
                  <a:gd name="T12" fmla="*/ 2946 w 38"/>
                  <a:gd name="T13" fmla="*/ 698 h 64"/>
                  <a:gd name="T14" fmla="*/ 4204 w 38"/>
                  <a:gd name="T15" fmla="*/ 0 h 64"/>
                  <a:gd name="T16" fmla="*/ 4647 w 38"/>
                  <a:gd name="T17" fmla="*/ 583 h 64"/>
                  <a:gd name="T18" fmla="*/ 4397 w 38"/>
                  <a:gd name="T19" fmla="*/ 1430 h 64"/>
                  <a:gd name="T20" fmla="*/ 3954 w 38"/>
                  <a:gd name="T21" fmla="*/ 2399 h 64"/>
                  <a:gd name="T22" fmla="*/ 3599 w 38"/>
                  <a:gd name="T23" fmla="*/ 2928 h 64"/>
                  <a:gd name="T24" fmla="*/ 2946 w 38"/>
                  <a:gd name="T25" fmla="*/ 3433 h 64"/>
                  <a:gd name="T26" fmla="*/ 2411 w 38"/>
                  <a:gd name="T27" fmla="*/ 3830 h 64"/>
                  <a:gd name="T28" fmla="*/ 1973 w 38"/>
                  <a:gd name="T29" fmla="*/ 4698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64"/>
                  <a:gd name="T47" fmla="*/ 38 w 38"/>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64">
                    <a:moveTo>
                      <a:pt x="16" y="64"/>
                    </a:moveTo>
                    <a:lnTo>
                      <a:pt x="6" y="62"/>
                    </a:lnTo>
                    <a:lnTo>
                      <a:pt x="8" y="46"/>
                    </a:lnTo>
                    <a:lnTo>
                      <a:pt x="0" y="40"/>
                    </a:lnTo>
                    <a:lnTo>
                      <a:pt x="4" y="26"/>
                    </a:lnTo>
                    <a:lnTo>
                      <a:pt x="12" y="16"/>
                    </a:lnTo>
                    <a:lnTo>
                      <a:pt x="24" y="10"/>
                    </a:lnTo>
                    <a:lnTo>
                      <a:pt x="34" y="0"/>
                    </a:lnTo>
                    <a:lnTo>
                      <a:pt x="38" y="8"/>
                    </a:lnTo>
                    <a:lnTo>
                      <a:pt x="36" y="20"/>
                    </a:lnTo>
                    <a:lnTo>
                      <a:pt x="32" y="32"/>
                    </a:lnTo>
                    <a:lnTo>
                      <a:pt x="30" y="40"/>
                    </a:lnTo>
                    <a:lnTo>
                      <a:pt x="24" y="46"/>
                    </a:lnTo>
                    <a:lnTo>
                      <a:pt x="20" y="52"/>
                    </a:lnTo>
                    <a:lnTo>
                      <a:pt x="16" y="6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6" name="Freeform 1829"/>
              <p:cNvSpPr>
                <a:spLocks/>
              </p:cNvSpPr>
              <p:nvPr/>
            </p:nvSpPr>
            <p:spPr bwMode="gray">
              <a:xfrm>
                <a:off x="4893" y="3867"/>
                <a:ext cx="18" cy="41"/>
              </a:xfrm>
              <a:custGeom>
                <a:avLst/>
                <a:gdLst>
                  <a:gd name="T0" fmla="*/ 2110 w 16"/>
                  <a:gd name="T1" fmla="*/ 0 h 38"/>
                  <a:gd name="T2" fmla="*/ 2110 w 16"/>
                  <a:gd name="T3" fmla="*/ 443 h 38"/>
                  <a:gd name="T4" fmla="*/ 3381 w 16"/>
                  <a:gd name="T5" fmla="*/ 784 h 38"/>
                  <a:gd name="T6" fmla="*/ 4287 w 16"/>
                  <a:gd name="T7" fmla="*/ 1147 h 38"/>
                  <a:gd name="T8" fmla="*/ 2671 w 16"/>
                  <a:gd name="T9" fmla="*/ 1441 h 38"/>
                  <a:gd name="T10" fmla="*/ 1318 w 16"/>
                  <a:gd name="T11" fmla="*/ 985 h 38"/>
                  <a:gd name="T12" fmla="*/ 0 w 16"/>
                  <a:gd name="T13" fmla="*/ 516 h 38"/>
                  <a:gd name="T14" fmla="*/ 2 w 16"/>
                  <a:gd name="T15" fmla="*/ 6 h 38"/>
                  <a:gd name="T16" fmla="*/ 2110 w 16"/>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8"/>
                  <a:gd name="T29" fmla="*/ 16 w 1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8">
                    <a:moveTo>
                      <a:pt x="8" y="0"/>
                    </a:moveTo>
                    <a:lnTo>
                      <a:pt x="8" y="12"/>
                    </a:lnTo>
                    <a:lnTo>
                      <a:pt x="12" y="20"/>
                    </a:lnTo>
                    <a:lnTo>
                      <a:pt x="16" y="30"/>
                    </a:lnTo>
                    <a:lnTo>
                      <a:pt x="10" y="38"/>
                    </a:lnTo>
                    <a:lnTo>
                      <a:pt x="4" y="26"/>
                    </a:lnTo>
                    <a:lnTo>
                      <a:pt x="0" y="14"/>
                    </a:lnTo>
                    <a:lnTo>
                      <a:pt x="2" y="6"/>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7" name="Freeform 1830"/>
              <p:cNvSpPr>
                <a:spLocks/>
              </p:cNvSpPr>
              <p:nvPr/>
            </p:nvSpPr>
            <p:spPr bwMode="gray">
              <a:xfrm>
                <a:off x="4797" y="3656"/>
                <a:ext cx="41" cy="20"/>
              </a:xfrm>
              <a:custGeom>
                <a:avLst/>
                <a:gdLst>
                  <a:gd name="T0" fmla="*/ 4 w 38"/>
                  <a:gd name="T1" fmla="*/ 1209 h 18"/>
                  <a:gd name="T2" fmla="*/ 6 w 38"/>
                  <a:gd name="T3" fmla="*/ 979 h 18"/>
                  <a:gd name="T4" fmla="*/ 381 w 38"/>
                  <a:gd name="T5" fmla="*/ 2 h 18"/>
                  <a:gd name="T6" fmla="*/ 784 w 38"/>
                  <a:gd name="T7" fmla="*/ 2 h 18"/>
                  <a:gd name="T8" fmla="*/ 1063 w 38"/>
                  <a:gd name="T9" fmla="*/ 0 h 18"/>
                  <a:gd name="T10" fmla="*/ 1385 w 38"/>
                  <a:gd name="T11" fmla="*/ 0 h 18"/>
                  <a:gd name="T12" fmla="*/ 1441 w 38"/>
                  <a:gd name="T13" fmla="*/ 2 h 18"/>
                  <a:gd name="T14" fmla="*/ 1299 w 38"/>
                  <a:gd name="T15" fmla="*/ 1492 h 18"/>
                  <a:gd name="T16" fmla="*/ 1238 w 38"/>
                  <a:gd name="T17" fmla="*/ 1492 h 18"/>
                  <a:gd name="T18" fmla="*/ 985 w 38"/>
                  <a:gd name="T19" fmla="*/ 2808 h 18"/>
                  <a:gd name="T20" fmla="*/ 784 w 38"/>
                  <a:gd name="T21" fmla="*/ 2527 h 18"/>
                  <a:gd name="T22" fmla="*/ 516 w 38"/>
                  <a:gd name="T23" fmla="*/ 2274 h 18"/>
                  <a:gd name="T24" fmla="*/ 381 w 38"/>
                  <a:gd name="T25" fmla="*/ 2274 h 18"/>
                  <a:gd name="T26" fmla="*/ 327 w 38"/>
                  <a:gd name="T27" fmla="*/ 2808 h 18"/>
                  <a:gd name="T28" fmla="*/ 0 w 38"/>
                  <a:gd name="T29" fmla="*/ 2274 h 18"/>
                  <a:gd name="T30" fmla="*/ 4 w 38"/>
                  <a:gd name="T31" fmla="*/ 1209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4" y="8"/>
                    </a:moveTo>
                    <a:lnTo>
                      <a:pt x="6" y="6"/>
                    </a:lnTo>
                    <a:lnTo>
                      <a:pt x="10" y="2"/>
                    </a:lnTo>
                    <a:lnTo>
                      <a:pt x="20" y="2"/>
                    </a:lnTo>
                    <a:lnTo>
                      <a:pt x="28" y="0"/>
                    </a:lnTo>
                    <a:lnTo>
                      <a:pt x="36" y="0"/>
                    </a:lnTo>
                    <a:lnTo>
                      <a:pt x="38" y="2"/>
                    </a:lnTo>
                    <a:lnTo>
                      <a:pt x="34" y="10"/>
                    </a:lnTo>
                    <a:lnTo>
                      <a:pt x="32" y="10"/>
                    </a:lnTo>
                    <a:lnTo>
                      <a:pt x="26" y="18"/>
                    </a:lnTo>
                    <a:lnTo>
                      <a:pt x="20" y="16"/>
                    </a:lnTo>
                    <a:lnTo>
                      <a:pt x="14" y="14"/>
                    </a:lnTo>
                    <a:lnTo>
                      <a:pt x="10" y="14"/>
                    </a:lnTo>
                    <a:lnTo>
                      <a:pt x="8" y="18"/>
                    </a:lnTo>
                    <a:lnTo>
                      <a:pt x="0" y="14"/>
                    </a:lnTo>
                    <a:lnTo>
                      <a:pt x="4" y="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8" name="Freeform 1831"/>
              <p:cNvSpPr>
                <a:spLocks/>
              </p:cNvSpPr>
              <p:nvPr/>
            </p:nvSpPr>
            <p:spPr bwMode="gray">
              <a:xfrm>
                <a:off x="4849" y="3746"/>
                <a:ext cx="33" cy="29"/>
              </a:xfrm>
              <a:custGeom>
                <a:avLst/>
                <a:gdLst>
                  <a:gd name="T0" fmla="*/ 1166 w 30"/>
                  <a:gd name="T1" fmla="*/ 1825 h 26"/>
                  <a:gd name="T2" fmla="*/ 1935 w 30"/>
                  <a:gd name="T3" fmla="*/ 2 h 26"/>
                  <a:gd name="T4" fmla="*/ 2575 w 30"/>
                  <a:gd name="T5" fmla="*/ 0 h 26"/>
                  <a:gd name="T6" fmla="*/ 2884 w 30"/>
                  <a:gd name="T7" fmla="*/ 0 h 26"/>
                  <a:gd name="T8" fmla="*/ 2884 w 30"/>
                  <a:gd name="T9" fmla="*/ 1179 h 26"/>
                  <a:gd name="T10" fmla="*/ 2341 w 30"/>
                  <a:gd name="T11" fmla="*/ 2271 h 26"/>
                  <a:gd name="T12" fmla="*/ 1759 w 30"/>
                  <a:gd name="T13" fmla="*/ 3124 h 26"/>
                  <a:gd name="T14" fmla="*/ 1411 w 30"/>
                  <a:gd name="T15" fmla="*/ 3886 h 26"/>
                  <a:gd name="T16" fmla="*/ 1166 w 30"/>
                  <a:gd name="T17" fmla="*/ 4334 h 26"/>
                  <a:gd name="T18" fmla="*/ 964 w 30"/>
                  <a:gd name="T19" fmla="*/ 4878 h 26"/>
                  <a:gd name="T20" fmla="*/ 658 w 30"/>
                  <a:gd name="T21" fmla="*/ 4878 h 26"/>
                  <a:gd name="T22" fmla="*/ 2 w 30"/>
                  <a:gd name="T23" fmla="*/ 4878 h 26"/>
                  <a:gd name="T24" fmla="*/ 0 w 30"/>
                  <a:gd name="T25" fmla="*/ 4334 h 26"/>
                  <a:gd name="T26" fmla="*/ 4 w 30"/>
                  <a:gd name="T27" fmla="*/ 3484 h 26"/>
                  <a:gd name="T28" fmla="*/ 796 w 30"/>
                  <a:gd name="T29" fmla="*/ 2801 h 26"/>
                  <a:gd name="T30" fmla="*/ 1166 w 30"/>
                  <a:gd name="T31" fmla="*/ 1825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6"/>
                  <a:gd name="T50" fmla="*/ 30 w 3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6">
                    <a:moveTo>
                      <a:pt x="12" y="10"/>
                    </a:moveTo>
                    <a:lnTo>
                      <a:pt x="20" y="2"/>
                    </a:lnTo>
                    <a:lnTo>
                      <a:pt x="26" y="0"/>
                    </a:lnTo>
                    <a:lnTo>
                      <a:pt x="30" y="0"/>
                    </a:lnTo>
                    <a:lnTo>
                      <a:pt x="30" y="6"/>
                    </a:lnTo>
                    <a:lnTo>
                      <a:pt x="24" y="12"/>
                    </a:lnTo>
                    <a:lnTo>
                      <a:pt x="18" y="16"/>
                    </a:lnTo>
                    <a:lnTo>
                      <a:pt x="14" y="20"/>
                    </a:lnTo>
                    <a:lnTo>
                      <a:pt x="12" y="22"/>
                    </a:lnTo>
                    <a:lnTo>
                      <a:pt x="10" y="26"/>
                    </a:lnTo>
                    <a:lnTo>
                      <a:pt x="6" y="26"/>
                    </a:lnTo>
                    <a:lnTo>
                      <a:pt x="2" y="26"/>
                    </a:lnTo>
                    <a:lnTo>
                      <a:pt x="0" y="22"/>
                    </a:lnTo>
                    <a:lnTo>
                      <a:pt x="4" y="18"/>
                    </a:lnTo>
                    <a:lnTo>
                      <a:pt x="8" y="14"/>
                    </a:lnTo>
                    <a:lnTo>
                      <a:pt x="12" y="1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19" name="Freeform 1832"/>
              <p:cNvSpPr>
                <a:spLocks/>
              </p:cNvSpPr>
              <p:nvPr/>
            </p:nvSpPr>
            <p:spPr bwMode="gray">
              <a:xfrm>
                <a:off x="4702" y="3503"/>
                <a:ext cx="68" cy="41"/>
              </a:xfrm>
              <a:custGeom>
                <a:avLst/>
                <a:gdLst>
                  <a:gd name="T0" fmla="*/ 1379 w 62"/>
                  <a:gd name="T1" fmla="*/ 1147 h 38"/>
                  <a:gd name="T2" fmla="*/ 547 w 62"/>
                  <a:gd name="T3" fmla="*/ 1147 h 38"/>
                  <a:gd name="T4" fmla="*/ 0 w 62"/>
                  <a:gd name="T5" fmla="*/ 985 h 38"/>
                  <a:gd name="T6" fmla="*/ 0 w 62"/>
                  <a:gd name="T7" fmla="*/ 601 h 38"/>
                  <a:gd name="T8" fmla="*/ 658 w 62"/>
                  <a:gd name="T9" fmla="*/ 516 h 38"/>
                  <a:gd name="T10" fmla="*/ 1379 w 62"/>
                  <a:gd name="T11" fmla="*/ 381 h 38"/>
                  <a:gd name="T12" fmla="*/ 1658 w 62"/>
                  <a:gd name="T13" fmla="*/ 6 h 38"/>
                  <a:gd name="T14" fmla="*/ 1994 w 62"/>
                  <a:gd name="T15" fmla="*/ 0 h 38"/>
                  <a:gd name="T16" fmla="*/ 2537 w 62"/>
                  <a:gd name="T17" fmla="*/ 0 h 38"/>
                  <a:gd name="T18" fmla="*/ 2855 w 62"/>
                  <a:gd name="T19" fmla="*/ 0 h 38"/>
                  <a:gd name="T20" fmla="*/ 3471 w 62"/>
                  <a:gd name="T21" fmla="*/ 327 h 38"/>
                  <a:gd name="T22" fmla="*/ 4105 w 62"/>
                  <a:gd name="T23" fmla="*/ 601 h 38"/>
                  <a:gd name="T24" fmla="*/ 4657 w 62"/>
                  <a:gd name="T25" fmla="*/ 784 h 38"/>
                  <a:gd name="T26" fmla="*/ 5299 w 62"/>
                  <a:gd name="T27" fmla="*/ 985 h 38"/>
                  <a:gd name="T28" fmla="*/ 4938 w 62"/>
                  <a:gd name="T29" fmla="*/ 1299 h 38"/>
                  <a:gd name="T30" fmla="*/ 4105 w 62"/>
                  <a:gd name="T31" fmla="*/ 1441 h 38"/>
                  <a:gd name="T32" fmla="*/ 3471 w 62"/>
                  <a:gd name="T33" fmla="*/ 1385 h 38"/>
                  <a:gd name="T34" fmla="*/ 2855 w 62"/>
                  <a:gd name="T35" fmla="*/ 1441 h 38"/>
                  <a:gd name="T36" fmla="*/ 2373 w 62"/>
                  <a:gd name="T37" fmla="*/ 1441 h 38"/>
                  <a:gd name="T38" fmla="*/ 1818 w 62"/>
                  <a:gd name="T39" fmla="*/ 1299 h 38"/>
                  <a:gd name="T40" fmla="*/ 2187 w 62"/>
                  <a:gd name="T41" fmla="*/ 1147 h 38"/>
                  <a:gd name="T42" fmla="*/ 2537 w 62"/>
                  <a:gd name="T43" fmla="*/ 913 h 38"/>
                  <a:gd name="T44" fmla="*/ 2631 w 62"/>
                  <a:gd name="T45" fmla="*/ 784 h 38"/>
                  <a:gd name="T46" fmla="*/ 2187 w 62"/>
                  <a:gd name="T47" fmla="*/ 699 h 38"/>
                  <a:gd name="T48" fmla="*/ 1818 w 62"/>
                  <a:gd name="T49" fmla="*/ 846 h 38"/>
                  <a:gd name="T50" fmla="*/ 1818 w 62"/>
                  <a:gd name="T51" fmla="*/ 985 h 38"/>
                  <a:gd name="T52" fmla="*/ 1658 w 62"/>
                  <a:gd name="T53" fmla="*/ 1238 h 38"/>
                  <a:gd name="T54" fmla="*/ 1379 w 62"/>
                  <a:gd name="T55" fmla="*/ 11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38"/>
                  <a:gd name="T86" fmla="*/ 62 w 62"/>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38">
                    <a:moveTo>
                      <a:pt x="16" y="30"/>
                    </a:moveTo>
                    <a:lnTo>
                      <a:pt x="6" y="30"/>
                    </a:lnTo>
                    <a:lnTo>
                      <a:pt x="0" y="26"/>
                    </a:lnTo>
                    <a:lnTo>
                      <a:pt x="0" y="16"/>
                    </a:lnTo>
                    <a:lnTo>
                      <a:pt x="8" y="14"/>
                    </a:lnTo>
                    <a:lnTo>
                      <a:pt x="16" y="10"/>
                    </a:lnTo>
                    <a:lnTo>
                      <a:pt x="20" y="6"/>
                    </a:lnTo>
                    <a:lnTo>
                      <a:pt x="24" y="0"/>
                    </a:lnTo>
                    <a:lnTo>
                      <a:pt x="30" y="0"/>
                    </a:lnTo>
                    <a:lnTo>
                      <a:pt x="34" y="0"/>
                    </a:lnTo>
                    <a:lnTo>
                      <a:pt x="42" y="8"/>
                    </a:lnTo>
                    <a:lnTo>
                      <a:pt x="48" y="16"/>
                    </a:lnTo>
                    <a:lnTo>
                      <a:pt x="56" y="20"/>
                    </a:lnTo>
                    <a:lnTo>
                      <a:pt x="62" y="26"/>
                    </a:lnTo>
                    <a:lnTo>
                      <a:pt x="58" y="34"/>
                    </a:lnTo>
                    <a:lnTo>
                      <a:pt x="48" y="38"/>
                    </a:lnTo>
                    <a:lnTo>
                      <a:pt x="42" y="36"/>
                    </a:lnTo>
                    <a:lnTo>
                      <a:pt x="34" y="38"/>
                    </a:lnTo>
                    <a:lnTo>
                      <a:pt x="28" y="38"/>
                    </a:lnTo>
                    <a:lnTo>
                      <a:pt x="22" y="34"/>
                    </a:lnTo>
                    <a:lnTo>
                      <a:pt x="26" y="30"/>
                    </a:lnTo>
                    <a:lnTo>
                      <a:pt x="30" y="24"/>
                    </a:lnTo>
                    <a:lnTo>
                      <a:pt x="32" y="20"/>
                    </a:lnTo>
                    <a:lnTo>
                      <a:pt x="26" y="18"/>
                    </a:lnTo>
                    <a:lnTo>
                      <a:pt x="22" y="22"/>
                    </a:lnTo>
                    <a:lnTo>
                      <a:pt x="22" y="26"/>
                    </a:lnTo>
                    <a:lnTo>
                      <a:pt x="20" y="32"/>
                    </a:lnTo>
                    <a:lnTo>
                      <a:pt x="16" y="3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0" name="Freeform 1833"/>
              <p:cNvSpPr>
                <a:spLocks/>
              </p:cNvSpPr>
              <p:nvPr/>
            </p:nvSpPr>
            <p:spPr bwMode="gray">
              <a:xfrm>
                <a:off x="4619" y="3452"/>
                <a:ext cx="29" cy="24"/>
              </a:xfrm>
              <a:custGeom>
                <a:avLst/>
                <a:gdLst>
                  <a:gd name="T0" fmla="*/ 4 w 26"/>
                  <a:gd name="T1" fmla="*/ 431 h 22"/>
                  <a:gd name="T2" fmla="*/ 2271 w 26"/>
                  <a:gd name="T3" fmla="*/ 4 h 22"/>
                  <a:gd name="T4" fmla="*/ 3484 w 26"/>
                  <a:gd name="T5" fmla="*/ 431 h 22"/>
                  <a:gd name="T6" fmla="*/ 3886 w 26"/>
                  <a:gd name="T7" fmla="*/ 4 h 22"/>
                  <a:gd name="T8" fmla="*/ 4334 w 26"/>
                  <a:gd name="T9" fmla="*/ 2 h 22"/>
                  <a:gd name="T10" fmla="*/ 4878 w 26"/>
                  <a:gd name="T11" fmla="*/ 0 h 22"/>
                  <a:gd name="T12" fmla="*/ 4878 w 26"/>
                  <a:gd name="T13" fmla="*/ 513 h 22"/>
                  <a:gd name="T14" fmla="*/ 4878 w 26"/>
                  <a:gd name="T15" fmla="*/ 728 h 22"/>
                  <a:gd name="T16" fmla="*/ 4489 w 26"/>
                  <a:gd name="T17" fmla="*/ 1301 h 22"/>
                  <a:gd name="T18" fmla="*/ 3484 w 26"/>
                  <a:gd name="T19" fmla="*/ 1419 h 22"/>
                  <a:gd name="T20" fmla="*/ 2271 w 26"/>
                  <a:gd name="T21" fmla="*/ 1301 h 22"/>
                  <a:gd name="T22" fmla="*/ 1467 w 26"/>
                  <a:gd name="T23" fmla="*/ 1419 h 22"/>
                  <a:gd name="T24" fmla="*/ 2 w 26"/>
                  <a:gd name="T25" fmla="*/ 1419 h 22"/>
                  <a:gd name="T26" fmla="*/ 2 w 26"/>
                  <a:gd name="T27" fmla="*/ 1031 h 22"/>
                  <a:gd name="T28" fmla="*/ 0 w 26"/>
                  <a:gd name="T29" fmla="*/ 728 h 22"/>
                  <a:gd name="T30" fmla="*/ 4 w 26"/>
                  <a:gd name="T31" fmla="*/ 43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2"/>
                  <a:gd name="T50" fmla="*/ 26 w 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2">
                    <a:moveTo>
                      <a:pt x="4" y="6"/>
                    </a:moveTo>
                    <a:lnTo>
                      <a:pt x="12" y="4"/>
                    </a:lnTo>
                    <a:lnTo>
                      <a:pt x="18" y="6"/>
                    </a:lnTo>
                    <a:lnTo>
                      <a:pt x="20" y="4"/>
                    </a:lnTo>
                    <a:lnTo>
                      <a:pt x="22" y="2"/>
                    </a:lnTo>
                    <a:lnTo>
                      <a:pt x="26" y="0"/>
                    </a:lnTo>
                    <a:lnTo>
                      <a:pt x="26" y="8"/>
                    </a:lnTo>
                    <a:lnTo>
                      <a:pt x="26" y="12"/>
                    </a:lnTo>
                    <a:lnTo>
                      <a:pt x="24" y="20"/>
                    </a:lnTo>
                    <a:lnTo>
                      <a:pt x="18" y="22"/>
                    </a:lnTo>
                    <a:lnTo>
                      <a:pt x="12" y="20"/>
                    </a:lnTo>
                    <a:lnTo>
                      <a:pt x="8" y="22"/>
                    </a:lnTo>
                    <a:lnTo>
                      <a:pt x="2" y="22"/>
                    </a:lnTo>
                    <a:lnTo>
                      <a:pt x="2" y="16"/>
                    </a:lnTo>
                    <a:lnTo>
                      <a:pt x="0" y="12"/>
                    </a:lnTo>
                    <a:lnTo>
                      <a:pt x="4" y="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1" name="Freeform 1834"/>
              <p:cNvSpPr>
                <a:spLocks/>
              </p:cNvSpPr>
              <p:nvPr/>
            </p:nvSpPr>
            <p:spPr bwMode="gray">
              <a:xfrm>
                <a:off x="4586" y="3935"/>
                <a:ext cx="252" cy="72"/>
              </a:xfrm>
              <a:custGeom>
                <a:avLst/>
                <a:gdLst>
                  <a:gd name="T0" fmla="*/ 528 w 230"/>
                  <a:gd name="T1" fmla="*/ 1689 h 66"/>
                  <a:gd name="T2" fmla="*/ 1097 w 230"/>
                  <a:gd name="T3" fmla="*/ 1301 h 66"/>
                  <a:gd name="T4" fmla="*/ 761 w 230"/>
                  <a:gd name="T5" fmla="*/ 611 h 66"/>
                  <a:gd name="T6" fmla="*/ 1443 w 230"/>
                  <a:gd name="T7" fmla="*/ 1031 h 66"/>
                  <a:gd name="T8" fmla="*/ 2337 w 230"/>
                  <a:gd name="T9" fmla="*/ 1301 h 66"/>
                  <a:gd name="T10" fmla="*/ 3365 w 230"/>
                  <a:gd name="T11" fmla="*/ 1031 h 66"/>
                  <a:gd name="T12" fmla="*/ 4040 w 230"/>
                  <a:gd name="T13" fmla="*/ 611 h 66"/>
                  <a:gd name="T14" fmla="*/ 4040 w 230"/>
                  <a:gd name="T15" fmla="*/ 1301 h 66"/>
                  <a:gd name="T16" fmla="*/ 4694 w 230"/>
                  <a:gd name="T17" fmla="*/ 1419 h 66"/>
                  <a:gd name="T18" fmla="*/ 5414 w 230"/>
                  <a:gd name="T19" fmla="*/ 1967 h 66"/>
                  <a:gd name="T20" fmla="*/ 6961 w 230"/>
                  <a:gd name="T21" fmla="*/ 1548 h 66"/>
                  <a:gd name="T22" fmla="*/ 8548 w 230"/>
                  <a:gd name="T23" fmla="*/ 1193 h 66"/>
                  <a:gd name="T24" fmla="*/ 10080 w 230"/>
                  <a:gd name="T25" fmla="*/ 866 h 66"/>
                  <a:gd name="T26" fmla="*/ 11044 w 230"/>
                  <a:gd name="T27" fmla="*/ 1193 h 66"/>
                  <a:gd name="T28" fmla="*/ 12087 w 230"/>
                  <a:gd name="T29" fmla="*/ 866 h 66"/>
                  <a:gd name="T30" fmla="*/ 12320 w 230"/>
                  <a:gd name="T31" fmla="*/ 1031 h 66"/>
                  <a:gd name="T32" fmla="*/ 13792 w 230"/>
                  <a:gd name="T33" fmla="*/ 611 h 66"/>
                  <a:gd name="T34" fmla="*/ 14510 w 230"/>
                  <a:gd name="T35" fmla="*/ 611 h 66"/>
                  <a:gd name="T36" fmla="*/ 14538 w 230"/>
                  <a:gd name="T37" fmla="*/ 1548 h 66"/>
                  <a:gd name="T38" fmla="*/ 15518 w 230"/>
                  <a:gd name="T39" fmla="*/ 1689 h 66"/>
                  <a:gd name="T40" fmla="*/ 16387 w 230"/>
                  <a:gd name="T41" fmla="*/ 1031 h 66"/>
                  <a:gd name="T42" fmla="*/ 17624 w 230"/>
                  <a:gd name="T43" fmla="*/ 728 h 66"/>
                  <a:gd name="T44" fmla="*/ 17954 w 230"/>
                  <a:gd name="T45" fmla="*/ 4 h 66"/>
                  <a:gd name="T46" fmla="*/ 18245 w 230"/>
                  <a:gd name="T47" fmla="*/ 513 h 66"/>
                  <a:gd name="T48" fmla="*/ 18465 w 230"/>
                  <a:gd name="T49" fmla="*/ 1419 h 66"/>
                  <a:gd name="T50" fmla="*/ 17453 w 230"/>
                  <a:gd name="T51" fmla="*/ 2194 h 66"/>
                  <a:gd name="T52" fmla="*/ 16049 w 230"/>
                  <a:gd name="T53" fmla="*/ 2341 h 66"/>
                  <a:gd name="T54" fmla="*/ 14737 w 230"/>
                  <a:gd name="T55" fmla="*/ 2848 h 66"/>
                  <a:gd name="T56" fmla="*/ 13650 w 230"/>
                  <a:gd name="T57" fmla="*/ 3107 h 66"/>
                  <a:gd name="T58" fmla="*/ 12578 w 230"/>
                  <a:gd name="T59" fmla="*/ 3107 h 66"/>
                  <a:gd name="T60" fmla="*/ 11480 w 230"/>
                  <a:gd name="T61" fmla="*/ 3804 h 66"/>
                  <a:gd name="T62" fmla="*/ 10032 w 230"/>
                  <a:gd name="T63" fmla="*/ 4236 h 66"/>
                  <a:gd name="T64" fmla="*/ 8891 w 230"/>
                  <a:gd name="T65" fmla="*/ 4236 h 66"/>
                  <a:gd name="T66" fmla="*/ 8891 w 230"/>
                  <a:gd name="T67" fmla="*/ 3559 h 66"/>
                  <a:gd name="T68" fmla="*/ 8115 w 230"/>
                  <a:gd name="T69" fmla="*/ 3389 h 66"/>
                  <a:gd name="T70" fmla="*/ 6961 w 230"/>
                  <a:gd name="T71" fmla="*/ 3271 h 66"/>
                  <a:gd name="T72" fmla="*/ 5313 w 230"/>
                  <a:gd name="T73" fmla="*/ 3107 h 66"/>
                  <a:gd name="T74" fmla="*/ 3687 w 230"/>
                  <a:gd name="T75" fmla="*/ 3271 h 66"/>
                  <a:gd name="T76" fmla="*/ 2558 w 230"/>
                  <a:gd name="T77" fmla="*/ 3271 h 66"/>
                  <a:gd name="T78" fmla="*/ 1581 w 230"/>
                  <a:gd name="T79" fmla="*/ 3389 h 66"/>
                  <a:gd name="T80" fmla="*/ 2 w 230"/>
                  <a:gd name="T81" fmla="*/ 3389 h 66"/>
                  <a:gd name="T82" fmla="*/ 2 w 230"/>
                  <a:gd name="T83" fmla="*/ 2194 h 66"/>
                  <a:gd name="T84" fmla="*/ 2 w 230"/>
                  <a:gd name="T85" fmla="*/ 130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66"/>
                  <a:gd name="T131" fmla="*/ 230 w 230"/>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66">
                    <a:moveTo>
                      <a:pt x="2" y="20"/>
                    </a:moveTo>
                    <a:lnTo>
                      <a:pt x="6" y="26"/>
                    </a:lnTo>
                    <a:lnTo>
                      <a:pt x="16" y="26"/>
                    </a:lnTo>
                    <a:lnTo>
                      <a:pt x="14" y="20"/>
                    </a:lnTo>
                    <a:lnTo>
                      <a:pt x="10" y="16"/>
                    </a:lnTo>
                    <a:lnTo>
                      <a:pt x="10" y="10"/>
                    </a:lnTo>
                    <a:lnTo>
                      <a:pt x="14" y="10"/>
                    </a:lnTo>
                    <a:lnTo>
                      <a:pt x="18" y="16"/>
                    </a:lnTo>
                    <a:lnTo>
                      <a:pt x="24" y="22"/>
                    </a:lnTo>
                    <a:lnTo>
                      <a:pt x="30" y="20"/>
                    </a:lnTo>
                    <a:lnTo>
                      <a:pt x="38" y="20"/>
                    </a:lnTo>
                    <a:lnTo>
                      <a:pt x="42" y="16"/>
                    </a:lnTo>
                    <a:lnTo>
                      <a:pt x="44" y="10"/>
                    </a:lnTo>
                    <a:lnTo>
                      <a:pt x="50" y="10"/>
                    </a:lnTo>
                    <a:lnTo>
                      <a:pt x="52" y="14"/>
                    </a:lnTo>
                    <a:lnTo>
                      <a:pt x="50" y="20"/>
                    </a:lnTo>
                    <a:lnTo>
                      <a:pt x="52" y="24"/>
                    </a:lnTo>
                    <a:lnTo>
                      <a:pt x="58" y="22"/>
                    </a:lnTo>
                    <a:lnTo>
                      <a:pt x="64" y="30"/>
                    </a:lnTo>
                    <a:lnTo>
                      <a:pt x="68" y="30"/>
                    </a:lnTo>
                    <a:lnTo>
                      <a:pt x="78" y="26"/>
                    </a:lnTo>
                    <a:lnTo>
                      <a:pt x="86" y="24"/>
                    </a:lnTo>
                    <a:lnTo>
                      <a:pt x="94" y="18"/>
                    </a:lnTo>
                    <a:lnTo>
                      <a:pt x="108" y="18"/>
                    </a:lnTo>
                    <a:lnTo>
                      <a:pt x="116" y="14"/>
                    </a:lnTo>
                    <a:lnTo>
                      <a:pt x="126" y="14"/>
                    </a:lnTo>
                    <a:lnTo>
                      <a:pt x="130" y="16"/>
                    </a:lnTo>
                    <a:lnTo>
                      <a:pt x="138" y="18"/>
                    </a:lnTo>
                    <a:lnTo>
                      <a:pt x="146" y="18"/>
                    </a:lnTo>
                    <a:lnTo>
                      <a:pt x="150" y="14"/>
                    </a:lnTo>
                    <a:lnTo>
                      <a:pt x="152" y="16"/>
                    </a:lnTo>
                    <a:lnTo>
                      <a:pt x="154" y="16"/>
                    </a:lnTo>
                    <a:lnTo>
                      <a:pt x="164" y="16"/>
                    </a:lnTo>
                    <a:lnTo>
                      <a:pt x="172" y="10"/>
                    </a:lnTo>
                    <a:lnTo>
                      <a:pt x="176" y="10"/>
                    </a:lnTo>
                    <a:lnTo>
                      <a:pt x="180" y="10"/>
                    </a:lnTo>
                    <a:lnTo>
                      <a:pt x="180" y="16"/>
                    </a:lnTo>
                    <a:lnTo>
                      <a:pt x="182" y="24"/>
                    </a:lnTo>
                    <a:lnTo>
                      <a:pt x="188" y="30"/>
                    </a:lnTo>
                    <a:lnTo>
                      <a:pt x="194" y="26"/>
                    </a:lnTo>
                    <a:lnTo>
                      <a:pt x="198" y="18"/>
                    </a:lnTo>
                    <a:lnTo>
                      <a:pt x="204" y="16"/>
                    </a:lnTo>
                    <a:lnTo>
                      <a:pt x="212" y="14"/>
                    </a:lnTo>
                    <a:lnTo>
                      <a:pt x="220" y="12"/>
                    </a:lnTo>
                    <a:lnTo>
                      <a:pt x="222" y="8"/>
                    </a:lnTo>
                    <a:lnTo>
                      <a:pt x="224" y="4"/>
                    </a:lnTo>
                    <a:lnTo>
                      <a:pt x="226" y="0"/>
                    </a:lnTo>
                    <a:lnTo>
                      <a:pt x="228" y="8"/>
                    </a:lnTo>
                    <a:lnTo>
                      <a:pt x="230" y="14"/>
                    </a:lnTo>
                    <a:lnTo>
                      <a:pt x="230" y="22"/>
                    </a:lnTo>
                    <a:lnTo>
                      <a:pt x="226" y="32"/>
                    </a:lnTo>
                    <a:lnTo>
                      <a:pt x="218" y="34"/>
                    </a:lnTo>
                    <a:lnTo>
                      <a:pt x="204" y="36"/>
                    </a:lnTo>
                    <a:lnTo>
                      <a:pt x="200" y="36"/>
                    </a:lnTo>
                    <a:lnTo>
                      <a:pt x="194" y="40"/>
                    </a:lnTo>
                    <a:lnTo>
                      <a:pt x="184" y="44"/>
                    </a:lnTo>
                    <a:lnTo>
                      <a:pt x="176" y="44"/>
                    </a:lnTo>
                    <a:lnTo>
                      <a:pt x="170" y="48"/>
                    </a:lnTo>
                    <a:lnTo>
                      <a:pt x="162" y="48"/>
                    </a:lnTo>
                    <a:lnTo>
                      <a:pt x="156" y="48"/>
                    </a:lnTo>
                    <a:lnTo>
                      <a:pt x="150" y="54"/>
                    </a:lnTo>
                    <a:lnTo>
                      <a:pt x="142" y="58"/>
                    </a:lnTo>
                    <a:lnTo>
                      <a:pt x="132" y="62"/>
                    </a:lnTo>
                    <a:lnTo>
                      <a:pt x="124" y="64"/>
                    </a:lnTo>
                    <a:lnTo>
                      <a:pt x="112" y="66"/>
                    </a:lnTo>
                    <a:lnTo>
                      <a:pt x="110" y="64"/>
                    </a:lnTo>
                    <a:lnTo>
                      <a:pt x="108" y="60"/>
                    </a:lnTo>
                    <a:lnTo>
                      <a:pt x="110" y="54"/>
                    </a:lnTo>
                    <a:lnTo>
                      <a:pt x="104" y="50"/>
                    </a:lnTo>
                    <a:lnTo>
                      <a:pt x="100" y="52"/>
                    </a:lnTo>
                    <a:lnTo>
                      <a:pt x="92" y="54"/>
                    </a:lnTo>
                    <a:lnTo>
                      <a:pt x="86" y="50"/>
                    </a:lnTo>
                    <a:lnTo>
                      <a:pt x="74" y="48"/>
                    </a:lnTo>
                    <a:lnTo>
                      <a:pt x="66" y="48"/>
                    </a:lnTo>
                    <a:lnTo>
                      <a:pt x="54" y="48"/>
                    </a:lnTo>
                    <a:lnTo>
                      <a:pt x="46" y="50"/>
                    </a:lnTo>
                    <a:lnTo>
                      <a:pt x="40" y="48"/>
                    </a:lnTo>
                    <a:lnTo>
                      <a:pt x="32" y="50"/>
                    </a:lnTo>
                    <a:lnTo>
                      <a:pt x="24" y="50"/>
                    </a:lnTo>
                    <a:lnTo>
                      <a:pt x="20" y="52"/>
                    </a:lnTo>
                    <a:lnTo>
                      <a:pt x="10" y="54"/>
                    </a:lnTo>
                    <a:lnTo>
                      <a:pt x="2" y="52"/>
                    </a:lnTo>
                    <a:lnTo>
                      <a:pt x="2" y="40"/>
                    </a:lnTo>
                    <a:lnTo>
                      <a:pt x="2" y="34"/>
                    </a:lnTo>
                    <a:lnTo>
                      <a:pt x="0" y="28"/>
                    </a:lnTo>
                    <a:lnTo>
                      <a:pt x="2" y="2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2" name="Freeform 1835"/>
              <p:cNvSpPr>
                <a:spLocks/>
              </p:cNvSpPr>
              <p:nvPr/>
            </p:nvSpPr>
            <p:spPr bwMode="gray">
              <a:xfrm>
                <a:off x="4514" y="3882"/>
                <a:ext cx="20" cy="24"/>
              </a:xfrm>
              <a:custGeom>
                <a:avLst/>
                <a:gdLst>
                  <a:gd name="T0" fmla="*/ 0 w 18"/>
                  <a:gd name="T1" fmla="*/ 4 h 22"/>
                  <a:gd name="T2" fmla="*/ 4 w 18"/>
                  <a:gd name="T3" fmla="*/ 0 h 22"/>
                  <a:gd name="T4" fmla="*/ 1209 w 18"/>
                  <a:gd name="T5" fmla="*/ 4 h 22"/>
                  <a:gd name="T6" fmla="*/ 1209 w 18"/>
                  <a:gd name="T7" fmla="*/ 431 h 22"/>
                  <a:gd name="T8" fmla="*/ 1842 w 18"/>
                  <a:gd name="T9" fmla="*/ 513 h 22"/>
                  <a:gd name="T10" fmla="*/ 2527 w 18"/>
                  <a:gd name="T11" fmla="*/ 611 h 22"/>
                  <a:gd name="T12" fmla="*/ 2808 w 18"/>
                  <a:gd name="T13" fmla="*/ 866 h 22"/>
                  <a:gd name="T14" fmla="*/ 2274 w 18"/>
                  <a:gd name="T15" fmla="*/ 1301 h 22"/>
                  <a:gd name="T16" fmla="*/ 1209 w 18"/>
                  <a:gd name="T17" fmla="*/ 1419 h 22"/>
                  <a:gd name="T18" fmla="*/ 2 w 18"/>
                  <a:gd name="T19" fmla="*/ 1193 h 22"/>
                  <a:gd name="T20" fmla="*/ 0 w 18"/>
                  <a:gd name="T21" fmla="*/ 611 h 22"/>
                  <a:gd name="T22" fmla="*/ 0 w 18"/>
                  <a:gd name="T23" fmla="*/ 431 h 22"/>
                  <a:gd name="T24" fmla="*/ 0 w 18"/>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2"/>
                  <a:gd name="T41" fmla="*/ 18 w 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2">
                    <a:moveTo>
                      <a:pt x="0" y="4"/>
                    </a:moveTo>
                    <a:lnTo>
                      <a:pt x="4" y="0"/>
                    </a:lnTo>
                    <a:lnTo>
                      <a:pt x="8" y="4"/>
                    </a:lnTo>
                    <a:lnTo>
                      <a:pt x="8" y="6"/>
                    </a:lnTo>
                    <a:lnTo>
                      <a:pt x="12" y="8"/>
                    </a:lnTo>
                    <a:lnTo>
                      <a:pt x="16" y="10"/>
                    </a:lnTo>
                    <a:lnTo>
                      <a:pt x="18" y="14"/>
                    </a:lnTo>
                    <a:lnTo>
                      <a:pt x="14" y="20"/>
                    </a:lnTo>
                    <a:lnTo>
                      <a:pt x="8" y="22"/>
                    </a:lnTo>
                    <a:lnTo>
                      <a:pt x="2" y="18"/>
                    </a:lnTo>
                    <a:lnTo>
                      <a:pt x="0" y="10"/>
                    </a:lnTo>
                    <a:lnTo>
                      <a:pt x="0" y="6"/>
                    </a:lnTo>
                    <a:lnTo>
                      <a:pt x="0"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3" name="Freeform 1836"/>
              <p:cNvSpPr>
                <a:spLocks/>
              </p:cNvSpPr>
              <p:nvPr/>
            </p:nvSpPr>
            <p:spPr bwMode="gray">
              <a:xfrm>
                <a:off x="4630" y="3807"/>
                <a:ext cx="20" cy="22"/>
              </a:xfrm>
              <a:custGeom>
                <a:avLst/>
                <a:gdLst>
                  <a:gd name="T0" fmla="*/ 2527 w 18"/>
                  <a:gd name="T1" fmla="*/ 0 h 20"/>
                  <a:gd name="T2" fmla="*/ 2808 w 18"/>
                  <a:gd name="T3" fmla="*/ 2 h 20"/>
                  <a:gd name="T4" fmla="*/ 2808 w 18"/>
                  <a:gd name="T5" fmla="*/ 904 h 20"/>
                  <a:gd name="T6" fmla="*/ 2274 w 18"/>
                  <a:gd name="T7" fmla="*/ 1599 h 20"/>
                  <a:gd name="T8" fmla="*/ 4 w 18"/>
                  <a:gd name="T9" fmla="*/ 1935 h 20"/>
                  <a:gd name="T10" fmla="*/ 0 w 18"/>
                  <a:gd name="T11" fmla="*/ 1322 h 20"/>
                  <a:gd name="T12" fmla="*/ 4 w 18"/>
                  <a:gd name="T13" fmla="*/ 747 h 20"/>
                  <a:gd name="T14" fmla="*/ 1492 w 18"/>
                  <a:gd name="T15" fmla="*/ 747 h 20"/>
                  <a:gd name="T16" fmla="*/ 1842 w 18"/>
                  <a:gd name="T17" fmla="*/ 4 h 20"/>
                  <a:gd name="T18" fmla="*/ 2527 w 1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0"/>
                  <a:gd name="T32" fmla="*/ 18 w 1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0">
                    <a:moveTo>
                      <a:pt x="16" y="0"/>
                    </a:moveTo>
                    <a:lnTo>
                      <a:pt x="18" y="2"/>
                    </a:lnTo>
                    <a:lnTo>
                      <a:pt x="18" y="10"/>
                    </a:lnTo>
                    <a:lnTo>
                      <a:pt x="14" y="16"/>
                    </a:lnTo>
                    <a:lnTo>
                      <a:pt x="4" y="20"/>
                    </a:lnTo>
                    <a:lnTo>
                      <a:pt x="0" y="14"/>
                    </a:lnTo>
                    <a:lnTo>
                      <a:pt x="4" y="8"/>
                    </a:lnTo>
                    <a:lnTo>
                      <a:pt x="10" y="8"/>
                    </a:lnTo>
                    <a:lnTo>
                      <a:pt x="12" y="4"/>
                    </a:lnTo>
                    <a:lnTo>
                      <a:pt x="16"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4" name="Freeform 1837"/>
              <p:cNvSpPr>
                <a:spLocks/>
              </p:cNvSpPr>
              <p:nvPr/>
            </p:nvSpPr>
            <p:spPr bwMode="gray">
              <a:xfrm>
                <a:off x="4560" y="3382"/>
                <a:ext cx="22" cy="22"/>
              </a:xfrm>
              <a:custGeom>
                <a:avLst/>
                <a:gdLst>
                  <a:gd name="T0" fmla="*/ 1599 w 20"/>
                  <a:gd name="T1" fmla="*/ 4 h 20"/>
                  <a:gd name="T2" fmla="*/ 1935 w 20"/>
                  <a:gd name="T3" fmla="*/ 747 h 20"/>
                  <a:gd name="T4" fmla="*/ 1599 w 20"/>
                  <a:gd name="T5" fmla="*/ 1935 h 20"/>
                  <a:gd name="T6" fmla="*/ 617 w 20"/>
                  <a:gd name="T7" fmla="*/ 1759 h 20"/>
                  <a:gd name="T8" fmla="*/ 0 w 20"/>
                  <a:gd name="T9" fmla="*/ 1093 h 20"/>
                  <a:gd name="T10" fmla="*/ 0 w 20"/>
                  <a:gd name="T11" fmla="*/ 4 h 20"/>
                  <a:gd name="T12" fmla="*/ 4 w 20"/>
                  <a:gd name="T13" fmla="*/ 0 h 20"/>
                  <a:gd name="T14" fmla="*/ 904 w 20"/>
                  <a:gd name="T15" fmla="*/ 0 h 20"/>
                  <a:gd name="T16" fmla="*/ 1599 w 20"/>
                  <a:gd name="T17" fmla="*/ 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6" y="4"/>
                    </a:moveTo>
                    <a:lnTo>
                      <a:pt x="20" y="8"/>
                    </a:lnTo>
                    <a:lnTo>
                      <a:pt x="16" y="20"/>
                    </a:lnTo>
                    <a:lnTo>
                      <a:pt x="6" y="18"/>
                    </a:lnTo>
                    <a:lnTo>
                      <a:pt x="0" y="12"/>
                    </a:lnTo>
                    <a:lnTo>
                      <a:pt x="0" y="4"/>
                    </a:lnTo>
                    <a:lnTo>
                      <a:pt x="4" y="0"/>
                    </a:lnTo>
                    <a:lnTo>
                      <a:pt x="10" y="0"/>
                    </a:lnTo>
                    <a:lnTo>
                      <a:pt x="16" y="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5" name="Freeform 1838"/>
              <p:cNvSpPr>
                <a:spLocks/>
              </p:cNvSpPr>
              <p:nvPr/>
            </p:nvSpPr>
            <p:spPr bwMode="gray">
              <a:xfrm>
                <a:off x="4634" y="3678"/>
                <a:ext cx="31" cy="29"/>
              </a:xfrm>
              <a:custGeom>
                <a:avLst/>
                <a:gdLst>
                  <a:gd name="T0" fmla="*/ 1291 w 28"/>
                  <a:gd name="T1" fmla="*/ 2271 h 26"/>
                  <a:gd name="T2" fmla="*/ 4 w 28"/>
                  <a:gd name="T3" fmla="*/ 2271 h 26"/>
                  <a:gd name="T4" fmla="*/ 0 w 28"/>
                  <a:gd name="T5" fmla="*/ 1179 h 26"/>
                  <a:gd name="T6" fmla="*/ 2 w 28"/>
                  <a:gd name="T7" fmla="*/ 0 h 26"/>
                  <a:gd name="T8" fmla="*/ 859 w 28"/>
                  <a:gd name="T9" fmla="*/ 0 h 26"/>
                  <a:gd name="T10" fmla="*/ 1582 w 28"/>
                  <a:gd name="T11" fmla="*/ 2 h 26"/>
                  <a:gd name="T12" fmla="*/ 1940 w 28"/>
                  <a:gd name="T13" fmla="*/ 1179 h 26"/>
                  <a:gd name="T14" fmla="*/ 2633 w 28"/>
                  <a:gd name="T15" fmla="*/ 1179 h 26"/>
                  <a:gd name="T16" fmla="*/ 2915 w 28"/>
                  <a:gd name="T17" fmla="*/ 1467 h 26"/>
                  <a:gd name="T18" fmla="*/ 3227 w 28"/>
                  <a:gd name="T19" fmla="*/ 2271 h 26"/>
                  <a:gd name="T20" fmla="*/ 3227 w 28"/>
                  <a:gd name="T21" fmla="*/ 3124 h 26"/>
                  <a:gd name="T22" fmla="*/ 3728 w 28"/>
                  <a:gd name="T23" fmla="*/ 3886 h 26"/>
                  <a:gd name="T24" fmla="*/ 3728 w 28"/>
                  <a:gd name="T25" fmla="*/ 4878 h 26"/>
                  <a:gd name="T26" fmla="*/ 2633 w 28"/>
                  <a:gd name="T27" fmla="*/ 4334 h 26"/>
                  <a:gd name="T28" fmla="*/ 2378 w 28"/>
                  <a:gd name="T29" fmla="*/ 3484 h 26"/>
                  <a:gd name="T30" fmla="*/ 1940 w 28"/>
                  <a:gd name="T31" fmla="*/ 3124 h 26"/>
                  <a:gd name="T32" fmla="*/ 1291 w 28"/>
                  <a:gd name="T33" fmla="*/ 227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10" y="12"/>
                    </a:moveTo>
                    <a:lnTo>
                      <a:pt x="4" y="12"/>
                    </a:lnTo>
                    <a:lnTo>
                      <a:pt x="0" y="6"/>
                    </a:lnTo>
                    <a:lnTo>
                      <a:pt x="2" y="0"/>
                    </a:lnTo>
                    <a:lnTo>
                      <a:pt x="6" y="0"/>
                    </a:lnTo>
                    <a:lnTo>
                      <a:pt x="12" y="2"/>
                    </a:lnTo>
                    <a:lnTo>
                      <a:pt x="14" y="6"/>
                    </a:lnTo>
                    <a:lnTo>
                      <a:pt x="20" y="6"/>
                    </a:lnTo>
                    <a:lnTo>
                      <a:pt x="22" y="8"/>
                    </a:lnTo>
                    <a:lnTo>
                      <a:pt x="24" y="12"/>
                    </a:lnTo>
                    <a:lnTo>
                      <a:pt x="24" y="16"/>
                    </a:lnTo>
                    <a:lnTo>
                      <a:pt x="28" y="20"/>
                    </a:lnTo>
                    <a:lnTo>
                      <a:pt x="28" y="26"/>
                    </a:lnTo>
                    <a:lnTo>
                      <a:pt x="20" y="22"/>
                    </a:lnTo>
                    <a:lnTo>
                      <a:pt x="18" y="18"/>
                    </a:lnTo>
                    <a:lnTo>
                      <a:pt x="14" y="16"/>
                    </a:lnTo>
                    <a:lnTo>
                      <a:pt x="10" y="1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26" name="Freeform 1839"/>
              <p:cNvSpPr>
                <a:spLocks/>
              </p:cNvSpPr>
              <p:nvPr/>
            </p:nvSpPr>
            <p:spPr bwMode="gray">
              <a:xfrm>
                <a:off x="4641" y="3395"/>
                <a:ext cx="20" cy="13"/>
              </a:xfrm>
              <a:custGeom>
                <a:avLst/>
                <a:gdLst>
                  <a:gd name="T0" fmla="*/ 1209 w 18"/>
                  <a:gd name="T1" fmla="*/ 0 h 12"/>
                  <a:gd name="T2" fmla="*/ 2274 w 18"/>
                  <a:gd name="T3" fmla="*/ 0 h 12"/>
                  <a:gd name="T4" fmla="*/ 2808 w 18"/>
                  <a:gd name="T5" fmla="*/ 4 h 12"/>
                  <a:gd name="T6" fmla="*/ 2808 w 18"/>
                  <a:gd name="T7" fmla="*/ 394 h 12"/>
                  <a:gd name="T8" fmla="*/ 2527 w 18"/>
                  <a:gd name="T9" fmla="*/ 463 h 12"/>
                  <a:gd name="T10" fmla="*/ 1492 w 18"/>
                  <a:gd name="T11" fmla="*/ 544 h 12"/>
                  <a:gd name="T12" fmla="*/ 4 w 18"/>
                  <a:gd name="T13" fmla="*/ 544 h 12"/>
                  <a:gd name="T14" fmla="*/ 0 w 18"/>
                  <a:gd name="T15" fmla="*/ 394 h 12"/>
                  <a:gd name="T16" fmla="*/ 0 w 18"/>
                  <a:gd name="T17" fmla="*/ 4 h 12"/>
                  <a:gd name="T18" fmla="*/ 2 w 18"/>
                  <a:gd name="T19" fmla="*/ 0 h 12"/>
                  <a:gd name="T20" fmla="*/ 1209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8" y="0"/>
                    </a:moveTo>
                    <a:lnTo>
                      <a:pt x="14" y="0"/>
                    </a:lnTo>
                    <a:lnTo>
                      <a:pt x="18" y="4"/>
                    </a:lnTo>
                    <a:lnTo>
                      <a:pt x="18" y="8"/>
                    </a:lnTo>
                    <a:lnTo>
                      <a:pt x="16" y="10"/>
                    </a:lnTo>
                    <a:lnTo>
                      <a:pt x="10" y="12"/>
                    </a:lnTo>
                    <a:lnTo>
                      <a:pt x="4" y="12"/>
                    </a:lnTo>
                    <a:lnTo>
                      <a:pt x="0" y="8"/>
                    </a:lnTo>
                    <a:lnTo>
                      <a:pt x="0" y="4"/>
                    </a:lnTo>
                    <a:lnTo>
                      <a:pt x="2" y="0"/>
                    </a:lnTo>
                    <a:lnTo>
                      <a:pt x="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grpSp>
          <p:nvGrpSpPr>
            <p:cNvPr id="6" name="Group 1840"/>
            <p:cNvGrpSpPr>
              <a:grpSpLocks/>
            </p:cNvGrpSpPr>
            <p:nvPr/>
          </p:nvGrpSpPr>
          <p:grpSpPr bwMode="gray">
            <a:xfrm>
              <a:off x="4716474" y="3572109"/>
              <a:ext cx="471850" cy="468279"/>
              <a:chOff x="3254" y="1693"/>
              <a:chExt cx="352" cy="370"/>
            </a:xfrm>
            <a:solidFill>
              <a:schemeClr val="bg1">
                <a:lumMod val="75000"/>
              </a:schemeClr>
            </a:solidFill>
          </p:grpSpPr>
          <p:sp>
            <p:nvSpPr>
              <p:cNvPr id="98" name="Freeform 1841"/>
              <p:cNvSpPr>
                <a:spLocks/>
              </p:cNvSpPr>
              <p:nvPr/>
            </p:nvSpPr>
            <p:spPr bwMode="gray">
              <a:xfrm>
                <a:off x="3254" y="1693"/>
                <a:ext cx="172" cy="315"/>
              </a:xfrm>
              <a:custGeom>
                <a:avLst/>
                <a:gdLst>
                  <a:gd name="T0" fmla="*/ 1436 w 157"/>
                  <a:gd name="T1" fmla="*/ 19447 h 288"/>
                  <a:gd name="T2" fmla="*/ 2335 w 157"/>
                  <a:gd name="T3" fmla="*/ 17417 h 288"/>
                  <a:gd name="T4" fmla="*/ 1723 w 157"/>
                  <a:gd name="T5" fmla="*/ 16472 h 288"/>
                  <a:gd name="T6" fmla="*/ 0 w 157"/>
                  <a:gd name="T7" fmla="*/ 15556 h 288"/>
                  <a:gd name="T8" fmla="*/ 911 w 157"/>
                  <a:gd name="T9" fmla="*/ 13429 h 288"/>
                  <a:gd name="T10" fmla="*/ 1093 w 157"/>
                  <a:gd name="T11" fmla="*/ 12424 h 288"/>
                  <a:gd name="T12" fmla="*/ 2 w 157"/>
                  <a:gd name="T13" fmla="*/ 10504 h 288"/>
                  <a:gd name="T14" fmla="*/ 528 w 157"/>
                  <a:gd name="T15" fmla="*/ 7435 h 288"/>
                  <a:gd name="T16" fmla="*/ 1888 w 157"/>
                  <a:gd name="T17" fmla="*/ 8420 h 288"/>
                  <a:gd name="T18" fmla="*/ 3058 w 157"/>
                  <a:gd name="T19" fmla="*/ 8580 h 288"/>
                  <a:gd name="T20" fmla="*/ 3567 w 157"/>
                  <a:gd name="T21" fmla="*/ 7052 h 288"/>
                  <a:gd name="T22" fmla="*/ 4422 w 157"/>
                  <a:gd name="T23" fmla="*/ 7845 h 288"/>
                  <a:gd name="T24" fmla="*/ 5151 w 157"/>
                  <a:gd name="T25" fmla="*/ 7032 h 288"/>
                  <a:gd name="T26" fmla="*/ 4903 w 157"/>
                  <a:gd name="T27" fmla="*/ 5138 h 288"/>
                  <a:gd name="T28" fmla="*/ 2719 w 157"/>
                  <a:gd name="T29" fmla="*/ 5682 h 288"/>
                  <a:gd name="T30" fmla="*/ 1888 w 157"/>
                  <a:gd name="T31" fmla="*/ 6593 h 288"/>
                  <a:gd name="T32" fmla="*/ 1311 w 157"/>
                  <a:gd name="T33" fmla="*/ 7435 h 288"/>
                  <a:gd name="T34" fmla="*/ 1888 w 157"/>
                  <a:gd name="T35" fmla="*/ 5012 h 288"/>
                  <a:gd name="T36" fmla="*/ 4085 w 157"/>
                  <a:gd name="T37" fmla="*/ 4212 h 288"/>
                  <a:gd name="T38" fmla="*/ 7420 w 157"/>
                  <a:gd name="T39" fmla="*/ 2046 h 288"/>
                  <a:gd name="T40" fmla="*/ 9728 w 157"/>
                  <a:gd name="T41" fmla="*/ 698 h 288"/>
                  <a:gd name="T42" fmla="*/ 10689 w 157"/>
                  <a:gd name="T43" fmla="*/ 0 h 288"/>
                  <a:gd name="T44" fmla="*/ 10212 w 157"/>
                  <a:gd name="T45" fmla="*/ 1564 h 288"/>
                  <a:gd name="T46" fmla="*/ 10212 w 157"/>
                  <a:gd name="T47" fmla="*/ 4111 h 288"/>
                  <a:gd name="T48" fmla="*/ 9509 w 157"/>
                  <a:gd name="T49" fmla="*/ 5482 h 288"/>
                  <a:gd name="T50" fmla="*/ 9728 w 157"/>
                  <a:gd name="T51" fmla="*/ 6147 h 288"/>
                  <a:gd name="T52" fmla="*/ 9175 w 157"/>
                  <a:gd name="T53" fmla="*/ 7698 h 288"/>
                  <a:gd name="T54" fmla="*/ 9509 w 157"/>
                  <a:gd name="T55" fmla="*/ 8420 h 288"/>
                  <a:gd name="T56" fmla="*/ 10212 w 157"/>
                  <a:gd name="T57" fmla="*/ 8681 h 288"/>
                  <a:gd name="T58" fmla="*/ 11972 w 157"/>
                  <a:gd name="T59" fmla="*/ 8681 h 288"/>
                  <a:gd name="T60" fmla="*/ 12541 w 157"/>
                  <a:gd name="T61" fmla="*/ 10064 h 288"/>
                  <a:gd name="T62" fmla="*/ 11188 w 157"/>
                  <a:gd name="T63" fmla="*/ 11359 h 288"/>
                  <a:gd name="T64" fmla="*/ 10505 w 157"/>
                  <a:gd name="T65" fmla="*/ 11016 h 288"/>
                  <a:gd name="T66" fmla="*/ 9509 w 157"/>
                  <a:gd name="T67" fmla="*/ 11016 h 288"/>
                  <a:gd name="T68" fmla="*/ 9509 w 157"/>
                  <a:gd name="T69" fmla="*/ 13168 h 288"/>
                  <a:gd name="T70" fmla="*/ 8680 w 157"/>
                  <a:gd name="T71" fmla="*/ 13205 h 288"/>
                  <a:gd name="T72" fmla="*/ 8476 w 157"/>
                  <a:gd name="T73" fmla="*/ 14642 h 288"/>
                  <a:gd name="T74" fmla="*/ 7615 w 157"/>
                  <a:gd name="T75" fmla="*/ 15556 h 288"/>
                  <a:gd name="T76" fmla="*/ 6773 w 157"/>
                  <a:gd name="T77" fmla="*/ 15924 h 288"/>
                  <a:gd name="T78" fmla="*/ 6951 w 157"/>
                  <a:gd name="T79" fmla="*/ 17571 h 288"/>
                  <a:gd name="T80" fmla="*/ 6345 w 157"/>
                  <a:gd name="T81" fmla="*/ 18609 h 288"/>
                  <a:gd name="T82" fmla="*/ 7399 w 157"/>
                  <a:gd name="T83" fmla="*/ 19218 h 288"/>
                  <a:gd name="T84" fmla="*/ 8680 w 157"/>
                  <a:gd name="T85" fmla="*/ 20354 h 288"/>
                  <a:gd name="T86" fmla="*/ 8108 w 157"/>
                  <a:gd name="T87" fmla="*/ 21121 h 288"/>
                  <a:gd name="T88" fmla="*/ 5907 w 157"/>
                  <a:gd name="T89" fmla="*/ 21121 h 288"/>
                  <a:gd name="T90" fmla="*/ 3567 w 157"/>
                  <a:gd name="T91" fmla="*/ 20354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288"/>
                  <a:gd name="T140" fmla="*/ 157 w 157"/>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288">
                    <a:moveTo>
                      <a:pt x="28" y="274"/>
                    </a:moveTo>
                    <a:lnTo>
                      <a:pt x="24" y="272"/>
                    </a:lnTo>
                    <a:lnTo>
                      <a:pt x="18" y="264"/>
                    </a:lnTo>
                    <a:lnTo>
                      <a:pt x="22" y="258"/>
                    </a:lnTo>
                    <a:lnTo>
                      <a:pt x="30" y="248"/>
                    </a:lnTo>
                    <a:lnTo>
                      <a:pt x="30" y="236"/>
                    </a:lnTo>
                    <a:lnTo>
                      <a:pt x="30" y="228"/>
                    </a:lnTo>
                    <a:lnTo>
                      <a:pt x="28" y="222"/>
                    </a:lnTo>
                    <a:lnTo>
                      <a:pt x="22" y="224"/>
                    </a:lnTo>
                    <a:lnTo>
                      <a:pt x="14" y="220"/>
                    </a:lnTo>
                    <a:lnTo>
                      <a:pt x="8" y="218"/>
                    </a:lnTo>
                    <a:lnTo>
                      <a:pt x="0" y="210"/>
                    </a:lnTo>
                    <a:lnTo>
                      <a:pt x="2" y="200"/>
                    </a:lnTo>
                    <a:lnTo>
                      <a:pt x="6" y="184"/>
                    </a:lnTo>
                    <a:lnTo>
                      <a:pt x="12" y="182"/>
                    </a:lnTo>
                    <a:lnTo>
                      <a:pt x="16" y="178"/>
                    </a:lnTo>
                    <a:lnTo>
                      <a:pt x="18" y="174"/>
                    </a:lnTo>
                    <a:lnTo>
                      <a:pt x="14" y="168"/>
                    </a:lnTo>
                    <a:lnTo>
                      <a:pt x="10" y="160"/>
                    </a:lnTo>
                    <a:lnTo>
                      <a:pt x="2" y="164"/>
                    </a:lnTo>
                    <a:lnTo>
                      <a:pt x="2" y="142"/>
                    </a:lnTo>
                    <a:lnTo>
                      <a:pt x="2" y="120"/>
                    </a:lnTo>
                    <a:lnTo>
                      <a:pt x="2" y="112"/>
                    </a:lnTo>
                    <a:lnTo>
                      <a:pt x="6" y="102"/>
                    </a:lnTo>
                    <a:lnTo>
                      <a:pt x="10" y="106"/>
                    </a:lnTo>
                    <a:lnTo>
                      <a:pt x="14" y="112"/>
                    </a:lnTo>
                    <a:lnTo>
                      <a:pt x="24" y="114"/>
                    </a:lnTo>
                    <a:lnTo>
                      <a:pt x="26" y="120"/>
                    </a:lnTo>
                    <a:lnTo>
                      <a:pt x="36" y="122"/>
                    </a:lnTo>
                    <a:lnTo>
                      <a:pt x="38" y="116"/>
                    </a:lnTo>
                    <a:lnTo>
                      <a:pt x="38" y="108"/>
                    </a:lnTo>
                    <a:lnTo>
                      <a:pt x="42" y="102"/>
                    </a:lnTo>
                    <a:lnTo>
                      <a:pt x="44" y="96"/>
                    </a:lnTo>
                    <a:lnTo>
                      <a:pt x="52" y="94"/>
                    </a:lnTo>
                    <a:lnTo>
                      <a:pt x="58" y="100"/>
                    </a:lnTo>
                    <a:lnTo>
                      <a:pt x="56" y="106"/>
                    </a:lnTo>
                    <a:lnTo>
                      <a:pt x="65" y="112"/>
                    </a:lnTo>
                    <a:lnTo>
                      <a:pt x="69" y="104"/>
                    </a:lnTo>
                    <a:lnTo>
                      <a:pt x="65" y="94"/>
                    </a:lnTo>
                    <a:lnTo>
                      <a:pt x="62" y="84"/>
                    </a:lnTo>
                    <a:lnTo>
                      <a:pt x="65" y="74"/>
                    </a:lnTo>
                    <a:lnTo>
                      <a:pt x="62" y="70"/>
                    </a:lnTo>
                    <a:lnTo>
                      <a:pt x="50" y="70"/>
                    </a:lnTo>
                    <a:lnTo>
                      <a:pt x="42" y="74"/>
                    </a:lnTo>
                    <a:lnTo>
                      <a:pt x="34" y="78"/>
                    </a:lnTo>
                    <a:lnTo>
                      <a:pt x="30" y="84"/>
                    </a:lnTo>
                    <a:lnTo>
                      <a:pt x="30" y="90"/>
                    </a:lnTo>
                    <a:lnTo>
                      <a:pt x="24" y="90"/>
                    </a:lnTo>
                    <a:lnTo>
                      <a:pt x="24" y="98"/>
                    </a:lnTo>
                    <a:lnTo>
                      <a:pt x="22" y="104"/>
                    </a:lnTo>
                    <a:lnTo>
                      <a:pt x="16" y="102"/>
                    </a:lnTo>
                    <a:lnTo>
                      <a:pt x="10" y="94"/>
                    </a:lnTo>
                    <a:lnTo>
                      <a:pt x="16" y="80"/>
                    </a:lnTo>
                    <a:lnTo>
                      <a:pt x="24" y="68"/>
                    </a:lnTo>
                    <a:lnTo>
                      <a:pt x="32" y="62"/>
                    </a:lnTo>
                    <a:lnTo>
                      <a:pt x="48" y="60"/>
                    </a:lnTo>
                    <a:lnTo>
                      <a:pt x="52" y="58"/>
                    </a:lnTo>
                    <a:lnTo>
                      <a:pt x="71" y="60"/>
                    </a:lnTo>
                    <a:lnTo>
                      <a:pt x="83" y="46"/>
                    </a:lnTo>
                    <a:lnTo>
                      <a:pt x="93" y="28"/>
                    </a:lnTo>
                    <a:lnTo>
                      <a:pt x="101" y="16"/>
                    </a:lnTo>
                    <a:lnTo>
                      <a:pt x="113" y="14"/>
                    </a:lnTo>
                    <a:lnTo>
                      <a:pt x="121" y="10"/>
                    </a:lnTo>
                    <a:lnTo>
                      <a:pt x="127" y="4"/>
                    </a:lnTo>
                    <a:lnTo>
                      <a:pt x="133" y="0"/>
                    </a:lnTo>
                    <a:lnTo>
                      <a:pt x="135" y="0"/>
                    </a:lnTo>
                    <a:lnTo>
                      <a:pt x="135" y="6"/>
                    </a:lnTo>
                    <a:lnTo>
                      <a:pt x="127" y="16"/>
                    </a:lnTo>
                    <a:lnTo>
                      <a:pt x="129" y="22"/>
                    </a:lnTo>
                    <a:lnTo>
                      <a:pt x="133" y="30"/>
                    </a:lnTo>
                    <a:lnTo>
                      <a:pt x="133" y="50"/>
                    </a:lnTo>
                    <a:lnTo>
                      <a:pt x="129" y="56"/>
                    </a:lnTo>
                    <a:lnTo>
                      <a:pt x="127" y="64"/>
                    </a:lnTo>
                    <a:lnTo>
                      <a:pt x="125" y="70"/>
                    </a:lnTo>
                    <a:lnTo>
                      <a:pt x="119" y="74"/>
                    </a:lnTo>
                    <a:lnTo>
                      <a:pt x="113" y="70"/>
                    </a:lnTo>
                    <a:lnTo>
                      <a:pt x="119" y="78"/>
                    </a:lnTo>
                    <a:lnTo>
                      <a:pt x="121" y="84"/>
                    </a:lnTo>
                    <a:lnTo>
                      <a:pt x="121" y="94"/>
                    </a:lnTo>
                    <a:lnTo>
                      <a:pt x="121" y="102"/>
                    </a:lnTo>
                    <a:lnTo>
                      <a:pt x="115" y="104"/>
                    </a:lnTo>
                    <a:lnTo>
                      <a:pt x="125" y="104"/>
                    </a:lnTo>
                    <a:lnTo>
                      <a:pt x="125" y="110"/>
                    </a:lnTo>
                    <a:lnTo>
                      <a:pt x="119" y="114"/>
                    </a:lnTo>
                    <a:lnTo>
                      <a:pt x="119" y="116"/>
                    </a:lnTo>
                    <a:lnTo>
                      <a:pt x="125" y="114"/>
                    </a:lnTo>
                    <a:lnTo>
                      <a:pt x="129" y="118"/>
                    </a:lnTo>
                    <a:lnTo>
                      <a:pt x="135" y="118"/>
                    </a:lnTo>
                    <a:lnTo>
                      <a:pt x="147" y="118"/>
                    </a:lnTo>
                    <a:lnTo>
                      <a:pt x="149" y="118"/>
                    </a:lnTo>
                    <a:lnTo>
                      <a:pt x="153" y="120"/>
                    </a:lnTo>
                    <a:lnTo>
                      <a:pt x="157" y="132"/>
                    </a:lnTo>
                    <a:lnTo>
                      <a:pt x="157" y="136"/>
                    </a:lnTo>
                    <a:lnTo>
                      <a:pt x="149" y="144"/>
                    </a:lnTo>
                    <a:lnTo>
                      <a:pt x="145" y="150"/>
                    </a:lnTo>
                    <a:lnTo>
                      <a:pt x="141" y="154"/>
                    </a:lnTo>
                    <a:lnTo>
                      <a:pt x="135" y="158"/>
                    </a:lnTo>
                    <a:lnTo>
                      <a:pt x="135" y="152"/>
                    </a:lnTo>
                    <a:lnTo>
                      <a:pt x="131" y="150"/>
                    </a:lnTo>
                    <a:lnTo>
                      <a:pt x="129" y="156"/>
                    </a:lnTo>
                    <a:lnTo>
                      <a:pt x="123" y="152"/>
                    </a:lnTo>
                    <a:lnTo>
                      <a:pt x="119" y="150"/>
                    </a:lnTo>
                    <a:lnTo>
                      <a:pt x="117" y="158"/>
                    </a:lnTo>
                    <a:lnTo>
                      <a:pt x="119" y="170"/>
                    </a:lnTo>
                    <a:lnTo>
                      <a:pt x="119" y="178"/>
                    </a:lnTo>
                    <a:lnTo>
                      <a:pt x="117" y="184"/>
                    </a:lnTo>
                    <a:lnTo>
                      <a:pt x="113" y="184"/>
                    </a:lnTo>
                    <a:lnTo>
                      <a:pt x="109" y="180"/>
                    </a:lnTo>
                    <a:lnTo>
                      <a:pt x="105" y="184"/>
                    </a:lnTo>
                    <a:lnTo>
                      <a:pt x="107" y="190"/>
                    </a:lnTo>
                    <a:lnTo>
                      <a:pt x="107" y="198"/>
                    </a:lnTo>
                    <a:lnTo>
                      <a:pt x="99" y="202"/>
                    </a:lnTo>
                    <a:lnTo>
                      <a:pt x="97" y="206"/>
                    </a:lnTo>
                    <a:lnTo>
                      <a:pt x="95" y="210"/>
                    </a:lnTo>
                    <a:lnTo>
                      <a:pt x="97" y="214"/>
                    </a:lnTo>
                    <a:lnTo>
                      <a:pt x="93" y="218"/>
                    </a:lnTo>
                    <a:lnTo>
                      <a:pt x="85" y="216"/>
                    </a:lnTo>
                    <a:lnTo>
                      <a:pt x="83" y="222"/>
                    </a:lnTo>
                    <a:lnTo>
                      <a:pt x="83" y="232"/>
                    </a:lnTo>
                    <a:lnTo>
                      <a:pt x="87" y="238"/>
                    </a:lnTo>
                    <a:lnTo>
                      <a:pt x="87" y="244"/>
                    </a:lnTo>
                    <a:lnTo>
                      <a:pt x="83" y="250"/>
                    </a:lnTo>
                    <a:lnTo>
                      <a:pt x="79" y="252"/>
                    </a:lnTo>
                    <a:lnTo>
                      <a:pt x="81" y="262"/>
                    </a:lnTo>
                    <a:lnTo>
                      <a:pt x="85" y="264"/>
                    </a:lnTo>
                    <a:lnTo>
                      <a:pt x="91" y="260"/>
                    </a:lnTo>
                    <a:lnTo>
                      <a:pt x="99" y="262"/>
                    </a:lnTo>
                    <a:lnTo>
                      <a:pt x="103" y="266"/>
                    </a:lnTo>
                    <a:lnTo>
                      <a:pt x="109" y="276"/>
                    </a:lnTo>
                    <a:lnTo>
                      <a:pt x="109" y="280"/>
                    </a:lnTo>
                    <a:lnTo>
                      <a:pt x="105" y="288"/>
                    </a:lnTo>
                    <a:lnTo>
                      <a:pt x="101" y="286"/>
                    </a:lnTo>
                    <a:lnTo>
                      <a:pt x="91" y="284"/>
                    </a:lnTo>
                    <a:lnTo>
                      <a:pt x="81" y="276"/>
                    </a:lnTo>
                    <a:lnTo>
                      <a:pt x="75" y="286"/>
                    </a:lnTo>
                    <a:lnTo>
                      <a:pt x="65" y="286"/>
                    </a:lnTo>
                    <a:lnTo>
                      <a:pt x="56" y="278"/>
                    </a:lnTo>
                    <a:lnTo>
                      <a:pt x="44" y="276"/>
                    </a:lnTo>
                    <a:lnTo>
                      <a:pt x="28" y="274"/>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9" name="Freeform 1842"/>
              <p:cNvSpPr>
                <a:spLocks/>
              </p:cNvSpPr>
              <p:nvPr/>
            </p:nvSpPr>
            <p:spPr bwMode="gray">
              <a:xfrm>
                <a:off x="3358" y="1919"/>
                <a:ext cx="62" cy="63"/>
              </a:xfrm>
              <a:custGeom>
                <a:avLst/>
                <a:gdLst>
                  <a:gd name="T0" fmla="*/ 2 w 56"/>
                  <a:gd name="T1" fmla="*/ 841 h 58"/>
                  <a:gd name="T2" fmla="*/ 1053 w 56"/>
                  <a:gd name="T3" fmla="*/ 713 h 58"/>
                  <a:gd name="T4" fmla="*/ 1940 w 56"/>
                  <a:gd name="T5" fmla="*/ 512 h 58"/>
                  <a:gd name="T6" fmla="*/ 2378 w 56"/>
                  <a:gd name="T7" fmla="*/ 368 h 58"/>
                  <a:gd name="T8" fmla="*/ 2633 w 56"/>
                  <a:gd name="T9" fmla="*/ 2 h 58"/>
                  <a:gd name="T10" fmla="*/ 2915 w 56"/>
                  <a:gd name="T11" fmla="*/ 0 h 58"/>
                  <a:gd name="T12" fmla="*/ 3956 w 56"/>
                  <a:gd name="T13" fmla="*/ 2 h 58"/>
                  <a:gd name="T14" fmla="*/ 4569 w 56"/>
                  <a:gd name="T15" fmla="*/ 368 h 58"/>
                  <a:gd name="T16" fmla="*/ 5059 w 56"/>
                  <a:gd name="T17" fmla="*/ 434 h 58"/>
                  <a:gd name="T18" fmla="*/ 5354 w 56"/>
                  <a:gd name="T19" fmla="*/ 2 h 58"/>
                  <a:gd name="T20" fmla="*/ 6581 w 56"/>
                  <a:gd name="T21" fmla="*/ 368 h 58"/>
                  <a:gd name="T22" fmla="*/ 6581 w 56"/>
                  <a:gd name="T23" fmla="*/ 512 h 58"/>
                  <a:gd name="T24" fmla="*/ 6581 w 56"/>
                  <a:gd name="T25" fmla="*/ 841 h 58"/>
                  <a:gd name="T26" fmla="*/ 7355 w 56"/>
                  <a:gd name="T27" fmla="*/ 1383 h 58"/>
                  <a:gd name="T28" fmla="*/ 7355 w 56"/>
                  <a:gd name="T29" fmla="*/ 1796 h 58"/>
                  <a:gd name="T30" fmla="*/ 7355 w 56"/>
                  <a:gd name="T31" fmla="*/ 2467 h 58"/>
                  <a:gd name="T32" fmla="*/ 6865 w 56"/>
                  <a:gd name="T33" fmla="*/ 2725 h 58"/>
                  <a:gd name="T34" fmla="*/ 5601 w 56"/>
                  <a:gd name="T35" fmla="*/ 3052 h 58"/>
                  <a:gd name="T36" fmla="*/ 4313 w 56"/>
                  <a:gd name="T37" fmla="*/ 2960 h 58"/>
                  <a:gd name="T38" fmla="*/ 3227 w 56"/>
                  <a:gd name="T39" fmla="*/ 2725 h 58"/>
                  <a:gd name="T40" fmla="*/ 2915 w 56"/>
                  <a:gd name="T41" fmla="*/ 2911 h 58"/>
                  <a:gd name="T42" fmla="*/ 2633 w 56"/>
                  <a:gd name="T43" fmla="*/ 2725 h 58"/>
                  <a:gd name="T44" fmla="*/ 2378 w 56"/>
                  <a:gd name="T45" fmla="*/ 2310 h 58"/>
                  <a:gd name="T46" fmla="*/ 1582 w 56"/>
                  <a:gd name="T47" fmla="*/ 2310 h 58"/>
                  <a:gd name="T48" fmla="*/ 4 w 56"/>
                  <a:gd name="T49" fmla="*/ 1796 h 58"/>
                  <a:gd name="T50" fmla="*/ 2 w 56"/>
                  <a:gd name="T51" fmla="*/ 1273 h 58"/>
                  <a:gd name="T52" fmla="*/ 0 w 56"/>
                  <a:gd name="T53" fmla="*/ 993 h 58"/>
                  <a:gd name="T54" fmla="*/ 2 w 56"/>
                  <a:gd name="T55" fmla="*/ 841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
                  <a:gd name="T85" fmla="*/ 0 h 58"/>
                  <a:gd name="T86" fmla="*/ 56 w 56"/>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 h="58">
                    <a:moveTo>
                      <a:pt x="2" y="16"/>
                    </a:moveTo>
                    <a:lnTo>
                      <a:pt x="8" y="14"/>
                    </a:lnTo>
                    <a:lnTo>
                      <a:pt x="14" y="10"/>
                    </a:lnTo>
                    <a:lnTo>
                      <a:pt x="18" y="6"/>
                    </a:lnTo>
                    <a:lnTo>
                      <a:pt x="20" y="2"/>
                    </a:lnTo>
                    <a:lnTo>
                      <a:pt x="22" y="0"/>
                    </a:lnTo>
                    <a:lnTo>
                      <a:pt x="30" y="2"/>
                    </a:lnTo>
                    <a:lnTo>
                      <a:pt x="34" y="6"/>
                    </a:lnTo>
                    <a:lnTo>
                      <a:pt x="38" y="8"/>
                    </a:lnTo>
                    <a:lnTo>
                      <a:pt x="40" y="2"/>
                    </a:lnTo>
                    <a:lnTo>
                      <a:pt x="50" y="6"/>
                    </a:lnTo>
                    <a:lnTo>
                      <a:pt x="50" y="10"/>
                    </a:lnTo>
                    <a:lnTo>
                      <a:pt x="50" y="16"/>
                    </a:lnTo>
                    <a:lnTo>
                      <a:pt x="56" y="26"/>
                    </a:lnTo>
                    <a:lnTo>
                      <a:pt x="56" y="34"/>
                    </a:lnTo>
                    <a:lnTo>
                      <a:pt x="56" y="46"/>
                    </a:lnTo>
                    <a:lnTo>
                      <a:pt x="52" y="52"/>
                    </a:lnTo>
                    <a:lnTo>
                      <a:pt x="42" y="58"/>
                    </a:lnTo>
                    <a:lnTo>
                      <a:pt x="32" y="56"/>
                    </a:lnTo>
                    <a:lnTo>
                      <a:pt x="24" y="52"/>
                    </a:lnTo>
                    <a:lnTo>
                      <a:pt x="22" y="54"/>
                    </a:lnTo>
                    <a:lnTo>
                      <a:pt x="20" y="52"/>
                    </a:lnTo>
                    <a:lnTo>
                      <a:pt x="18" y="44"/>
                    </a:lnTo>
                    <a:lnTo>
                      <a:pt x="12" y="44"/>
                    </a:lnTo>
                    <a:lnTo>
                      <a:pt x="4" y="34"/>
                    </a:lnTo>
                    <a:lnTo>
                      <a:pt x="2" y="24"/>
                    </a:lnTo>
                    <a:lnTo>
                      <a:pt x="0" y="18"/>
                    </a:lnTo>
                    <a:lnTo>
                      <a:pt x="2" y="16"/>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0" name="Freeform 1843"/>
              <p:cNvSpPr>
                <a:spLocks/>
              </p:cNvSpPr>
              <p:nvPr/>
            </p:nvSpPr>
            <p:spPr bwMode="gray">
              <a:xfrm>
                <a:off x="3409" y="1971"/>
                <a:ext cx="19" cy="42"/>
              </a:xfrm>
              <a:custGeom>
                <a:avLst/>
                <a:gdLst>
                  <a:gd name="T0" fmla="*/ 4 w 18"/>
                  <a:gd name="T1" fmla="*/ 2181 h 38"/>
                  <a:gd name="T2" fmla="*/ 144 w 18"/>
                  <a:gd name="T3" fmla="*/ 1397 h 38"/>
                  <a:gd name="T4" fmla="*/ 144 w 18"/>
                  <a:gd name="T5" fmla="*/ 4 h 38"/>
                  <a:gd name="T6" fmla="*/ 198 w 18"/>
                  <a:gd name="T7" fmla="*/ 0 h 38"/>
                  <a:gd name="T8" fmla="*/ 221 w 18"/>
                  <a:gd name="T9" fmla="*/ 766 h 38"/>
                  <a:gd name="T10" fmla="*/ 198 w 18"/>
                  <a:gd name="T11" fmla="*/ 1707 h 38"/>
                  <a:gd name="T12" fmla="*/ 178 w 18"/>
                  <a:gd name="T13" fmla="*/ 2181 h 38"/>
                  <a:gd name="T14" fmla="*/ 144 w 18"/>
                  <a:gd name="T15" fmla="*/ 2946 h 38"/>
                  <a:gd name="T16" fmla="*/ 144 w 18"/>
                  <a:gd name="T17" fmla="*/ 4204 h 38"/>
                  <a:gd name="T18" fmla="*/ 6 w 18"/>
                  <a:gd name="T19" fmla="*/ 4647 h 38"/>
                  <a:gd name="T20" fmla="*/ 0 w 18"/>
                  <a:gd name="T21" fmla="*/ 4397 h 38"/>
                  <a:gd name="T22" fmla="*/ 0 w 18"/>
                  <a:gd name="T23" fmla="*/ 3442 h 38"/>
                  <a:gd name="T24" fmla="*/ 4 w 18"/>
                  <a:gd name="T25" fmla="*/ 2665 h 38"/>
                  <a:gd name="T26" fmla="*/ 4 w 18"/>
                  <a:gd name="T27" fmla="*/ 2181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8"/>
                  <a:gd name="T44" fmla="*/ 18 w 1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8">
                    <a:moveTo>
                      <a:pt x="4" y="18"/>
                    </a:moveTo>
                    <a:lnTo>
                      <a:pt x="10" y="12"/>
                    </a:lnTo>
                    <a:lnTo>
                      <a:pt x="10" y="4"/>
                    </a:lnTo>
                    <a:lnTo>
                      <a:pt x="16" y="0"/>
                    </a:lnTo>
                    <a:lnTo>
                      <a:pt x="18" y="6"/>
                    </a:lnTo>
                    <a:lnTo>
                      <a:pt x="16" y="14"/>
                    </a:lnTo>
                    <a:lnTo>
                      <a:pt x="14" y="18"/>
                    </a:lnTo>
                    <a:lnTo>
                      <a:pt x="10" y="24"/>
                    </a:lnTo>
                    <a:lnTo>
                      <a:pt x="10" y="34"/>
                    </a:lnTo>
                    <a:lnTo>
                      <a:pt x="6" y="38"/>
                    </a:lnTo>
                    <a:lnTo>
                      <a:pt x="0" y="36"/>
                    </a:lnTo>
                    <a:lnTo>
                      <a:pt x="0" y="28"/>
                    </a:lnTo>
                    <a:lnTo>
                      <a:pt x="4" y="22"/>
                    </a:lnTo>
                    <a:lnTo>
                      <a:pt x="4" y="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1" name="Freeform 1844"/>
              <p:cNvSpPr>
                <a:spLocks/>
              </p:cNvSpPr>
              <p:nvPr/>
            </p:nvSpPr>
            <p:spPr bwMode="gray">
              <a:xfrm>
                <a:off x="3428" y="1861"/>
                <a:ext cx="103" cy="165"/>
              </a:xfrm>
              <a:custGeom>
                <a:avLst/>
                <a:gdLst>
                  <a:gd name="T0" fmla="*/ 1325 w 94"/>
                  <a:gd name="T1" fmla="*/ 11309 h 150"/>
                  <a:gd name="T2" fmla="*/ 2754 w 94"/>
                  <a:gd name="T3" fmla="*/ 12440 h 150"/>
                  <a:gd name="T4" fmla="*/ 3690 w 94"/>
                  <a:gd name="T5" fmla="*/ 10958 h 150"/>
                  <a:gd name="T6" fmla="*/ 3574 w 94"/>
                  <a:gd name="T7" fmla="*/ 10329 h 150"/>
                  <a:gd name="T8" fmla="*/ 3368 w 94"/>
                  <a:gd name="T9" fmla="*/ 9037 h 150"/>
                  <a:gd name="T10" fmla="*/ 2293 w 94"/>
                  <a:gd name="T11" fmla="*/ 8889 h 150"/>
                  <a:gd name="T12" fmla="*/ 1325 w 94"/>
                  <a:gd name="T13" fmla="*/ 8233 h 150"/>
                  <a:gd name="T14" fmla="*/ 766 w 94"/>
                  <a:gd name="T15" fmla="*/ 7055 h 150"/>
                  <a:gd name="T16" fmla="*/ 2 w 94"/>
                  <a:gd name="T17" fmla="*/ 6578 h 150"/>
                  <a:gd name="T18" fmla="*/ 531 w 94"/>
                  <a:gd name="T19" fmla="*/ 5017 h 150"/>
                  <a:gd name="T20" fmla="*/ 1591 w 94"/>
                  <a:gd name="T21" fmla="*/ 3452 h 150"/>
                  <a:gd name="T22" fmla="*/ 2560 w 94"/>
                  <a:gd name="T23" fmla="*/ 2721 h 150"/>
                  <a:gd name="T24" fmla="*/ 3262 w 94"/>
                  <a:gd name="T25" fmla="*/ 3714 h 150"/>
                  <a:gd name="T26" fmla="*/ 4702 w 94"/>
                  <a:gd name="T27" fmla="*/ 3797 h 150"/>
                  <a:gd name="T28" fmla="*/ 4180 w 94"/>
                  <a:gd name="T29" fmla="*/ 2128 h 150"/>
                  <a:gd name="T30" fmla="*/ 4432 w 94"/>
                  <a:gd name="T31" fmla="*/ 904 h 150"/>
                  <a:gd name="T32" fmla="*/ 5645 w 94"/>
                  <a:gd name="T33" fmla="*/ 0 h 150"/>
                  <a:gd name="T34" fmla="*/ 7000 w 94"/>
                  <a:gd name="T35" fmla="*/ 617 h 150"/>
                  <a:gd name="T36" fmla="*/ 6984 w 94"/>
                  <a:gd name="T37" fmla="*/ 2575 h 150"/>
                  <a:gd name="T38" fmla="*/ 7426 w 94"/>
                  <a:gd name="T39" fmla="*/ 3714 h 150"/>
                  <a:gd name="T40" fmla="*/ 6984 w 94"/>
                  <a:gd name="T41" fmla="*/ 5017 h 150"/>
                  <a:gd name="T42" fmla="*/ 5500 w 94"/>
                  <a:gd name="T43" fmla="*/ 5560 h 150"/>
                  <a:gd name="T44" fmla="*/ 5645 w 94"/>
                  <a:gd name="T45" fmla="*/ 6728 h 150"/>
                  <a:gd name="T46" fmla="*/ 6604 w 94"/>
                  <a:gd name="T47" fmla="*/ 7132 h 150"/>
                  <a:gd name="T48" fmla="*/ 6273 w 94"/>
                  <a:gd name="T49" fmla="*/ 8233 h 150"/>
                  <a:gd name="T50" fmla="*/ 5152 w 94"/>
                  <a:gd name="T51" fmla="*/ 9492 h 150"/>
                  <a:gd name="T52" fmla="*/ 6388 w 94"/>
                  <a:gd name="T53" fmla="*/ 10441 h 150"/>
                  <a:gd name="T54" fmla="*/ 7236 w 94"/>
                  <a:gd name="T55" fmla="*/ 10958 h 150"/>
                  <a:gd name="T56" fmla="*/ 5921 w 94"/>
                  <a:gd name="T57" fmla="*/ 11455 h 150"/>
                  <a:gd name="T58" fmla="*/ 5319 w 94"/>
                  <a:gd name="T59" fmla="*/ 12600 h 150"/>
                  <a:gd name="T60" fmla="*/ 4702 w 94"/>
                  <a:gd name="T61" fmla="*/ 13512 h 150"/>
                  <a:gd name="T62" fmla="*/ 4180 w 94"/>
                  <a:gd name="T63" fmla="*/ 13896 h 150"/>
                  <a:gd name="T64" fmla="*/ 3916 w 94"/>
                  <a:gd name="T65" fmla="*/ 14101 h 150"/>
                  <a:gd name="T66" fmla="*/ 3574 w 94"/>
                  <a:gd name="T67" fmla="*/ 14327 h 150"/>
                  <a:gd name="T68" fmla="*/ 2560 w 94"/>
                  <a:gd name="T69" fmla="*/ 14101 h 150"/>
                  <a:gd name="T70" fmla="*/ 1452 w 94"/>
                  <a:gd name="T71" fmla="*/ 13512 h 150"/>
                  <a:gd name="T72" fmla="*/ 531 w 94"/>
                  <a:gd name="T73" fmla="*/ 13015 h 150"/>
                  <a:gd name="T74" fmla="*/ 531 w 94"/>
                  <a:gd name="T75" fmla="*/ 11576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0"/>
                  <a:gd name="T116" fmla="*/ 94 w 94"/>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0">
                    <a:moveTo>
                      <a:pt x="10" y="118"/>
                    </a:moveTo>
                    <a:lnTo>
                      <a:pt x="16" y="116"/>
                    </a:lnTo>
                    <a:lnTo>
                      <a:pt x="24" y="124"/>
                    </a:lnTo>
                    <a:lnTo>
                      <a:pt x="34" y="128"/>
                    </a:lnTo>
                    <a:lnTo>
                      <a:pt x="42" y="120"/>
                    </a:lnTo>
                    <a:lnTo>
                      <a:pt x="46" y="114"/>
                    </a:lnTo>
                    <a:lnTo>
                      <a:pt x="52" y="112"/>
                    </a:lnTo>
                    <a:lnTo>
                      <a:pt x="44" y="106"/>
                    </a:lnTo>
                    <a:lnTo>
                      <a:pt x="42" y="102"/>
                    </a:lnTo>
                    <a:lnTo>
                      <a:pt x="42" y="94"/>
                    </a:lnTo>
                    <a:lnTo>
                      <a:pt x="36" y="92"/>
                    </a:lnTo>
                    <a:lnTo>
                      <a:pt x="28" y="92"/>
                    </a:lnTo>
                    <a:lnTo>
                      <a:pt x="18" y="94"/>
                    </a:lnTo>
                    <a:lnTo>
                      <a:pt x="16" y="86"/>
                    </a:lnTo>
                    <a:lnTo>
                      <a:pt x="12" y="80"/>
                    </a:lnTo>
                    <a:lnTo>
                      <a:pt x="10" y="72"/>
                    </a:lnTo>
                    <a:lnTo>
                      <a:pt x="6" y="68"/>
                    </a:lnTo>
                    <a:lnTo>
                      <a:pt x="2" y="68"/>
                    </a:lnTo>
                    <a:lnTo>
                      <a:pt x="0" y="62"/>
                    </a:lnTo>
                    <a:lnTo>
                      <a:pt x="6" y="52"/>
                    </a:lnTo>
                    <a:lnTo>
                      <a:pt x="12" y="44"/>
                    </a:lnTo>
                    <a:lnTo>
                      <a:pt x="20" y="36"/>
                    </a:lnTo>
                    <a:lnTo>
                      <a:pt x="26" y="26"/>
                    </a:lnTo>
                    <a:lnTo>
                      <a:pt x="32" y="28"/>
                    </a:lnTo>
                    <a:lnTo>
                      <a:pt x="38" y="32"/>
                    </a:lnTo>
                    <a:lnTo>
                      <a:pt x="40" y="38"/>
                    </a:lnTo>
                    <a:lnTo>
                      <a:pt x="46" y="42"/>
                    </a:lnTo>
                    <a:lnTo>
                      <a:pt x="58" y="40"/>
                    </a:lnTo>
                    <a:lnTo>
                      <a:pt x="58" y="30"/>
                    </a:lnTo>
                    <a:lnTo>
                      <a:pt x="52" y="22"/>
                    </a:lnTo>
                    <a:lnTo>
                      <a:pt x="50" y="14"/>
                    </a:lnTo>
                    <a:lnTo>
                      <a:pt x="56" y="10"/>
                    </a:lnTo>
                    <a:lnTo>
                      <a:pt x="62" y="2"/>
                    </a:lnTo>
                    <a:lnTo>
                      <a:pt x="70" y="0"/>
                    </a:lnTo>
                    <a:lnTo>
                      <a:pt x="80" y="4"/>
                    </a:lnTo>
                    <a:lnTo>
                      <a:pt x="88" y="6"/>
                    </a:lnTo>
                    <a:lnTo>
                      <a:pt x="86" y="16"/>
                    </a:lnTo>
                    <a:lnTo>
                      <a:pt x="86" y="26"/>
                    </a:lnTo>
                    <a:lnTo>
                      <a:pt x="90" y="30"/>
                    </a:lnTo>
                    <a:lnTo>
                      <a:pt x="92" y="38"/>
                    </a:lnTo>
                    <a:lnTo>
                      <a:pt x="94" y="48"/>
                    </a:lnTo>
                    <a:lnTo>
                      <a:pt x="86" y="52"/>
                    </a:lnTo>
                    <a:lnTo>
                      <a:pt x="82" y="52"/>
                    </a:lnTo>
                    <a:lnTo>
                      <a:pt x="68" y="58"/>
                    </a:lnTo>
                    <a:lnTo>
                      <a:pt x="66" y="64"/>
                    </a:lnTo>
                    <a:lnTo>
                      <a:pt x="70" y="70"/>
                    </a:lnTo>
                    <a:lnTo>
                      <a:pt x="76" y="70"/>
                    </a:lnTo>
                    <a:lnTo>
                      <a:pt x="82" y="74"/>
                    </a:lnTo>
                    <a:lnTo>
                      <a:pt x="82" y="82"/>
                    </a:lnTo>
                    <a:lnTo>
                      <a:pt x="78" y="86"/>
                    </a:lnTo>
                    <a:lnTo>
                      <a:pt x="64" y="92"/>
                    </a:lnTo>
                    <a:lnTo>
                      <a:pt x="64" y="98"/>
                    </a:lnTo>
                    <a:lnTo>
                      <a:pt x="70" y="108"/>
                    </a:lnTo>
                    <a:lnTo>
                      <a:pt x="80" y="108"/>
                    </a:lnTo>
                    <a:lnTo>
                      <a:pt x="88" y="108"/>
                    </a:lnTo>
                    <a:lnTo>
                      <a:pt x="90" y="114"/>
                    </a:lnTo>
                    <a:lnTo>
                      <a:pt x="82" y="116"/>
                    </a:lnTo>
                    <a:lnTo>
                      <a:pt x="74" y="118"/>
                    </a:lnTo>
                    <a:lnTo>
                      <a:pt x="68" y="122"/>
                    </a:lnTo>
                    <a:lnTo>
                      <a:pt x="66" y="130"/>
                    </a:lnTo>
                    <a:lnTo>
                      <a:pt x="62" y="134"/>
                    </a:lnTo>
                    <a:lnTo>
                      <a:pt x="58" y="140"/>
                    </a:lnTo>
                    <a:lnTo>
                      <a:pt x="58" y="150"/>
                    </a:lnTo>
                    <a:lnTo>
                      <a:pt x="52" y="144"/>
                    </a:lnTo>
                    <a:lnTo>
                      <a:pt x="48" y="144"/>
                    </a:lnTo>
                    <a:lnTo>
                      <a:pt x="48" y="146"/>
                    </a:lnTo>
                    <a:lnTo>
                      <a:pt x="46" y="148"/>
                    </a:lnTo>
                    <a:lnTo>
                      <a:pt x="44" y="148"/>
                    </a:lnTo>
                    <a:lnTo>
                      <a:pt x="36" y="144"/>
                    </a:lnTo>
                    <a:lnTo>
                      <a:pt x="32" y="146"/>
                    </a:lnTo>
                    <a:lnTo>
                      <a:pt x="24" y="146"/>
                    </a:lnTo>
                    <a:lnTo>
                      <a:pt x="18" y="140"/>
                    </a:lnTo>
                    <a:lnTo>
                      <a:pt x="12" y="138"/>
                    </a:lnTo>
                    <a:lnTo>
                      <a:pt x="6" y="134"/>
                    </a:lnTo>
                    <a:lnTo>
                      <a:pt x="4" y="124"/>
                    </a:lnTo>
                    <a:lnTo>
                      <a:pt x="6" y="120"/>
                    </a:lnTo>
                    <a:lnTo>
                      <a:pt x="10" y="118"/>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2" name="Freeform 1845"/>
              <p:cNvSpPr>
                <a:spLocks/>
              </p:cNvSpPr>
              <p:nvPr/>
            </p:nvSpPr>
            <p:spPr bwMode="gray">
              <a:xfrm>
                <a:off x="3566" y="2013"/>
                <a:ext cx="40" cy="50"/>
              </a:xfrm>
              <a:custGeom>
                <a:avLst/>
                <a:gdLst>
                  <a:gd name="T0" fmla="*/ 0 w 36"/>
                  <a:gd name="T1" fmla="*/ 1780 h 46"/>
                  <a:gd name="T2" fmla="*/ 4 w 36"/>
                  <a:gd name="T3" fmla="*/ 1532 h 46"/>
                  <a:gd name="T4" fmla="*/ 2 w 36"/>
                  <a:gd name="T5" fmla="*/ 1009 h 46"/>
                  <a:gd name="T6" fmla="*/ 979 w 36"/>
                  <a:gd name="T7" fmla="*/ 854 h 46"/>
                  <a:gd name="T8" fmla="*/ 1492 w 36"/>
                  <a:gd name="T9" fmla="*/ 1009 h 46"/>
                  <a:gd name="T10" fmla="*/ 2527 w 36"/>
                  <a:gd name="T11" fmla="*/ 1097 h 46"/>
                  <a:gd name="T12" fmla="*/ 2808 w 36"/>
                  <a:gd name="T13" fmla="*/ 854 h 46"/>
                  <a:gd name="T14" fmla="*/ 2274 w 36"/>
                  <a:gd name="T15" fmla="*/ 612 h 46"/>
                  <a:gd name="T16" fmla="*/ 1209 w 36"/>
                  <a:gd name="T17" fmla="*/ 612 h 46"/>
                  <a:gd name="T18" fmla="*/ 4 w 36"/>
                  <a:gd name="T19" fmla="*/ 518 h 46"/>
                  <a:gd name="T20" fmla="*/ 2 w 36"/>
                  <a:gd name="T21" fmla="*/ 372 h 46"/>
                  <a:gd name="T22" fmla="*/ 979 w 36"/>
                  <a:gd name="T23" fmla="*/ 2 h 46"/>
                  <a:gd name="T24" fmla="*/ 1842 w 36"/>
                  <a:gd name="T25" fmla="*/ 0 h 46"/>
                  <a:gd name="T26" fmla="*/ 2274 w 36"/>
                  <a:gd name="T27" fmla="*/ 2 h 46"/>
                  <a:gd name="T28" fmla="*/ 2527 w 36"/>
                  <a:gd name="T29" fmla="*/ 518 h 46"/>
                  <a:gd name="T30" fmla="*/ 3120 w 36"/>
                  <a:gd name="T31" fmla="*/ 612 h 46"/>
                  <a:gd name="T32" fmla="*/ 3467 w 36"/>
                  <a:gd name="T33" fmla="*/ 518 h 46"/>
                  <a:gd name="T34" fmla="*/ 4014 w 36"/>
                  <a:gd name="T35" fmla="*/ 518 h 46"/>
                  <a:gd name="T36" fmla="*/ 4331 w 36"/>
                  <a:gd name="T37" fmla="*/ 723 h 46"/>
                  <a:gd name="T38" fmla="*/ 4756 w 36"/>
                  <a:gd name="T39" fmla="*/ 854 h 46"/>
                  <a:gd name="T40" fmla="*/ 4331 w 36"/>
                  <a:gd name="T41" fmla="*/ 1097 h 46"/>
                  <a:gd name="T42" fmla="*/ 3852 w 36"/>
                  <a:gd name="T43" fmla="*/ 1296 h 46"/>
                  <a:gd name="T44" fmla="*/ 4331 w 36"/>
                  <a:gd name="T45" fmla="*/ 1532 h 46"/>
                  <a:gd name="T46" fmla="*/ 4956 w 36"/>
                  <a:gd name="T47" fmla="*/ 1665 h 46"/>
                  <a:gd name="T48" fmla="*/ 5507 w 36"/>
                  <a:gd name="T49" fmla="*/ 2103 h 46"/>
                  <a:gd name="T50" fmla="*/ 4956 w 36"/>
                  <a:gd name="T51" fmla="*/ 2146 h 46"/>
                  <a:gd name="T52" fmla="*/ 3467 w 36"/>
                  <a:gd name="T53" fmla="*/ 2103 h 46"/>
                  <a:gd name="T54" fmla="*/ 3120 w 36"/>
                  <a:gd name="T55" fmla="*/ 1967 h 46"/>
                  <a:gd name="T56" fmla="*/ 2527 w 36"/>
                  <a:gd name="T57" fmla="*/ 2103 h 46"/>
                  <a:gd name="T58" fmla="*/ 2527 w 36"/>
                  <a:gd name="T59" fmla="*/ 2392 h 46"/>
                  <a:gd name="T60" fmla="*/ 1842 w 36"/>
                  <a:gd name="T61" fmla="*/ 2526 h 46"/>
                  <a:gd name="T62" fmla="*/ 2 w 36"/>
                  <a:gd name="T63" fmla="*/ 2324 h 46"/>
                  <a:gd name="T64" fmla="*/ 0 w 36"/>
                  <a:gd name="T65" fmla="*/ 178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6"/>
                  <a:gd name="T101" fmla="*/ 36 w 3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6">
                    <a:moveTo>
                      <a:pt x="0" y="32"/>
                    </a:moveTo>
                    <a:lnTo>
                      <a:pt x="4" y="28"/>
                    </a:lnTo>
                    <a:lnTo>
                      <a:pt x="2" y="18"/>
                    </a:lnTo>
                    <a:lnTo>
                      <a:pt x="6" y="16"/>
                    </a:lnTo>
                    <a:lnTo>
                      <a:pt x="10" y="18"/>
                    </a:lnTo>
                    <a:lnTo>
                      <a:pt x="16" y="20"/>
                    </a:lnTo>
                    <a:lnTo>
                      <a:pt x="18" y="16"/>
                    </a:lnTo>
                    <a:lnTo>
                      <a:pt x="14" y="12"/>
                    </a:lnTo>
                    <a:lnTo>
                      <a:pt x="8" y="12"/>
                    </a:lnTo>
                    <a:lnTo>
                      <a:pt x="4" y="10"/>
                    </a:lnTo>
                    <a:lnTo>
                      <a:pt x="2" y="6"/>
                    </a:lnTo>
                    <a:lnTo>
                      <a:pt x="6" y="2"/>
                    </a:lnTo>
                    <a:lnTo>
                      <a:pt x="12" y="0"/>
                    </a:lnTo>
                    <a:lnTo>
                      <a:pt x="14" y="2"/>
                    </a:lnTo>
                    <a:lnTo>
                      <a:pt x="16" y="10"/>
                    </a:lnTo>
                    <a:lnTo>
                      <a:pt x="20" y="12"/>
                    </a:lnTo>
                    <a:lnTo>
                      <a:pt x="22" y="10"/>
                    </a:lnTo>
                    <a:lnTo>
                      <a:pt x="26" y="10"/>
                    </a:lnTo>
                    <a:lnTo>
                      <a:pt x="28" y="14"/>
                    </a:lnTo>
                    <a:lnTo>
                      <a:pt x="30" y="16"/>
                    </a:lnTo>
                    <a:lnTo>
                      <a:pt x="28" y="20"/>
                    </a:lnTo>
                    <a:lnTo>
                      <a:pt x="24" y="24"/>
                    </a:lnTo>
                    <a:lnTo>
                      <a:pt x="28" y="28"/>
                    </a:lnTo>
                    <a:lnTo>
                      <a:pt x="32" y="30"/>
                    </a:lnTo>
                    <a:lnTo>
                      <a:pt x="36" y="38"/>
                    </a:lnTo>
                    <a:lnTo>
                      <a:pt x="32" y="40"/>
                    </a:lnTo>
                    <a:lnTo>
                      <a:pt x="22" y="38"/>
                    </a:lnTo>
                    <a:lnTo>
                      <a:pt x="20" y="36"/>
                    </a:lnTo>
                    <a:lnTo>
                      <a:pt x="16" y="38"/>
                    </a:lnTo>
                    <a:lnTo>
                      <a:pt x="16" y="44"/>
                    </a:lnTo>
                    <a:lnTo>
                      <a:pt x="12" y="46"/>
                    </a:lnTo>
                    <a:lnTo>
                      <a:pt x="2" y="42"/>
                    </a:lnTo>
                    <a:lnTo>
                      <a:pt x="0" y="32"/>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3" name="Freeform 1846"/>
              <p:cNvSpPr>
                <a:spLocks/>
              </p:cNvSpPr>
              <p:nvPr/>
            </p:nvSpPr>
            <p:spPr bwMode="gray">
              <a:xfrm>
                <a:off x="3398" y="1881"/>
                <a:ext cx="13" cy="24"/>
              </a:xfrm>
              <a:custGeom>
                <a:avLst/>
                <a:gdLst>
                  <a:gd name="T0" fmla="*/ 4 w 12"/>
                  <a:gd name="T1" fmla="*/ 0 h 22"/>
                  <a:gd name="T2" fmla="*/ 394 w 12"/>
                  <a:gd name="T3" fmla="*/ 4 h 22"/>
                  <a:gd name="T4" fmla="*/ 544 w 12"/>
                  <a:gd name="T5" fmla="*/ 513 h 22"/>
                  <a:gd name="T6" fmla="*/ 544 w 12"/>
                  <a:gd name="T7" fmla="*/ 866 h 22"/>
                  <a:gd name="T8" fmla="*/ 463 w 12"/>
                  <a:gd name="T9" fmla="*/ 1301 h 22"/>
                  <a:gd name="T10" fmla="*/ 336 w 12"/>
                  <a:gd name="T11" fmla="*/ 1419 h 22"/>
                  <a:gd name="T12" fmla="*/ 0 w 12"/>
                  <a:gd name="T13" fmla="*/ 1193 h 22"/>
                  <a:gd name="T14" fmla="*/ 2 w 12"/>
                  <a:gd name="T15" fmla="*/ 728 h 22"/>
                  <a:gd name="T16" fmla="*/ 4 w 12"/>
                  <a:gd name="T17" fmla="*/ 513 h 22"/>
                  <a:gd name="T18" fmla="*/ 2 w 12"/>
                  <a:gd name="T19" fmla="*/ 4 h 22"/>
                  <a:gd name="T20" fmla="*/ 4 w 1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4" y="0"/>
                    </a:moveTo>
                    <a:lnTo>
                      <a:pt x="8" y="4"/>
                    </a:lnTo>
                    <a:lnTo>
                      <a:pt x="12" y="8"/>
                    </a:lnTo>
                    <a:lnTo>
                      <a:pt x="12" y="14"/>
                    </a:lnTo>
                    <a:lnTo>
                      <a:pt x="10" y="20"/>
                    </a:lnTo>
                    <a:lnTo>
                      <a:pt x="6" y="22"/>
                    </a:lnTo>
                    <a:lnTo>
                      <a:pt x="0" y="18"/>
                    </a:lnTo>
                    <a:lnTo>
                      <a:pt x="2" y="12"/>
                    </a:lnTo>
                    <a:lnTo>
                      <a:pt x="4" y="8"/>
                    </a:lnTo>
                    <a:lnTo>
                      <a:pt x="2" y="4"/>
                    </a:lnTo>
                    <a:lnTo>
                      <a:pt x="4"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104" name="Freeform 1847"/>
              <p:cNvSpPr>
                <a:spLocks/>
              </p:cNvSpPr>
              <p:nvPr/>
            </p:nvSpPr>
            <p:spPr bwMode="gray">
              <a:xfrm>
                <a:off x="3280" y="1783"/>
                <a:ext cx="20" cy="26"/>
              </a:xfrm>
              <a:custGeom>
                <a:avLst/>
                <a:gdLst>
                  <a:gd name="T0" fmla="*/ 2808 w 18"/>
                  <a:gd name="T1" fmla="*/ 0 h 24"/>
                  <a:gd name="T2" fmla="*/ 2808 w 18"/>
                  <a:gd name="T3" fmla="*/ 394 h 24"/>
                  <a:gd name="T4" fmla="*/ 2527 w 18"/>
                  <a:gd name="T5" fmla="*/ 638 h 24"/>
                  <a:gd name="T6" fmla="*/ 1209 w 18"/>
                  <a:gd name="T7" fmla="*/ 1117 h 24"/>
                  <a:gd name="T8" fmla="*/ 0 w 18"/>
                  <a:gd name="T9" fmla="*/ 749 h 24"/>
                  <a:gd name="T10" fmla="*/ 979 w 18"/>
                  <a:gd name="T11" fmla="*/ 544 h 24"/>
                  <a:gd name="T12" fmla="*/ 1492 w 18"/>
                  <a:gd name="T13" fmla="*/ 336 h 24"/>
                  <a:gd name="T14" fmla="*/ 1492 w 18"/>
                  <a:gd name="T15" fmla="*/ 0 h 24"/>
                  <a:gd name="T16" fmla="*/ 2808 w 1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8" y="0"/>
                    </a:moveTo>
                    <a:lnTo>
                      <a:pt x="18" y="8"/>
                    </a:lnTo>
                    <a:lnTo>
                      <a:pt x="16" y="14"/>
                    </a:lnTo>
                    <a:lnTo>
                      <a:pt x="8" y="24"/>
                    </a:lnTo>
                    <a:lnTo>
                      <a:pt x="0" y="16"/>
                    </a:lnTo>
                    <a:lnTo>
                      <a:pt x="6" y="12"/>
                    </a:lnTo>
                    <a:lnTo>
                      <a:pt x="10" y="6"/>
                    </a:lnTo>
                    <a:lnTo>
                      <a:pt x="10" y="0"/>
                    </a:lnTo>
                    <a:lnTo>
                      <a:pt x="18" y="0"/>
                    </a:lnTo>
                    <a:close/>
                  </a:path>
                </a:pathLst>
              </a:custGeom>
              <a:grpFill/>
              <a:ln w="6350">
                <a:solidFill>
                  <a:srgbClr val="FFFFFF"/>
                </a:solidFill>
                <a:round/>
                <a:headEnd/>
                <a:tailEnd/>
              </a:ln>
            </p:spPr>
            <p:txBody>
              <a:bodyPr lIns="0" tIns="54000" rIns="0" bIns="54000" anchor="ctr"/>
              <a:lstStyle/>
              <a:p>
                <a:pPr>
                  <a:defRPr/>
                </a:pPr>
                <a:endParaRPr lang="de-DE">
                  <a:ea typeface="Arial" charset="0"/>
                  <a:cs typeface="+mn-cs"/>
                </a:endParaRPr>
              </a:p>
            </p:txBody>
          </p:sp>
        </p:grpSp>
        <p:sp>
          <p:nvSpPr>
            <p:cNvPr id="79" name="Freeform 1848"/>
            <p:cNvSpPr>
              <a:spLocks/>
            </p:cNvSpPr>
            <p:nvPr/>
          </p:nvSpPr>
          <p:spPr bwMode="gray">
            <a:xfrm>
              <a:off x="6834288" y="1429416"/>
              <a:ext cx="104229" cy="108430"/>
            </a:xfrm>
            <a:custGeom>
              <a:avLst/>
              <a:gdLst>
                <a:gd name="T0" fmla="*/ 964 w 72"/>
                <a:gd name="T1" fmla="*/ 0 h 78"/>
                <a:gd name="T2" fmla="*/ 2401 w 72"/>
                <a:gd name="T3" fmla="*/ 0 h 78"/>
                <a:gd name="T4" fmla="*/ 3794 w 72"/>
                <a:gd name="T5" fmla="*/ 0 h 78"/>
                <a:gd name="T6" fmla="*/ 3880 w 72"/>
                <a:gd name="T7" fmla="*/ 2 h 78"/>
                <a:gd name="T8" fmla="*/ 5012 w 72"/>
                <a:gd name="T9" fmla="*/ 2 h 78"/>
                <a:gd name="T10" fmla="*/ 5623 w 72"/>
                <a:gd name="T11" fmla="*/ 697 h 78"/>
                <a:gd name="T12" fmla="*/ 6170 w 72"/>
                <a:gd name="T13" fmla="*/ 1253 h 78"/>
                <a:gd name="T14" fmla="*/ 6170 w 72"/>
                <a:gd name="T15" fmla="*/ 1943 h 78"/>
                <a:gd name="T16" fmla="*/ 6034 w 72"/>
                <a:gd name="T17" fmla="*/ 2142 h 78"/>
                <a:gd name="T18" fmla="*/ 5885 w 72"/>
                <a:gd name="T19" fmla="*/ 1943 h 78"/>
                <a:gd name="T20" fmla="*/ 5499 w 72"/>
                <a:gd name="T21" fmla="*/ 1762 h 78"/>
                <a:gd name="T22" fmla="*/ 5364 w 72"/>
                <a:gd name="T23" fmla="*/ 2362 h 78"/>
                <a:gd name="T24" fmla="*/ 5499 w 72"/>
                <a:gd name="T25" fmla="*/ 3256 h 78"/>
                <a:gd name="T26" fmla="*/ 5499 w 72"/>
                <a:gd name="T27" fmla="*/ 4147 h 78"/>
                <a:gd name="T28" fmla="*/ 5499 w 72"/>
                <a:gd name="T29" fmla="*/ 5421 h 78"/>
                <a:gd name="T30" fmla="*/ 5125 w 72"/>
                <a:gd name="T31" fmla="*/ 5850 h 78"/>
                <a:gd name="T32" fmla="*/ 4595 w 72"/>
                <a:gd name="T33" fmla="*/ 6965 h 78"/>
                <a:gd name="T34" fmla="*/ 3536 w 72"/>
                <a:gd name="T35" fmla="*/ 8404 h 78"/>
                <a:gd name="T36" fmla="*/ 3152 w 72"/>
                <a:gd name="T37" fmla="*/ 8467 h 78"/>
                <a:gd name="T38" fmla="*/ 2224 w 72"/>
                <a:gd name="T39" fmla="*/ 8404 h 78"/>
                <a:gd name="T40" fmla="*/ 1398 w 72"/>
                <a:gd name="T41" fmla="*/ 7624 h 78"/>
                <a:gd name="T42" fmla="*/ 801 w 72"/>
                <a:gd name="T43" fmla="*/ 6757 h 78"/>
                <a:gd name="T44" fmla="*/ 665 w 72"/>
                <a:gd name="T45" fmla="*/ 6128 h 78"/>
                <a:gd name="T46" fmla="*/ 552 w 72"/>
                <a:gd name="T47" fmla="*/ 5041 h 78"/>
                <a:gd name="T48" fmla="*/ 0 w 72"/>
                <a:gd name="T49" fmla="*/ 4364 h 78"/>
                <a:gd name="T50" fmla="*/ 0 w 72"/>
                <a:gd name="T51" fmla="*/ 1943 h 78"/>
                <a:gd name="T52" fmla="*/ 2 w 72"/>
                <a:gd name="T53" fmla="*/ 1030 h 78"/>
                <a:gd name="T54" fmla="*/ 665 w 72"/>
                <a:gd name="T55" fmla="*/ 697 h 78"/>
                <a:gd name="T56" fmla="*/ 964 w 72"/>
                <a:gd name="T57" fmla="*/ 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78"/>
                <a:gd name="T89" fmla="*/ 72 w 7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78">
                  <a:moveTo>
                    <a:pt x="12" y="0"/>
                  </a:moveTo>
                  <a:lnTo>
                    <a:pt x="28" y="0"/>
                  </a:lnTo>
                  <a:lnTo>
                    <a:pt x="44" y="0"/>
                  </a:lnTo>
                  <a:lnTo>
                    <a:pt x="46" y="2"/>
                  </a:lnTo>
                  <a:lnTo>
                    <a:pt x="58" y="2"/>
                  </a:lnTo>
                  <a:lnTo>
                    <a:pt x="66" y="6"/>
                  </a:lnTo>
                  <a:lnTo>
                    <a:pt x="72" y="12"/>
                  </a:lnTo>
                  <a:lnTo>
                    <a:pt x="72" y="18"/>
                  </a:lnTo>
                  <a:lnTo>
                    <a:pt x="70" y="20"/>
                  </a:lnTo>
                  <a:lnTo>
                    <a:pt x="68" y="18"/>
                  </a:lnTo>
                  <a:lnTo>
                    <a:pt x="64" y="16"/>
                  </a:lnTo>
                  <a:lnTo>
                    <a:pt x="62" y="22"/>
                  </a:lnTo>
                  <a:lnTo>
                    <a:pt x="64" y="30"/>
                  </a:lnTo>
                  <a:lnTo>
                    <a:pt x="64" y="38"/>
                  </a:lnTo>
                  <a:lnTo>
                    <a:pt x="64" y="50"/>
                  </a:lnTo>
                  <a:lnTo>
                    <a:pt x="60" y="54"/>
                  </a:lnTo>
                  <a:lnTo>
                    <a:pt x="54" y="64"/>
                  </a:lnTo>
                  <a:lnTo>
                    <a:pt x="42" y="76"/>
                  </a:lnTo>
                  <a:lnTo>
                    <a:pt x="36" y="78"/>
                  </a:lnTo>
                  <a:lnTo>
                    <a:pt x="26" y="76"/>
                  </a:lnTo>
                  <a:lnTo>
                    <a:pt x="16" y="70"/>
                  </a:lnTo>
                  <a:lnTo>
                    <a:pt x="10" y="62"/>
                  </a:lnTo>
                  <a:lnTo>
                    <a:pt x="8" y="56"/>
                  </a:lnTo>
                  <a:lnTo>
                    <a:pt x="6" y="46"/>
                  </a:lnTo>
                  <a:lnTo>
                    <a:pt x="0" y="40"/>
                  </a:lnTo>
                  <a:lnTo>
                    <a:pt x="0" y="18"/>
                  </a:lnTo>
                  <a:lnTo>
                    <a:pt x="2" y="10"/>
                  </a:lnTo>
                  <a:lnTo>
                    <a:pt x="8" y="6"/>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0" name="Freeform 1849"/>
            <p:cNvSpPr>
              <a:spLocks/>
            </p:cNvSpPr>
            <p:nvPr/>
          </p:nvSpPr>
          <p:spPr bwMode="gray">
            <a:xfrm>
              <a:off x="3689347" y="2829560"/>
              <a:ext cx="67976" cy="47143"/>
            </a:xfrm>
            <a:custGeom>
              <a:avLst/>
              <a:gdLst>
                <a:gd name="T0" fmla="*/ 2826 w 48"/>
                <a:gd name="T1" fmla="*/ 0 h 36"/>
                <a:gd name="T2" fmla="*/ 3445 w 48"/>
                <a:gd name="T3" fmla="*/ 1209 h 36"/>
                <a:gd name="T4" fmla="*/ 4027 w 48"/>
                <a:gd name="T5" fmla="*/ 2527 h 36"/>
                <a:gd name="T6" fmla="*/ 4638 w 48"/>
                <a:gd name="T7" fmla="*/ 1842 h 36"/>
                <a:gd name="T8" fmla="*/ 4909 w 48"/>
                <a:gd name="T9" fmla="*/ 2 h 36"/>
                <a:gd name="T10" fmla="*/ 5625 w 48"/>
                <a:gd name="T11" fmla="*/ 979 h 36"/>
                <a:gd name="T12" fmla="*/ 5420 w 48"/>
                <a:gd name="T13" fmla="*/ 2527 h 36"/>
                <a:gd name="T14" fmla="*/ 4446 w 48"/>
                <a:gd name="T15" fmla="*/ 3467 h 36"/>
                <a:gd name="T16" fmla="*/ 4446 w 48"/>
                <a:gd name="T17" fmla="*/ 5347 h 36"/>
                <a:gd name="T18" fmla="*/ 3303 w 48"/>
                <a:gd name="T19" fmla="*/ 4956 h 36"/>
                <a:gd name="T20" fmla="*/ 2318 w 48"/>
                <a:gd name="T21" fmla="*/ 5507 h 36"/>
                <a:gd name="T22" fmla="*/ 2099 w 48"/>
                <a:gd name="T23" fmla="*/ 3852 h 36"/>
                <a:gd name="T24" fmla="*/ 1650 w 48"/>
                <a:gd name="T25" fmla="*/ 4014 h 36"/>
                <a:gd name="T26" fmla="*/ 745 w 48"/>
                <a:gd name="T27" fmla="*/ 4014 h 36"/>
                <a:gd name="T28" fmla="*/ 2 w 48"/>
                <a:gd name="T29" fmla="*/ 3120 h 36"/>
                <a:gd name="T30" fmla="*/ 0 w 48"/>
                <a:gd name="T31" fmla="*/ 1842 h 36"/>
                <a:gd name="T32" fmla="*/ 745 w 48"/>
                <a:gd name="T33" fmla="*/ 1492 h 36"/>
                <a:gd name="T34" fmla="*/ 1109 w 48"/>
                <a:gd name="T35" fmla="*/ 1842 h 36"/>
                <a:gd name="T36" fmla="*/ 1901 w 48"/>
                <a:gd name="T37" fmla="*/ 2274 h 36"/>
                <a:gd name="T38" fmla="*/ 2318 w 48"/>
                <a:gd name="T39" fmla="*/ 1842 h 36"/>
                <a:gd name="T40" fmla="*/ 2099 w 48"/>
                <a:gd name="T41" fmla="*/ 4 h 36"/>
                <a:gd name="T42" fmla="*/ 2826 w 48"/>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6"/>
                <a:gd name="T68" fmla="*/ 48 w 48"/>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6">
                  <a:moveTo>
                    <a:pt x="24" y="0"/>
                  </a:moveTo>
                  <a:lnTo>
                    <a:pt x="30" y="8"/>
                  </a:lnTo>
                  <a:lnTo>
                    <a:pt x="34" y="16"/>
                  </a:lnTo>
                  <a:lnTo>
                    <a:pt x="40" y="12"/>
                  </a:lnTo>
                  <a:lnTo>
                    <a:pt x="42" y="2"/>
                  </a:lnTo>
                  <a:lnTo>
                    <a:pt x="48" y="6"/>
                  </a:lnTo>
                  <a:lnTo>
                    <a:pt x="46" y="16"/>
                  </a:lnTo>
                  <a:lnTo>
                    <a:pt x="38" y="22"/>
                  </a:lnTo>
                  <a:lnTo>
                    <a:pt x="38" y="34"/>
                  </a:lnTo>
                  <a:lnTo>
                    <a:pt x="28" y="32"/>
                  </a:lnTo>
                  <a:lnTo>
                    <a:pt x="20" y="36"/>
                  </a:lnTo>
                  <a:lnTo>
                    <a:pt x="18" y="24"/>
                  </a:lnTo>
                  <a:lnTo>
                    <a:pt x="14" y="26"/>
                  </a:lnTo>
                  <a:lnTo>
                    <a:pt x="6" y="26"/>
                  </a:lnTo>
                  <a:lnTo>
                    <a:pt x="2" y="20"/>
                  </a:lnTo>
                  <a:lnTo>
                    <a:pt x="0" y="12"/>
                  </a:lnTo>
                  <a:lnTo>
                    <a:pt x="6" y="10"/>
                  </a:lnTo>
                  <a:lnTo>
                    <a:pt x="10" y="12"/>
                  </a:lnTo>
                  <a:lnTo>
                    <a:pt x="16" y="14"/>
                  </a:lnTo>
                  <a:lnTo>
                    <a:pt x="20" y="12"/>
                  </a:lnTo>
                  <a:lnTo>
                    <a:pt x="18" y="4"/>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1" name="Freeform 1850"/>
            <p:cNvSpPr>
              <a:spLocks/>
            </p:cNvSpPr>
            <p:nvPr/>
          </p:nvSpPr>
          <p:spPr bwMode="gray">
            <a:xfrm>
              <a:off x="4029220" y="3102989"/>
              <a:ext cx="77036" cy="122571"/>
            </a:xfrm>
            <a:custGeom>
              <a:avLst/>
              <a:gdLst>
                <a:gd name="T0" fmla="*/ 1355 w 52"/>
                <a:gd name="T1" fmla="*/ 5801 h 88"/>
                <a:gd name="T2" fmla="*/ 650 w 52"/>
                <a:gd name="T3" fmla="*/ 6241 h 88"/>
                <a:gd name="T4" fmla="*/ 2 w 52"/>
                <a:gd name="T5" fmla="*/ 5801 h 88"/>
                <a:gd name="T6" fmla="*/ 0 w 52"/>
                <a:gd name="T7" fmla="*/ 4895 h 88"/>
                <a:gd name="T8" fmla="*/ 4 w 52"/>
                <a:gd name="T9" fmla="*/ 4775 h 88"/>
                <a:gd name="T10" fmla="*/ 1128 w 52"/>
                <a:gd name="T11" fmla="*/ 4775 h 88"/>
                <a:gd name="T12" fmla="*/ 1485 w 52"/>
                <a:gd name="T13" fmla="*/ 4441 h 88"/>
                <a:gd name="T14" fmla="*/ 1355 w 52"/>
                <a:gd name="T15" fmla="*/ 3930 h 88"/>
                <a:gd name="T16" fmla="*/ 939 w 52"/>
                <a:gd name="T17" fmla="*/ 3617 h 88"/>
                <a:gd name="T18" fmla="*/ 650 w 52"/>
                <a:gd name="T19" fmla="*/ 2571 h 88"/>
                <a:gd name="T20" fmla="*/ 1128 w 52"/>
                <a:gd name="T21" fmla="*/ 2116 h 88"/>
                <a:gd name="T22" fmla="*/ 1628 w 52"/>
                <a:gd name="T23" fmla="*/ 1742 h 88"/>
                <a:gd name="T24" fmla="*/ 1785 w 52"/>
                <a:gd name="T25" fmla="*/ 2116 h 88"/>
                <a:gd name="T26" fmla="*/ 1628 w 52"/>
                <a:gd name="T27" fmla="*/ 2977 h 88"/>
                <a:gd name="T28" fmla="*/ 2341 w 52"/>
                <a:gd name="T29" fmla="*/ 2977 h 88"/>
                <a:gd name="T30" fmla="*/ 2341 w 52"/>
                <a:gd name="T31" fmla="*/ 1920 h 88"/>
                <a:gd name="T32" fmla="*/ 2813 w 52"/>
                <a:gd name="T33" fmla="*/ 1020 h 88"/>
                <a:gd name="T34" fmla="*/ 3313 w 52"/>
                <a:gd name="T35" fmla="*/ 1020 h 88"/>
                <a:gd name="T36" fmla="*/ 3721 w 52"/>
                <a:gd name="T37" fmla="*/ 4 h 88"/>
                <a:gd name="T38" fmla="*/ 4079 w 52"/>
                <a:gd name="T39" fmla="*/ 0 h 88"/>
                <a:gd name="T40" fmla="*/ 4296 w 52"/>
                <a:gd name="T41" fmla="*/ 690 h 88"/>
                <a:gd name="T42" fmla="*/ 3981 w 52"/>
                <a:gd name="T43" fmla="*/ 1020 h 88"/>
                <a:gd name="T44" fmla="*/ 3721 w 52"/>
                <a:gd name="T45" fmla="*/ 1742 h 88"/>
                <a:gd name="T46" fmla="*/ 3721 w 52"/>
                <a:gd name="T47" fmla="*/ 2332 h 88"/>
                <a:gd name="T48" fmla="*/ 3313 w 52"/>
                <a:gd name="T49" fmla="*/ 2571 h 88"/>
                <a:gd name="T50" fmla="*/ 2975 w 52"/>
                <a:gd name="T51" fmla="*/ 1742 h 88"/>
                <a:gd name="T52" fmla="*/ 2813 w 52"/>
                <a:gd name="T53" fmla="*/ 2116 h 88"/>
                <a:gd name="T54" fmla="*/ 2813 w 52"/>
                <a:gd name="T55" fmla="*/ 3234 h 88"/>
                <a:gd name="T56" fmla="*/ 2145 w 52"/>
                <a:gd name="T57" fmla="*/ 3617 h 88"/>
                <a:gd name="T58" fmla="*/ 2341 w 52"/>
                <a:gd name="T59" fmla="*/ 4332 h 88"/>
                <a:gd name="T60" fmla="*/ 2476 w 52"/>
                <a:gd name="T61" fmla="*/ 4895 h 88"/>
                <a:gd name="T62" fmla="*/ 1957 w 52"/>
                <a:gd name="T63" fmla="*/ 5801 h 88"/>
                <a:gd name="T64" fmla="*/ 1957 w 52"/>
                <a:gd name="T65" fmla="*/ 6556 h 88"/>
                <a:gd name="T66" fmla="*/ 1785 w 52"/>
                <a:gd name="T67" fmla="*/ 7580 h 88"/>
                <a:gd name="T68" fmla="*/ 1485 w 52"/>
                <a:gd name="T69" fmla="*/ 8271 h 88"/>
                <a:gd name="T70" fmla="*/ 1355 w 52"/>
                <a:gd name="T71" fmla="*/ 9440 h 88"/>
                <a:gd name="T72" fmla="*/ 650 w 52"/>
                <a:gd name="T73" fmla="*/ 9440 h 88"/>
                <a:gd name="T74" fmla="*/ 650 w 52"/>
                <a:gd name="T75" fmla="*/ 8359 h 88"/>
                <a:gd name="T76" fmla="*/ 939 w 52"/>
                <a:gd name="T77" fmla="*/ 7580 h 88"/>
                <a:gd name="T78" fmla="*/ 1485 w 52"/>
                <a:gd name="T79" fmla="*/ 6556 h 88"/>
                <a:gd name="T80" fmla="*/ 1355 w 52"/>
                <a:gd name="T81" fmla="*/ 5801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88"/>
                <a:gd name="T125" fmla="*/ 52 w 52"/>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88">
                  <a:moveTo>
                    <a:pt x="16" y="54"/>
                  </a:moveTo>
                  <a:lnTo>
                    <a:pt x="8" y="58"/>
                  </a:lnTo>
                  <a:lnTo>
                    <a:pt x="2" y="54"/>
                  </a:lnTo>
                  <a:lnTo>
                    <a:pt x="0" y="46"/>
                  </a:lnTo>
                  <a:lnTo>
                    <a:pt x="4" y="44"/>
                  </a:lnTo>
                  <a:lnTo>
                    <a:pt x="14" y="44"/>
                  </a:lnTo>
                  <a:lnTo>
                    <a:pt x="18" y="42"/>
                  </a:lnTo>
                  <a:lnTo>
                    <a:pt x="16" y="36"/>
                  </a:lnTo>
                  <a:lnTo>
                    <a:pt x="12" y="34"/>
                  </a:lnTo>
                  <a:lnTo>
                    <a:pt x="8" y="24"/>
                  </a:lnTo>
                  <a:lnTo>
                    <a:pt x="14" y="20"/>
                  </a:lnTo>
                  <a:lnTo>
                    <a:pt x="20" y="16"/>
                  </a:lnTo>
                  <a:lnTo>
                    <a:pt x="22" y="20"/>
                  </a:lnTo>
                  <a:lnTo>
                    <a:pt x="20" y="28"/>
                  </a:lnTo>
                  <a:lnTo>
                    <a:pt x="28" y="28"/>
                  </a:lnTo>
                  <a:lnTo>
                    <a:pt x="28" y="18"/>
                  </a:lnTo>
                  <a:lnTo>
                    <a:pt x="34" y="10"/>
                  </a:lnTo>
                  <a:lnTo>
                    <a:pt x="40" y="10"/>
                  </a:lnTo>
                  <a:lnTo>
                    <a:pt x="46" y="4"/>
                  </a:lnTo>
                  <a:lnTo>
                    <a:pt x="50" y="0"/>
                  </a:lnTo>
                  <a:lnTo>
                    <a:pt x="52" y="6"/>
                  </a:lnTo>
                  <a:lnTo>
                    <a:pt x="48" y="10"/>
                  </a:lnTo>
                  <a:lnTo>
                    <a:pt x="46" y="16"/>
                  </a:lnTo>
                  <a:lnTo>
                    <a:pt x="46" y="22"/>
                  </a:lnTo>
                  <a:lnTo>
                    <a:pt x="40" y="24"/>
                  </a:lnTo>
                  <a:lnTo>
                    <a:pt x="36" y="16"/>
                  </a:lnTo>
                  <a:lnTo>
                    <a:pt x="34" y="20"/>
                  </a:lnTo>
                  <a:lnTo>
                    <a:pt x="34" y="30"/>
                  </a:lnTo>
                  <a:lnTo>
                    <a:pt x="26" y="34"/>
                  </a:lnTo>
                  <a:lnTo>
                    <a:pt x="28" y="40"/>
                  </a:lnTo>
                  <a:lnTo>
                    <a:pt x="30" y="46"/>
                  </a:lnTo>
                  <a:lnTo>
                    <a:pt x="24" y="54"/>
                  </a:lnTo>
                  <a:lnTo>
                    <a:pt x="24" y="62"/>
                  </a:lnTo>
                  <a:lnTo>
                    <a:pt x="22" y="70"/>
                  </a:lnTo>
                  <a:lnTo>
                    <a:pt x="18" y="76"/>
                  </a:lnTo>
                  <a:lnTo>
                    <a:pt x="16" y="88"/>
                  </a:lnTo>
                  <a:lnTo>
                    <a:pt x="8" y="88"/>
                  </a:lnTo>
                  <a:lnTo>
                    <a:pt x="8" y="78"/>
                  </a:lnTo>
                  <a:lnTo>
                    <a:pt x="12" y="70"/>
                  </a:lnTo>
                  <a:lnTo>
                    <a:pt x="18" y="62"/>
                  </a:lnTo>
                  <a:lnTo>
                    <a:pt x="16" y="5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2" name="Freeform 1851"/>
            <p:cNvSpPr>
              <a:spLocks/>
            </p:cNvSpPr>
            <p:nvPr/>
          </p:nvSpPr>
          <p:spPr bwMode="gray">
            <a:xfrm>
              <a:off x="3866082" y="3300989"/>
              <a:ext cx="58910" cy="47143"/>
            </a:xfrm>
            <a:custGeom>
              <a:avLst/>
              <a:gdLst>
                <a:gd name="T0" fmla="*/ 2181 w 38"/>
                <a:gd name="T1" fmla="*/ 1564 h 32"/>
                <a:gd name="T2" fmla="*/ 1144 w 38"/>
                <a:gd name="T3" fmla="*/ 1564 h 32"/>
                <a:gd name="T4" fmla="*/ 1144 w 38"/>
                <a:gd name="T5" fmla="*/ 2046 h 32"/>
                <a:gd name="T6" fmla="*/ 766 w 38"/>
                <a:gd name="T7" fmla="*/ 2399 h 32"/>
                <a:gd name="T8" fmla="*/ 0 w 38"/>
                <a:gd name="T9" fmla="*/ 1871 h 32"/>
                <a:gd name="T10" fmla="*/ 2 w 38"/>
                <a:gd name="T11" fmla="*/ 1430 h 32"/>
                <a:gd name="T12" fmla="*/ 766 w 38"/>
                <a:gd name="T13" fmla="*/ 1195 h 32"/>
                <a:gd name="T14" fmla="*/ 936 w 38"/>
                <a:gd name="T15" fmla="*/ 487 h 32"/>
                <a:gd name="T16" fmla="*/ 1397 w 38"/>
                <a:gd name="T17" fmla="*/ 0 h 32"/>
                <a:gd name="T18" fmla="*/ 2411 w 38"/>
                <a:gd name="T19" fmla="*/ 0 h 32"/>
                <a:gd name="T20" fmla="*/ 3236 w 38"/>
                <a:gd name="T21" fmla="*/ 0 h 32"/>
                <a:gd name="T22" fmla="*/ 2946 w 38"/>
                <a:gd name="T23" fmla="*/ 487 h 32"/>
                <a:gd name="T24" fmla="*/ 2946 w 38"/>
                <a:gd name="T25" fmla="*/ 835 h 32"/>
                <a:gd name="T26" fmla="*/ 3599 w 38"/>
                <a:gd name="T27" fmla="*/ 1195 h 32"/>
                <a:gd name="T28" fmla="*/ 4204 w 38"/>
                <a:gd name="T29" fmla="*/ 1307 h 32"/>
                <a:gd name="T30" fmla="*/ 4647 w 38"/>
                <a:gd name="T31" fmla="*/ 1711 h 32"/>
                <a:gd name="T32" fmla="*/ 3954 w 38"/>
                <a:gd name="T33" fmla="*/ 2194 h 32"/>
                <a:gd name="T34" fmla="*/ 3236 w 38"/>
                <a:gd name="T35" fmla="*/ 1871 h 32"/>
                <a:gd name="T36" fmla="*/ 2665 w 38"/>
                <a:gd name="T37" fmla="*/ 1564 h 32"/>
                <a:gd name="T38" fmla="*/ 2181 w 38"/>
                <a:gd name="T39" fmla="*/ 1564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2"/>
                <a:gd name="T62" fmla="*/ 38 w 3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2">
                  <a:moveTo>
                    <a:pt x="18" y="22"/>
                  </a:moveTo>
                  <a:lnTo>
                    <a:pt x="10" y="22"/>
                  </a:lnTo>
                  <a:lnTo>
                    <a:pt x="10" y="28"/>
                  </a:lnTo>
                  <a:lnTo>
                    <a:pt x="6" y="32"/>
                  </a:lnTo>
                  <a:lnTo>
                    <a:pt x="0" y="26"/>
                  </a:lnTo>
                  <a:lnTo>
                    <a:pt x="2" y="20"/>
                  </a:lnTo>
                  <a:lnTo>
                    <a:pt x="6" y="16"/>
                  </a:lnTo>
                  <a:lnTo>
                    <a:pt x="8" y="6"/>
                  </a:lnTo>
                  <a:lnTo>
                    <a:pt x="12" y="0"/>
                  </a:lnTo>
                  <a:lnTo>
                    <a:pt x="20" y="0"/>
                  </a:lnTo>
                  <a:lnTo>
                    <a:pt x="26" y="0"/>
                  </a:lnTo>
                  <a:lnTo>
                    <a:pt x="24" y="6"/>
                  </a:lnTo>
                  <a:lnTo>
                    <a:pt x="24" y="12"/>
                  </a:lnTo>
                  <a:lnTo>
                    <a:pt x="30" y="16"/>
                  </a:lnTo>
                  <a:lnTo>
                    <a:pt x="34" y="18"/>
                  </a:lnTo>
                  <a:lnTo>
                    <a:pt x="38" y="24"/>
                  </a:lnTo>
                  <a:lnTo>
                    <a:pt x="32" y="30"/>
                  </a:lnTo>
                  <a:lnTo>
                    <a:pt x="26" y="26"/>
                  </a:lnTo>
                  <a:lnTo>
                    <a:pt x="22" y="22"/>
                  </a:lnTo>
                  <a:lnTo>
                    <a:pt x="18" y="2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3" name="Freeform 1852"/>
            <p:cNvSpPr>
              <a:spLocks/>
            </p:cNvSpPr>
            <p:nvPr/>
          </p:nvSpPr>
          <p:spPr bwMode="gray">
            <a:xfrm>
              <a:off x="3562462" y="3343416"/>
              <a:ext cx="90632" cy="89573"/>
            </a:xfrm>
            <a:custGeom>
              <a:avLst/>
              <a:gdLst>
                <a:gd name="T0" fmla="*/ 835 w 64"/>
                <a:gd name="T1" fmla="*/ 1301 h 66"/>
                <a:gd name="T2" fmla="*/ 1307 w 64"/>
                <a:gd name="T3" fmla="*/ 1301 h 66"/>
                <a:gd name="T4" fmla="*/ 1564 w 64"/>
                <a:gd name="T5" fmla="*/ 1689 h 66"/>
                <a:gd name="T6" fmla="*/ 2046 w 64"/>
                <a:gd name="T7" fmla="*/ 1689 h 66"/>
                <a:gd name="T8" fmla="*/ 2046 w 64"/>
                <a:gd name="T9" fmla="*/ 1301 h 66"/>
                <a:gd name="T10" fmla="*/ 2046 w 64"/>
                <a:gd name="T11" fmla="*/ 866 h 66"/>
                <a:gd name="T12" fmla="*/ 2870 w 64"/>
                <a:gd name="T13" fmla="*/ 728 h 66"/>
                <a:gd name="T14" fmla="*/ 3202 w 64"/>
                <a:gd name="T15" fmla="*/ 513 h 66"/>
                <a:gd name="T16" fmla="*/ 3502 w 64"/>
                <a:gd name="T17" fmla="*/ 431 h 66"/>
                <a:gd name="T18" fmla="*/ 4108 w 64"/>
                <a:gd name="T19" fmla="*/ 2 h 66"/>
                <a:gd name="T20" fmla="*/ 4582 w 64"/>
                <a:gd name="T21" fmla="*/ 0 h 66"/>
                <a:gd name="T22" fmla="*/ 4698 w 64"/>
                <a:gd name="T23" fmla="*/ 513 h 66"/>
                <a:gd name="T24" fmla="*/ 4492 w 64"/>
                <a:gd name="T25" fmla="*/ 1301 h 66"/>
                <a:gd name="T26" fmla="*/ 3755 w 64"/>
                <a:gd name="T27" fmla="*/ 1548 h 66"/>
                <a:gd name="T28" fmla="*/ 3830 w 64"/>
                <a:gd name="T29" fmla="*/ 1967 h 66"/>
                <a:gd name="T30" fmla="*/ 3433 w 64"/>
                <a:gd name="T31" fmla="*/ 2194 h 66"/>
                <a:gd name="T32" fmla="*/ 2928 w 64"/>
                <a:gd name="T33" fmla="*/ 2341 h 66"/>
                <a:gd name="T34" fmla="*/ 2194 w 64"/>
                <a:gd name="T35" fmla="*/ 2611 h 66"/>
                <a:gd name="T36" fmla="*/ 1871 w 64"/>
                <a:gd name="T37" fmla="*/ 2848 h 66"/>
                <a:gd name="T38" fmla="*/ 1711 w 64"/>
                <a:gd name="T39" fmla="*/ 3389 h 66"/>
                <a:gd name="T40" fmla="*/ 1430 w 64"/>
                <a:gd name="T41" fmla="*/ 3389 h 66"/>
                <a:gd name="T42" fmla="*/ 1307 w 64"/>
                <a:gd name="T43" fmla="*/ 3892 h 66"/>
                <a:gd name="T44" fmla="*/ 583 w 64"/>
                <a:gd name="T45" fmla="*/ 4303 h 66"/>
                <a:gd name="T46" fmla="*/ 0 w 64"/>
                <a:gd name="T47" fmla="*/ 4033 h 66"/>
                <a:gd name="T48" fmla="*/ 2 w 64"/>
                <a:gd name="T49" fmla="*/ 3616 h 66"/>
                <a:gd name="T50" fmla="*/ 835 w 64"/>
                <a:gd name="T51" fmla="*/ 3559 h 66"/>
                <a:gd name="T52" fmla="*/ 698 w 64"/>
                <a:gd name="T53" fmla="*/ 3107 h 66"/>
                <a:gd name="T54" fmla="*/ 487 w 64"/>
                <a:gd name="T55" fmla="*/ 2748 h 66"/>
                <a:gd name="T56" fmla="*/ 583 w 64"/>
                <a:gd name="T57" fmla="*/ 2462 h 66"/>
                <a:gd name="T58" fmla="*/ 999 w 64"/>
                <a:gd name="T59" fmla="*/ 2194 h 66"/>
                <a:gd name="T60" fmla="*/ 698 w 64"/>
                <a:gd name="T61" fmla="*/ 2069 h 66"/>
                <a:gd name="T62" fmla="*/ 487 w 64"/>
                <a:gd name="T63" fmla="*/ 1689 h 66"/>
                <a:gd name="T64" fmla="*/ 835 w 64"/>
                <a:gd name="T65" fmla="*/ 130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6"/>
                <a:gd name="T101" fmla="*/ 64 w 6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6">
                  <a:moveTo>
                    <a:pt x="12" y="20"/>
                  </a:moveTo>
                  <a:lnTo>
                    <a:pt x="18" y="20"/>
                  </a:lnTo>
                  <a:lnTo>
                    <a:pt x="22" y="26"/>
                  </a:lnTo>
                  <a:lnTo>
                    <a:pt x="28" y="26"/>
                  </a:lnTo>
                  <a:lnTo>
                    <a:pt x="28" y="20"/>
                  </a:lnTo>
                  <a:lnTo>
                    <a:pt x="28" y="14"/>
                  </a:lnTo>
                  <a:lnTo>
                    <a:pt x="38" y="12"/>
                  </a:lnTo>
                  <a:lnTo>
                    <a:pt x="44" y="8"/>
                  </a:lnTo>
                  <a:lnTo>
                    <a:pt x="48" y="6"/>
                  </a:lnTo>
                  <a:lnTo>
                    <a:pt x="56" y="2"/>
                  </a:lnTo>
                  <a:lnTo>
                    <a:pt x="62" y="0"/>
                  </a:lnTo>
                  <a:lnTo>
                    <a:pt x="64" y="8"/>
                  </a:lnTo>
                  <a:lnTo>
                    <a:pt x="60" y="20"/>
                  </a:lnTo>
                  <a:lnTo>
                    <a:pt x="50" y="24"/>
                  </a:lnTo>
                  <a:lnTo>
                    <a:pt x="52" y="30"/>
                  </a:lnTo>
                  <a:lnTo>
                    <a:pt x="46" y="34"/>
                  </a:lnTo>
                  <a:lnTo>
                    <a:pt x="40" y="36"/>
                  </a:lnTo>
                  <a:lnTo>
                    <a:pt x="30" y="40"/>
                  </a:lnTo>
                  <a:lnTo>
                    <a:pt x="26" y="44"/>
                  </a:lnTo>
                  <a:lnTo>
                    <a:pt x="24" y="52"/>
                  </a:lnTo>
                  <a:lnTo>
                    <a:pt x="20" y="52"/>
                  </a:lnTo>
                  <a:lnTo>
                    <a:pt x="18" y="60"/>
                  </a:lnTo>
                  <a:lnTo>
                    <a:pt x="8" y="66"/>
                  </a:lnTo>
                  <a:lnTo>
                    <a:pt x="0" y="62"/>
                  </a:lnTo>
                  <a:lnTo>
                    <a:pt x="2" y="56"/>
                  </a:lnTo>
                  <a:lnTo>
                    <a:pt x="12" y="54"/>
                  </a:lnTo>
                  <a:lnTo>
                    <a:pt x="10" y="48"/>
                  </a:lnTo>
                  <a:lnTo>
                    <a:pt x="6" y="42"/>
                  </a:lnTo>
                  <a:lnTo>
                    <a:pt x="8" y="38"/>
                  </a:lnTo>
                  <a:lnTo>
                    <a:pt x="14" y="34"/>
                  </a:lnTo>
                  <a:lnTo>
                    <a:pt x="10" y="32"/>
                  </a:lnTo>
                  <a:lnTo>
                    <a:pt x="6" y="26"/>
                  </a:lnTo>
                  <a:lnTo>
                    <a:pt x="12"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4" name="Freeform 1853"/>
            <p:cNvSpPr>
              <a:spLocks/>
            </p:cNvSpPr>
            <p:nvPr/>
          </p:nvSpPr>
          <p:spPr bwMode="gray">
            <a:xfrm>
              <a:off x="3576059" y="3451846"/>
              <a:ext cx="54379" cy="70713"/>
            </a:xfrm>
            <a:custGeom>
              <a:avLst/>
              <a:gdLst>
                <a:gd name="T0" fmla="*/ 0 w 36"/>
                <a:gd name="T1" fmla="*/ 1599 h 50"/>
                <a:gd name="T2" fmla="*/ 1492 w 36"/>
                <a:gd name="T3" fmla="*/ 1599 h 50"/>
                <a:gd name="T4" fmla="*/ 1209 w 36"/>
                <a:gd name="T5" fmla="*/ 904 h 50"/>
                <a:gd name="T6" fmla="*/ 1492 w 36"/>
                <a:gd name="T7" fmla="*/ 4 h 50"/>
                <a:gd name="T8" fmla="*/ 2274 w 36"/>
                <a:gd name="T9" fmla="*/ 617 h 50"/>
                <a:gd name="T10" fmla="*/ 2527 w 36"/>
                <a:gd name="T11" fmla="*/ 1093 h 50"/>
                <a:gd name="T12" fmla="*/ 3120 w 36"/>
                <a:gd name="T13" fmla="*/ 1599 h 50"/>
                <a:gd name="T14" fmla="*/ 3852 w 36"/>
                <a:gd name="T15" fmla="*/ 904 h 50"/>
                <a:gd name="T16" fmla="*/ 3467 w 36"/>
                <a:gd name="T17" fmla="*/ 4 h 50"/>
                <a:gd name="T18" fmla="*/ 4331 w 36"/>
                <a:gd name="T19" fmla="*/ 0 h 50"/>
                <a:gd name="T20" fmla="*/ 4956 w 36"/>
                <a:gd name="T21" fmla="*/ 4 h 50"/>
                <a:gd name="T22" fmla="*/ 5347 w 36"/>
                <a:gd name="T23" fmla="*/ 1093 h 50"/>
                <a:gd name="T24" fmla="*/ 5347 w 36"/>
                <a:gd name="T25" fmla="*/ 1759 h 50"/>
                <a:gd name="T26" fmla="*/ 4756 w 36"/>
                <a:gd name="T27" fmla="*/ 2341 h 50"/>
                <a:gd name="T28" fmla="*/ 5507 w 36"/>
                <a:gd name="T29" fmla="*/ 2743 h 50"/>
                <a:gd name="T30" fmla="*/ 5347 w 36"/>
                <a:gd name="T31" fmla="*/ 3319 h 50"/>
                <a:gd name="T32" fmla="*/ 4756 w 36"/>
                <a:gd name="T33" fmla="*/ 3766 h 50"/>
                <a:gd name="T34" fmla="*/ 5507 w 36"/>
                <a:gd name="T35" fmla="*/ 3836 h 50"/>
                <a:gd name="T36" fmla="*/ 5507 w 36"/>
                <a:gd name="T37" fmla="*/ 4220 h 50"/>
                <a:gd name="T38" fmla="*/ 5347 w 36"/>
                <a:gd name="T39" fmla="*/ 4860 h 50"/>
                <a:gd name="T40" fmla="*/ 4014 w 36"/>
                <a:gd name="T41" fmla="*/ 4860 h 50"/>
                <a:gd name="T42" fmla="*/ 3467 w 36"/>
                <a:gd name="T43" fmla="*/ 4642 h 50"/>
                <a:gd name="T44" fmla="*/ 2808 w 36"/>
                <a:gd name="T45" fmla="*/ 4860 h 50"/>
                <a:gd name="T46" fmla="*/ 1842 w 36"/>
                <a:gd name="T47" fmla="*/ 4220 h 50"/>
                <a:gd name="T48" fmla="*/ 1842 w 36"/>
                <a:gd name="T49" fmla="*/ 3766 h 50"/>
                <a:gd name="T50" fmla="*/ 2527 w 36"/>
                <a:gd name="T51" fmla="*/ 2882 h 50"/>
                <a:gd name="T52" fmla="*/ 1842 w 36"/>
                <a:gd name="T53" fmla="*/ 2341 h 50"/>
                <a:gd name="T54" fmla="*/ 1209 w 36"/>
                <a:gd name="T55" fmla="*/ 2743 h 50"/>
                <a:gd name="T56" fmla="*/ 2 w 36"/>
                <a:gd name="T57" fmla="*/ 2341 h 50"/>
                <a:gd name="T58" fmla="*/ 0 w 36"/>
                <a:gd name="T59" fmla="*/ 1599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50"/>
                <a:gd name="T92" fmla="*/ 36 w 36"/>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50">
                  <a:moveTo>
                    <a:pt x="0" y="16"/>
                  </a:moveTo>
                  <a:lnTo>
                    <a:pt x="10" y="16"/>
                  </a:lnTo>
                  <a:lnTo>
                    <a:pt x="8" y="10"/>
                  </a:lnTo>
                  <a:lnTo>
                    <a:pt x="10" y="4"/>
                  </a:lnTo>
                  <a:lnTo>
                    <a:pt x="14" y="6"/>
                  </a:lnTo>
                  <a:lnTo>
                    <a:pt x="16" y="12"/>
                  </a:lnTo>
                  <a:lnTo>
                    <a:pt x="20" y="16"/>
                  </a:lnTo>
                  <a:lnTo>
                    <a:pt x="24" y="10"/>
                  </a:lnTo>
                  <a:lnTo>
                    <a:pt x="22" y="4"/>
                  </a:lnTo>
                  <a:lnTo>
                    <a:pt x="28" y="0"/>
                  </a:lnTo>
                  <a:lnTo>
                    <a:pt x="32" y="4"/>
                  </a:lnTo>
                  <a:lnTo>
                    <a:pt x="34" y="12"/>
                  </a:lnTo>
                  <a:lnTo>
                    <a:pt x="34" y="18"/>
                  </a:lnTo>
                  <a:lnTo>
                    <a:pt x="30" y="24"/>
                  </a:lnTo>
                  <a:lnTo>
                    <a:pt x="36" y="28"/>
                  </a:lnTo>
                  <a:lnTo>
                    <a:pt x="34" y="34"/>
                  </a:lnTo>
                  <a:lnTo>
                    <a:pt x="30" y="38"/>
                  </a:lnTo>
                  <a:lnTo>
                    <a:pt x="36" y="40"/>
                  </a:lnTo>
                  <a:lnTo>
                    <a:pt x="36" y="44"/>
                  </a:lnTo>
                  <a:lnTo>
                    <a:pt x="34" y="50"/>
                  </a:lnTo>
                  <a:lnTo>
                    <a:pt x="26" y="50"/>
                  </a:lnTo>
                  <a:lnTo>
                    <a:pt x="22" y="48"/>
                  </a:lnTo>
                  <a:lnTo>
                    <a:pt x="18" y="50"/>
                  </a:lnTo>
                  <a:lnTo>
                    <a:pt x="12" y="44"/>
                  </a:lnTo>
                  <a:lnTo>
                    <a:pt x="12" y="38"/>
                  </a:lnTo>
                  <a:lnTo>
                    <a:pt x="16" y="30"/>
                  </a:lnTo>
                  <a:lnTo>
                    <a:pt x="12" y="24"/>
                  </a:lnTo>
                  <a:lnTo>
                    <a:pt x="8" y="28"/>
                  </a:lnTo>
                  <a:lnTo>
                    <a:pt x="2" y="24"/>
                  </a:lnTo>
                  <a:lnTo>
                    <a:pt x="0" y="16"/>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5" name="Freeform 1854"/>
            <p:cNvSpPr>
              <a:spLocks/>
            </p:cNvSpPr>
            <p:nvPr/>
          </p:nvSpPr>
          <p:spPr bwMode="gray">
            <a:xfrm>
              <a:off x="3512616" y="3475416"/>
              <a:ext cx="18126" cy="33001"/>
            </a:xfrm>
            <a:custGeom>
              <a:avLst/>
              <a:gdLst>
                <a:gd name="T0" fmla="*/ 544 w 12"/>
                <a:gd name="T1" fmla="*/ 544 h 24"/>
                <a:gd name="T2" fmla="*/ 544 w 12"/>
                <a:gd name="T3" fmla="*/ 879 h 24"/>
                <a:gd name="T4" fmla="*/ 336 w 12"/>
                <a:gd name="T5" fmla="*/ 1117 h 24"/>
                <a:gd name="T6" fmla="*/ 0 w 12"/>
                <a:gd name="T7" fmla="*/ 952 h 24"/>
                <a:gd name="T8" fmla="*/ 2 w 12"/>
                <a:gd name="T9" fmla="*/ 544 h 24"/>
                <a:gd name="T10" fmla="*/ 336 w 12"/>
                <a:gd name="T11" fmla="*/ 4 h 24"/>
                <a:gd name="T12" fmla="*/ 463 w 12"/>
                <a:gd name="T13" fmla="*/ 0 h 24"/>
                <a:gd name="T14" fmla="*/ 544 w 12"/>
                <a:gd name="T15" fmla="*/ 4 h 24"/>
                <a:gd name="T16" fmla="*/ 544 w 12"/>
                <a:gd name="T17" fmla="*/ 54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12"/>
                  </a:moveTo>
                  <a:lnTo>
                    <a:pt x="12" y="18"/>
                  </a:lnTo>
                  <a:lnTo>
                    <a:pt x="6" y="24"/>
                  </a:lnTo>
                  <a:lnTo>
                    <a:pt x="0" y="20"/>
                  </a:lnTo>
                  <a:lnTo>
                    <a:pt x="2" y="12"/>
                  </a:lnTo>
                  <a:lnTo>
                    <a:pt x="6" y="4"/>
                  </a:lnTo>
                  <a:lnTo>
                    <a:pt x="10" y="0"/>
                  </a:lnTo>
                  <a:lnTo>
                    <a:pt x="12" y="4"/>
                  </a:lnTo>
                  <a:lnTo>
                    <a:pt x="12" y="12"/>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6" name="Freeform 1855"/>
            <p:cNvSpPr>
              <a:spLocks/>
            </p:cNvSpPr>
            <p:nvPr/>
          </p:nvSpPr>
          <p:spPr bwMode="gray">
            <a:xfrm>
              <a:off x="3526209" y="3432989"/>
              <a:ext cx="27190" cy="37714"/>
            </a:xfrm>
            <a:custGeom>
              <a:avLst/>
              <a:gdLst>
                <a:gd name="T0" fmla="*/ 617 w 20"/>
                <a:gd name="T1" fmla="*/ 3886 h 26"/>
                <a:gd name="T2" fmla="*/ 4 w 20"/>
                <a:gd name="T3" fmla="*/ 2801 h 26"/>
                <a:gd name="T4" fmla="*/ 0 w 20"/>
                <a:gd name="T5" fmla="*/ 1467 h 26"/>
                <a:gd name="T6" fmla="*/ 4 w 20"/>
                <a:gd name="T7" fmla="*/ 2 h 26"/>
                <a:gd name="T8" fmla="*/ 904 w 20"/>
                <a:gd name="T9" fmla="*/ 0 h 26"/>
                <a:gd name="T10" fmla="*/ 1599 w 20"/>
                <a:gd name="T11" fmla="*/ 2 h 26"/>
                <a:gd name="T12" fmla="*/ 1935 w 20"/>
                <a:gd name="T13" fmla="*/ 1825 h 26"/>
                <a:gd name="T14" fmla="*/ 1599 w 20"/>
                <a:gd name="T15" fmla="*/ 2801 h 26"/>
                <a:gd name="T16" fmla="*/ 1093 w 20"/>
                <a:gd name="T17" fmla="*/ 4334 h 26"/>
                <a:gd name="T18" fmla="*/ 747 w 20"/>
                <a:gd name="T19" fmla="*/ 4878 h 26"/>
                <a:gd name="T20" fmla="*/ 617 w 20"/>
                <a:gd name="T21" fmla="*/ 388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6"/>
                <a:gd name="T35" fmla="*/ 20 w 2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6">
                  <a:moveTo>
                    <a:pt x="6" y="20"/>
                  </a:moveTo>
                  <a:lnTo>
                    <a:pt x="4" y="14"/>
                  </a:lnTo>
                  <a:lnTo>
                    <a:pt x="0" y="8"/>
                  </a:lnTo>
                  <a:lnTo>
                    <a:pt x="4" y="2"/>
                  </a:lnTo>
                  <a:lnTo>
                    <a:pt x="10" y="0"/>
                  </a:lnTo>
                  <a:lnTo>
                    <a:pt x="16" y="2"/>
                  </a:lnTo>
                  <a:lnTo>
                    <a:pt x="20" y="10"/>
                  </a:lnTo>
                  <a:lnTo>
                    <a:pt x="16" y="14"/>
                  </a:lnTo>
                  <a:lnTo>
                    <a:pt x="12" y="22"/>
                  </a:lnTo>
                  <a:lnTo>
                    <a:pt x="8" y="26"/>
                  </a:lnTo>
                  <a:lnTo>
                    <a:pt x="6" y="2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7" name="Freeform 1856"/>
            <p:cNvSpPr>
              <a:spLocks/>
            </p:cNvSpPr>
            <p:nvPr/>
          </p:nvSpPr>
          <p:spPr bwMode="gray">
            <a:xfrm>
              <a:off x="3544336" y="3659275"/>
              <a:ext cx="77039" cy="66000"/>
            </a:xfrm>
            <a:custGeom>
              <a:avLst/>
              <a:gdLst>
                <a:gd name="T0" fmla="*/ 4 w 52"/>
                <a:gd name="T1" fmla="*/ 1117 h 48"/>
                <a:gd name="T2" fmla="*/ 782 w 52"/>
                <a:gd name="T3" fmla="*/ 1210 h 48"/>
                <a:gd name="T4" fmla="*/ 1355 w 52"/>
                <a:gd name="T5" fmla="*/ 952 h 48"/>
                <a:gd name="T6" fmla="*/ 1785 w 52"/>
                <a:gd name="T7" fmla="*/ 879 h 48"/>
                <a:gd name="T8" fmla="*/ 1957 w 52"/>
                <a:gd name="T9" fmla="*/ 1031 h 48"/>
                <a:gd name="T10" fmla="*/ 2476 w 52"/>
                <a:gd name="T11" fmla="*/ 1031 h 48"/>
                <a:gd name="T12" fmla="*/ 2813 w 52"/>
                <a:gd name="T13" fmla="*/ 749 h 48"/>
                <a:gd name="T14" fmla="*/ 3097 w 52"/>
                <a:gd name="T15" fmla="*/ 394 h 48"/>
                <a:gd name="T16" fmla="*/ 3395 w 52"/>
                <a:gd name="T17" fmla="*/ 4 h 48"/>
                <a:gd name="T18" fmla="*/ 4079 w 52"/>
                <a:gd name="T19" fmla="*/ 0 h 48"/>
                <a:gd name="T20" fmla="*/ 4296 w 52"/>
                <a:gd name="T21" fmla="*/ 2 h 48"/>
                <a:gd name="T22" fmla="*/ 3981 w 52"/>
                <a:gd name="T23" fmla="*/ 544 h 48"/>
                <a:gd name="T24" fmla="*/ 3097 w 52"/>
                <a:gd name="T25" fmla="*/ 879 h 48"/>
                <a:gd name="T26" fmla="*/ 2813 w 52"/>
                <a:gd name="T27" fmla="*/ 1210 h 48"/>
                <a:gd name="T28" fmla="*/ 2813 w 52"/>
                <a:gd name="T29" fmla="*/ 1311 h 48"/>
                <a:gd name="T30" fmla="*/ 2813 w 52"/>
                <a:gd name="T31" fmla="*/ 1420 h 48"/>
                <a:gd name="T32" fmla="*/ 2577 w 52"/>
                <a:gd name="T33" fmla="*/ 1538 h 48"/>
                <a:gd name="T34" fmla="*/ 1957 w 52"/>
                <a:gd name="T35" fmla="*/ 1587 h 48"/>
                <a:gd name="T36" fmla="*/ 1785 w 52"/>
                <a:gd name="T37" fmla="*/ 1862 h 48"/>
                <a:gd name="T38" fmla="*/ 1628 w 52"/>
                <a:gd name="T39" fmla="*/ 2136 h 48"/>
                <a:gd name="T40" fmla="*/ 939 w 52"/>
                <a:gd name="T41" fmla="*/ 2295 h 48"/>
                <a:gd name="T42" fmla="*/ 541 w 52"/>
                <a:gd name="T43" fmla="*/ 2118 h 48"/>
                <a:gd name="T44" fmla="*/ 650 w 52"/>
                <a:gd name="T45" fmla="*/ 1805 h 48"/>
                <a:gd name="T46" fmla="*/ 650 w 52"/>
                <a:gd name="T47" fmla="*/ 1587 h 48"/>
                <a:gd name="T48" fmla="*/ 0 w 52"/>
                <a:gd name="T49" fmla="*/ 1587 h 48"/>
                <a:gd name="T50" fmla="*/ 2 w 52"/>
                <a:gd name="T51" fmla="*/ 1311 h 48"/>
                <a:gd name="T52" fmla="*/ 4 w 52"/>
                <a:gd name="T53" fmla="*/ 1117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48"/>
                <a:gd name="T83" fmla="*/ 52 w 52"/>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48">
                  <a:moveTo>
                    <a:pt x="4" y="24"/>
                  </a:moveTo>
                  <a:lnTo>
                    <a:pt x="10" y="26"/>
                  </a:lnTo>
                  <a:lnTo>
                    <a:pt x="16" y="20"/>
                  </a:lnTo>
                  <a:lnTo>
                    <a:pt x="22" y="18"/>
                  </a:lnTo>
                  <a:lnTo>
                    <a:pt x="24" y="22"/>
                  </a:lnTo>
                  <a:lnTo>
                    <a:pt x="30" y="22"/>
                  </a:lnTo>
                  <a:lnTo>
                    <a:pt x="34" y="16"/>
                  </a:lnTo>
                  <a:lnTo>
                    <a:pt x="38" y="8"/>
                  </a:lnTo>
                  <a:lnTo>
                    <a:pt x="42" y="4"/>
                  </a:lnTo>
                  <a:lnTo>
                    <a:pt x="50" y="0"/>
                  </a:lnTo>
                  <a:lnTo>
                    <a:pt x="52" y="2"/>
                  </a:lnTo>
                  <a:lnTo>
                    <a:pt x="48" y="12"/>
                  </a:lnTo>
                  <a:lnTo>
                    <a:pt x="38" y="18"/>
                  </a:lnTo>
                  <a:lnTo>
                    <a:pt x="34" y="26"/>
                  </a:lnTo>
                  <a:lnTo>
                    <a:pt x="34" y="28"/>
                  </a:lnTo>
                  <a:lnTo>
                    <a:pt x="34" y="30"/>
                  </a:lnTo>
                  <a:lnTo>
                    <a:pt x="32" y="32"/>
                  </a:lnTo>
                  <a:lnTo>
                    <a:pt x="24" y="34"/>
                  </a:lnTo>
                  <a:lnTo>
                    <a:pt x="22" y="40"/>
                  </a:lnTo>
                  <a:lnTo>
                    <a:pt x="20" y="46"/>
                  </a:lnTo>
                  <a:lnTo>
                    <a:pt x="12" y="48"/>
                  </a:lnTo>
                  <a:lnTo>
                    <a:pt x="6" y="44"/>
                  </a:lnTo>
                  <a:lnTo>
                    <a:pt x="8" y="38"/>
                  </a:lnTo>
                  <a:lnTo>
                    <a:pt x="8" y="34"/>
                  </a:lnTo>
                  <a:lnTo>
                    <a:pt x="0" y="34"/>
                  </a:lnTo>
                  <a:lnTo>
                    <a:pt x="2" y="28"/>
                  </a:lnTo>
                  <a:lnTo>
                    <a:pt x="4" y="24"/>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8" name="Freeform 1857"/>
            <p:cNvSpPr>
              <a:spLocks/>
            </p:cNvSpPr>
            <p:nvPr/>
          </p:nvSpPr>
          <p:spPr bwMode="gray">
            <a:xfrm>
              <a:off x="3625905" y="3729987"/>
              <a:ext cx="18126" cy="37714"/>
            </a:xfrm>
            <a:custGeom>
              <a:avLst/>
              <a:gdLst>
                <a:gd name="T0" fmla="*/ 9138 w 12"/>
                <a:gd name="T1" fmla="*/ 0 h 26"/>
                <a:gd name="T2" fmla="*/ 19644 w 12"/>
                <a:gd name="T3" fmla="*/ 2 h 26"/>
                <a:gd name="T4" fmla="*/ 19644 w 12"/>
                <a:gd name="T5" fmla="*/ 297 h 26"/>
                <a:gd name="T6" fmla="*/ 19644 w 12"/>
                <a:gd name="T7" fmla="*/ 540 h 26"/>
                <a:gd name="T8" fmla="*/ 19644 w 12"/>
                <a:gd name="T9" fmla="*/ 843 h 26"/>
                <a:gd name="T10" fmla="*/ 9138 w 12"/>
                <a:gd name="T11" fmla="*/ 908 h 26"/>
                <a:gd name="T12" fmla="*/ 0 w 12"/>
                <a:gd name="T13" fmla="*/ 540 h 26"/>
                <a:gd name="T14" fmla="*/ 0 w 12"/>
                <a:gd name="T15" fmla="*/ 297 h 26"/>
                <a:gd name="T16" fmla="*/ 0 w 12"/>
                <a:gd name="T17" fmla="*/ 4 h 26"/>
                <a:gd name="T18" fmla="*/ 9138 w 1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6"/>
                <a:gd name="T32" fmla="*/ 12 w 1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6">
                  <a:moveTo>
                    <a:pt x="6" y="0"/>
                  </a:moveTo>
                  <a:lnTo>
                    <a:pt x="12" y="2"/>
                  </a:lnTo>
                  <a:lnTo>
                    <a:pt x="12" y="8"/>
                  </a:lnTo>
                  <a:lnTo>
                    <a:pt x="12" y="16"/>
                  </a:lnTo>
                  <a:lnTo>
                    <a:pt x="12" y="24"/>
                  </a:lnTo>
                  <a:lnTo>
                    <a:pt x="6" y="26"/>
                  </a:lnTo>
                  <a:lnTo>
                    <a:pt x="0" y="16"/>
                  </a:lnTo>
                  <a:lnTo>
                    <a:pt x="0" y="8"/>
                  </a:lnTo>
                  <a:lnTo>
                    <a:pt x="0" y="4"/>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89" name="Freeform 1858"/>
            <p:cNvSpPr>
              <a:spLocks/>
            </p:cNvSpPr>
            <p:nvPr/>
          </p:nvSpPr>
          <p:spPr bwMode="gray">
            <a:xfrm>
              <a:off x="3630438" y="3913846"/>
              <a:ext cx="40783" cy="42427"/>
            </a:xfrm>
            <a:custGeom>
              <a:avLst/>
              <a:gdLst>
                <a:gd name="T0" fmla="*/ 582 w 30"/>
                <a:gd name="T1" fmla="*/ 0 h 30"/>
                <a:gd name="T2" fmla="*/ 621 w 30"/>
                <a:gd name="T3" fmla="*/ 658 h 30"/>
                <a:gd name="T4" fmla="*/ 662 w 30"/>
                <a:gd name="T5" fmla="*/ 1166 h 30"/>
                <a:gd name="T6" fmla="*/ 621 w 30"/>
                <a:gd name="T7" fmla="*/ 1599 h 30"/>
                <a:gd name="T8" fmla="*/ 582 w 30"/>
                <a:gd name="T9" fmla="*/ 1759 h 30"/>
                <a:gd name="T10" fmla="*/ 481 w 30"/>
                <a:gd name="T11" fmla="*/ 2341 h 30"/>
                <a:gd name="T12" fmla="*/ 372 w 30"/>
                <a:gd name="T13" fmla="*/ 2750 h 30"/>
                <a:gd name="T14" fmla="*/ 222 w 30"/>
                <a:gd name="T15" fmla="*/ 2884 h 30"/>
                <a:gd name="T16" fmla="*/ 0 w 30"/>
                <a:gd name="T17" fmla="*/ 2884 h 30"/>
                <a:gd name="T18" fmla="*/ 4 w 30"/>
                <a:gd name="T19" fmla="*/ 1759 h 30"/>
                <a:gd name="T20" fmla="*/ 288 w 30"/>
                <a:gd name="T21" fmla="*/ 964 h 30"/>
                <a:gd name="T22" fmla="*/ 372 w 30"/>
                <a:gd name="T23" fmla="*/ 4 h 30"/>
                <a:gd name="T24" fmla="*/ 582 w 3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26" y="0"/>
                  </a:moveTo>
                  <a:lnTo>
                    <a:pt x="28" y="6"/>
                  </a:lnTo>
                  <a:lnTo>
                    <a:pt x="30" y="12"/>
                  </a:lnTo>
                  <a:lnTo>
                    <a:pt x="28" y="16"/>
                  </a:lnTo>
                  <a:lnTo>
                    <a:pt x="26" y="18"/>
                  </a:lnTo>
                  <a:lnTo>
                    <a:pt x="22" y="24"/>
                  </a:lnTo>
                  <a:lnTo>
                    <a:pt x="18" y="28"/>
                  </a:lnTo>
                  <a:lnTo>
                    <a:pt x="10" y="30"/>
                  </a:lnTo>
                  <a:lnTo>
                    <a:pt x="0" y="30"/>
                  </a:lnTo>
                  <a:lnTo>
                    <a:pt x="4" y="18"/>
                  </a:lnTo>
                  <a:lnTo>
                    <a:pt x="14" y="10"/>
                  </a:lnTo>
                  <a:lnTo>
                    <a:pt x="18" y="4"/>
                  </a:lnTo>
                  <a:lnTo>
                    <a:pt x="2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0" name="Freeform 1859"/>
            <p:cNvSpPr>
              <a:spLocks/>
            </p:cNvSpPr>
            <p:nvPr/>
          </p:nvSpPr>
          <p:spPr bwMode="gray">
            <a:xfrm>
              <a:off x="5361515" y="1806559"/>
              <a:ext cx="31720" cy="28286"/>
            </a:xfrm>
            <a:custGeom>
              <a:avLst/>
              <a:gdLst>
                <a:gd name="T0" fmla="*/ 4 w 20"/>
                <a:gd name="T1" fmla="*/ 0 h 20"/>
                <a:gd name="T2" fmla="*/ 904 w 20"/>
                <a:gd name="T3" fmla="*/ 4 h 20"/>
                <a:gd name="T4" fmla="*/ 1599 w 20"/>
                <a:gd name="T5" fmla="*/ 617 h 20"/>
                <a:gd name="T6" fmla="*/ 1935 w 20"/>
                <a:gd name="T7" fmla="*/ 1093 h 20"/>
                <a:gd name="T8" fmla="*/ 1935 w 20"/>
                <a:gd name="T9" fmla="*/ 1759 h 20"/>
                <a:gd name="T10" fmla="*/ 1322 w 20"/>
                <a:gd name="T11" fmla="*/ 1935 h 20"/>
                <a:gd name="T12" fmla="*/ 747 w 20"/>
                <a:gd name="T13" fmla="*/ 1599 h 20"/>
                <a:gd name="T14" fmla="*/ 617 w 20"/>
                <a:gd name="T15" fmla="*/ 904 h 20"/>
                <a:gd name="T16" fmla="*/ 0 w 20"/>
                <a:gd name="T17" fmla="*/ 4 h 20"/>
                <a:gd name="T18" fmla="*/ 4 w 2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4" y="0"/>
                  </a:moveTo>
                  <a:lnTo>
                    <a:pt x="10" y="4"/>
                  </a:lnTo>
                  <a:lnTo>
                    <a:pt x="16" y="6"/>
                  </a:lnTo>
                  <a:lnTo>
                    <a:pt x="20" y="12"/>
                  </a:lnTo>
                  <a:lnTo>
                    <a:pt x="20" y="18"/>
                  </a:lnTo>
                  <a:lnTo>
                    <a:pt x="14" y="20"/>
                  </a:lnTo>
                  <a:lnTo>
                    <a:pt x="8" y="16"/>
                  </a:lnTo>
                  <a:lnTo>
                    <a:pt x="6" y="10"/>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1" name="Freeform 1860"/>
            <p:cNvSpPr>
              <a:spLocks/>
            </p:cNvSpPr>
            <p:nvPr/>
          </p:nvSpPr>
          <p:spPr bwMode="gray">
            <a:xfrm>
              <a:off x="4518634" y="3267987"/>
              <a:ext cx="31720" cy="23573"/>
            </a:xfrm>
            <a:custGeom>
              <a:avLst/>
              <a:gdLst>
                <a:gd name="T0" fmla="*/ 617 w 20"/>
                <a:gd name="T1" fmla="*/ 0 h 20"/>
                <a:gd name="T2" fmla="*/ 1322 w 20"/>
                <a:gd name="T3" fmla="*/ 0 h 20"/>
                <a:gd name="T4" fmla="*/ 1759 w 20"/>
                <a:gd name="T5" fmla="*/ 617 h 20"/>
                <a:gd name="T6" fmla="*/ 1935 w 20"/>
                <a:gd name="T7" fmla="*/ 1599 h 20"/>
                <a:gd name="T8" fmla="*/ 1322 w 20"/>
                <a:gd name="T9" fmla="*/ 1759 h 20"/>
                <a:gd name="T10" fmla="*/ 617 w 20"/>
                <a:gd name="T11" fmla="*/ 1599 h 20"/>
                <a:gd name="T12" fmla="*/ 4 w 20"/>
                <a:gd name="T13" fmla="*/ 1935 h 20"/>
                <a:gd name="T14" fmla="*/ 0 w 20"/>
                <a:gd name="T15" fmla="*/ 1759 h 20"/>
                <a:gd name="T16" fmla="*/ 0 w 20"/>
                <a:gd name="T17" fmla="*/ 747 h 20"/>
                <a:gd name="T18" fmla="*/ 617 w 20"/>
                <a:gd name="T19" fmla="*/ 617 h 20"/>
                <a:gd name="T20" fmla="*/ 617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6" y="0"/>
                  </a:moveTo>
                  <a:lnTo>
                    <a:pt x="14" y="0"/>
                  </a:lnTo>
                  <a:lnTo>
                    <a:pt x="18" y="6"/>
                  </a:lnTo>
                  <a:lnTo>
                    <a:pt x="20" y="16"/>
                  </a:lnTo>
                  <a:lnTo>
                    <a:pt x="14" y="18"/>
                  </a:lnTo>
                  <a:lnTo>
                    <a:pt x="6" y="16"/>
                  </a:lnTo>
                  <a:lnTo>
                    <a:pt x="4" y="20"/>
                  </a:lnTo>
                  <a:lnTo>
                    <a:pt x="0" y="18"/>
                  </a:lnTo>
                  <a:lnTo>
                    <a:pt x="0" y="8"/>
                  </a:lnTo>
                  <a:lnTo>
                    <a:pt x="6" y="6"/>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2" name="Freeform 1861"/>
            <p:cNvSpPr>
              <a:spLocks/>
            </p:cNvSpPr>
            <p:nvPr/>
          </p:nvSpPr>
          <p:spPr bwMode="gray">
            <a:xfrm>
              <a:off x="5556373" y="3173702"/>
              <a:ext cx="58912" cy="37714"/>
            </a:xfrm>
            <a:custGeom>
              <a:avLst/>
              <a:gdLst>
                <a:gd name="T0" fmla="*/ 2341 w 40"/>
                <a:gd name="T1" fmla="*/ 796 h 30"/>
                <a:gd name="T2" fmla="*/ 2341 w 40"/>
                <a:gd name="T3" fmla="*/ 1599 h 30"/>
                <a:gd name="T4" fmla="*/ 3115 w 40"/>
                <a:gd name="T5" fmla="*/ 1166 h 30"/>
                <a:gd name="T6" fmla="*/ 3797 w 40"/>
                <a:gd name="T7" fmla="*/ 1166 h 30"/>
                <a:gd name="T8" fmla="*/ 3714 w 40"/>
                <a:gd name="T9" fmla="*/ 2128 h 30"/>
                <a:gd name="T10" fmla="*/ 2853 w 40"/>
                <a:gd name="T11" fmla="*/ 2341 h 30"/>
                <a:gd name="T12" fmla="*/ 2575 w 40"/>
                <a:gd name="T13" fmla="*/ 2884 h 30"/>
                <a:gd name="T14" fmla="*/ 1935 w 40"/>
                <a:gd name="T15" fmla="*/ 2341 h 30"/>
                <a:gd name="T16" fmla="*/ 1322 w 40"/>
                <a:gd name="T17" fmla="*/ 2341 h 30"/>
                <a:gd name="T18" fmla="*/ 747 w 40"/>
                <a:gd name="T19" fmla="*/ 2128 h 30"/>
                <a:gd name="T20" fmla="*/ 747 w 40"/>
                <a:gd name="T21" fmla="*/ 1599 h 30"/>
                <a:gd name="T22" fmla="*/ 2 w 40"/>
                <a:gd name="T23" fmla="*/ 1759 h 30"/>
                <a:gd name="T24" fmla="*/ 0 w 40"/>
                <a:gd name="T25" fmla="*/ 964 h 30"/>
                <a:gd name="T26" fmla="*/ 617 w 40"/>
                <a:gd name="T27" fmla="*/ 658 h 30"/>
                <a:gd name="T28" fmla="*/ 1093 w 40"/>
                <a:gd name="T29" fmla="*/ 964 h 30"/>
                <a:gd name="T30" fmla="*/ 1759 w 40"/>
                <a:gd name="T31" fmla="*/ 796 h 30"/>
                <a:gd name="T32" fmla="*/ 1599 w 40"/>
                <a:gd name="T33" fmla="*/ 0 h 30"/>
                <a:gd name="T34" fmla="*/ 1935 w 40"/>
                <a:gd name="T35" fmla="*/ 0 h 30"/>
                <a:gd name="T36" fmla="*/ 2341 w 40"/>
                <a:gd name="T37" fmla="*/ 79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0"/>
                <a:gd name="T59" fmla="*/ 40 w 4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0">
                  <a:moveTo>
                    <a:pt x="24" y="8"/>
                  </a:moveTo>
                  <a:lnTo>
                    <a:pt x="24" y="16"/>
                  </a:lnTo>
                  <a:lnTo>
                    <a:pt x="32" y="12"/>
                  </a:lnTo>
                  <a:lnTo>
                    <a:pt x="40" y="12"/>
                  </a:lnTo>
                  <a:lnTo>
                    <a:pt x="38" y="22"/>
                  </a:lnTo>
                  <a:lnTo>
                    <a:pt x="30" y="24"/>
                  </a:lnTo>
                  <a:lnTo>
                    <a:pt x="26" y="30"/>
                  </a:lnTo>
                  <a:lnTo>
                    <a:pt x="20" y="24"/>
                  </a:lnTo>
                  <a:lnTo>
                    <a:pt x="14" y="24"/>
                  </a:lnTo>
                  <a:lnTo>
                    <a:pt x="8" y="22"/>
                  </a:lnTo>
                  <a:lnTo>
                    <a:pt x="8" y="16"/>
                  </a:lnTo>
                  <a:lnTo>
                    <a:pt x="2" y="18"/>
                  </a:lnTo>
                  <a:lnTo>
                    <a:pt x="0" y="10"/>
                  </a:lnTo>
                  <a:lnTo>
                    <a:pt x="6" y="6"/>
                  </a:lnTo>
                  <a:lnTo>
                    <a:pt x="12" y="10"/>
                  </a:lnTo>
                  <a:lnTo>
                    <a:pt x="18" y="8"/>
                  </a:lnTo>
                  <a:lnTo>
                    <a:pt x="16" y="0"/>
                  </a:lnTo>
                  <a:lnTo>
                    <a:pt x="20" y="0"/>
                  </a:lnTo>
                  <a:lnTo>
                    <a:pt x="24" y="8"/>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sp>
          <p:nvSpPr>
            <p:cNvPr id="93" name="Freeform 1862"/>
            <p:cNvSpPr>
              <a:spLocks/>
            </p:cNvSpPr>
            <p:nvPr/>
          </p:nvSpPr>
          <p:spPr bwMode="gray">
            <a:xfrm>
              <a:off x="3961244" y="5573275"/>
              <a:ext cx="22659" cy="18857"/>
            </a:xfrm>
            <a:custGeom>
              <a:avLst/>
              <a:gdLst>
                <a:gd name="T0" fmla="*/ 2110 w 16"/>
                <a:gd name="T1" fmla="*/ 0 h 14"/>
                <a:gd name="T2" fmla="*/ 2 w 16"/>
                <a:gd name="T3" fmla="*/ 2 h 14"/>
                <a:gd name="T4" fmla="*/ 0 w 16"/>
                <a:gd name="T5" fmla="*/ 3510 h 14"/>
                <a:gd name="T6" fmla="*/ 2 w 16"/>
                <a:gd name="T7" fmla="*/ 5987 h 14"/>
                <a:gd name="T8" fmla="*/ 2110 w 16"/>
                <a:gd name="T9" fmla="*/ 8488 h 14"/>
                <a:gd name="T10" fmla="*/ 3381 w 16"/>
                <a:gd name="T11" fmla="*/ 8488 h 14"/>
                <a:gd name="T12" fmla="*/ 4287 w 16"/>
                <a:gd name="T13" fmla="*/ 4584 h 14"/>
                <a:gd name="T14" fmla="*/ 3811 w 16"/>
                <a:gd name="T15" fmla="*/ 2687 h 14"/>
                <a:gd name="T16" fmla="*/ 3381 w 16"/>
                <a:gd name="T17" fmla="*/ 0 h 14"/>
                <a:gd name="T18" fmla="*/ 2110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8" y="0"/>
                  </a:moveTo>
                  <a:lnTo>
                    <a:pt x="2" y="2"/>
                  </a:lnTo>
                  <a:lnTo>
                    <a:pt x="0" y="6"/>
                  </a:lnTo>
                  <a:lnTo>
                    <a:pt x="2" y="10"/>
                  </a:lnTo>
                  <a:lnTo>
                    <a:pt x="8" y="14"/>
                  </a:lnTo>
                  <a:lnTo>
                    <a:pt x="12" y="14"/>
                  </a:lnTo>
                  <a:lnTo>
                    <a:pt x="16" y="8"/>
                  </a:lnTo>
                  <a:lnTo>
                    <a:pt x="14" y="4"/>
                  </a:lnTo>
                  <a:lnTo>
                    <a:pt x="12" y="0"/>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a:defRPr/>
              </a:pPr>
              <a:endParaRPr lang="de-DE">
                <a:ea typeface="Arial" charset="0"/>
                <a:cs typeface="+mn-cs"/>
              </a:endParaRPr>
            </a:p>
          </p:txBody>
        </p:sp>
        <p:cxnSp>
          <p:nvCxnSpPr>
            <p:cNvPr id="33917" name="Gerade Verbindung 610"/>
            <p:cNvCxnSpPr>
              <a:cxnSpLocks noChangeShapeType="1"/>
            </p:cNvCxnSpPr>
            <p:nvPr/>
          </p:nvCxnSpPr>
          <p:spPr bwMode="black">
            <a:xfrm rot="5400000">
              <a:off x="3987766" y="5546557"/>
              <a:ext cx="22805" cy="35982"/>
            </a:xfrm>
            <a:prstGeom prst="line">
              <a:avLst/>
            </a:prstGeom>
            <a:noFill/>
            <a:ln w="6350">
              <a:solidFill>
                <a:schemeClr val="tx1"/>
              </a:solidFill>
              <a:round/>
              <a:headEnd/>
              <a:tailEnd/>
            </a:ln>
          </p:spPr>
        </p:cxnSp>
        <p:cxnSp>
          <p:nvCxnSpPr>
            <p:cNvPr id="33918" name="Gerade Verbindung 618"/>
            <p:cNvCxnSpPr>
              <a:cxnSpLocks noChangeShapeType="1"/>
            </p:cNvCxnSpPr>
            <p:nvPr/>
          </p:nvCxnSpPr>
          <p:spPr bwMode="black">
            <a:xfrm rot="5400000">
              <a:off x="4364751" y="5452888"/>
              <a:ext cx="22805" cy="37616"/>
            </a:xfrm>
            <a:prstGeom prst="line">
              <a:avLst/>
            </a:prstGeom>
            <a:noFill/>
            <a:ln w="6350">
              <a:solidFill>
                <a:schemeClr val="tx1"/>
              </a:solidFill>
              <a:round/>
              <a:headEnd/>
              <a:tailEnd/>
            </a:ln>
          </p:spPr>
        </p:cxnSp>
        <p:cxnSp>
          <p:nvCxnSpPr>
            <p:cNvPr id="33919" name="Gerade Verbindung 620"/>
            <p:cNvCxnSpPr>
              <a:cxnSpLocks noChangeShapeType="1"/>
            </p:cNvCxnSpPr>
            <p:nvPr/>
          </p:nvCxnSpPr>
          <p:spPr bwMode="black">
            <a:xfrm rot="5400000">
              <a:off x="4843140" y="4950351"/>
              <a:ext cx="22805" cy="35982"/>
            </a:xfrm>
            <a:prstGeom prst="line">
              <a:avLst/>
            </a:prstGeom>
            <a:noFill/>
            <a:ln w="6350">
              <a:solidFill>
                <a:schemeClr val="tx1"/>
              </a:solidFill>
              <a:round/>
              <a:headEnd/>
              <a:tailEnd/>
            </a:ln>
          </p:spPr>
        </p:cxnSp>
        <p:sp>
          <p:nvSpPr>
            <p:cNvPr id="97" name="Flowchart: Connector 96"/>
            <p:cNvSpPr/>
            <p:nvPr/>
          </p:nvSpPr>
          <p:spPr bwMode="auto">
            <a:xfrm>
              <a:off x="4940073" y="5214989"/>
              <a:ext cx="154075" cy="160286"/>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hangingPunct="0">
                <a:tabLst>
                  <a:tab pos="1257300" algn="l"/>
                </a:tabLst>
                <a:defRPr/>
              </a:pPr>
              <a:endParaRPr lang="de-DE" dirty="0" err="1">
                <a:solidFill>
                  <a:schemeClr val="accent4"/>
                </a:solidFill>
                <a:latin typeface="+mn-lt"/>
                <a:cs typeface="+mn-cs"/>
              </a:endParaRPr>
            </a:p>
          </p:txBody>
        </p:sp>
      </p:grpSp>
      <p:sp>
        <p:nvSpPr>
          <p:cNvPr id="1027" name="AutoShape 3"/>
          <p:cNvSpPr>
            <a:spLocks noChangeAspect="1" noChangeArrowheads="1" noTextEdit="1"/>
          </p:cNvSpPr>
          <p:nvPr/>
        </p:nvSpPr>
        <p:spPr bwMode="auto">
          <a:xfrm>
            <a:off x="403547" y="3679362"/>
            <a:ext cx="3743325" cy="2447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781000" y="3886249"/>
            <a:ext cx="2820988" cy="396000"/>
          </a:xfrm>
          <a:prstGeom prst="rect">
            <a:avLst/>
          </a:prstGeom>
          <a:solidFill>
            <a:srgbClr val="D9AA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1682155" y="4609703"/>
            <a:ext cx="1020763" cy="396000"/>
          </a:xfrm>
          <a:prstGeom prst="rect">
            <a:avLst/>
          </a:prstGeom>
          <a:solidFill>
            <a:srgbClr val="A6A6A6"/>
          </a:solid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z="800" b="1" dirty="0" smtClean="0">
                <a:solidFill>
                  <a:schemeClr val="bg1"/>
                </a:solidFill>
                <a:latin typeface="Arial" pitchFamily="34" charset="0"/>
                <a:cs typeface="Arial" pitchFamily="34" charset="0"/>
              </a:rPr>
              <a:t>SPV  </a:t>
            </a:r>
            <a:r>
              <a:rPr lang="en-US" sz="800" b="1" dirty="0" err="1" smtClean="0">
                <a:solidFill>
                  <a:schemeClr val="bg1"/>
                </a:solidFill>
                <a:latin typeface="Arial" pitchFamily="34" charset="0"/>
                <a:cs typeface="Arial" pitchFamily="34" charset="0"/>
              </a:rPr>
              <a:t>Progetto</a:t>
            </a:r>
            <a:r>
              <a:rPr lang="en-US" sz="800" b="1" dirty="0" smtClean="0">
                <a:solidFill>
                  <a:schemeClr val="bg1"/>
                </a:solidFill>
                <a:latin typeface="Arial" pitchFamily="34" charset="0"/>
                <a:cs typeface="Arial" pitchFamily="34" charset="0"/>
              </a:rPr>
              <a:t> ISOM </a:t>
            </a:r>
            <a:r>
              <a:rPr lang="en-US" sz="800" b="1" dirty="0" err="1" smtClean="0">
                <a:solidFill>
                  <a:schemeClr val="bg1"/>
                </a:solidFill>
                <a:latin typeface="Arial" pitchFamily="34" charset="0"/>
                <a:cs typeface="Arial" pitchFamily="34" charset="0"/>
              </a:rPr>
              <a:t>S.p.A</a:t>
            </a:r>
            <a:r>
              <a:rPr lang="en-US" sz="800" b="1" dirty="0" smtClean="0">
                <a:solidFill>
                  <a:schemeClr val="bg1"/>
                </a:solidFill>
                <a:latin typeface="Arial" pitchFamily="34" charset="0"/>
                <a:cs typeface="Arial" pitchFamily="34" charset="0"/>
              </a:rPr>
              <a:t>.</a:t>
            </a:r>
            <a:endParaRPr lang="en-US" dirty="0"/>
          </a:p>
        </p:txBody>
      </p:sp>
      <p:sp>
        <p:nvSpPr>
          <p:cNvPr id="1038" name="Rectangle 14"/>
          <p:cNvSpPr>
            <a:spLocks noChangeArrowheads="1"/>
          </p:cNvSpPr>
          <p:nvPr/>
        </p:nvSpPr>
        <p:spPr bwMode="auto">
          <a:xfrm>
            <a:off x="975047" y="4571603"/>
            <a:ext cx="669008"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Project bond + VAT bond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2267744" y="4376275"/>
            <a:ext cx="663575"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Equity funding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1675135" y="5358937"/>
            <a:ext cx="963613" cy="357188"/>
          </a:xfrm>
          <a:prstGeom prst="rect">
            <a:avLst/>
          </a:prstGeom>
          <a:solidFill>
            <a:srgbClr val="98130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1671960" y="5357350"/>
            <a:ext cx="969963" cy="361950"/>
          </a:xfrm>
          <a:custGeom>
            <a:avLst/>
            <a:gdLst/>
            <a:ahLst/>
            <a:cxnLst>
              <a:cxn ang="0">
                <a:pos x="0" y="32"/>
              </a:cxn>
              <a:cxn ang="0">
                <a:pos x="32" y="0"/>
              </a:cxn>
              <a:cxn ang="0">
                <a:pos x="10240" y="0"/>
              </a:cxn>
              <a:cxn ang="0">
                <a:pos x="10272" y="32"/>
              </a:cxn>
              <a:cxn ang="0">
                <a:pos x="10272" y="3808"/>
              </a:cxn>
              <a:cxn ang="0">
                <a:pos x="10240" y="3840"/>
              </a:cxn>
              <a:cxn ang="0">
                <a:pos x="32" y="3840"/>
              </a:cxn>
              <a:cxn ang="0">
                <a:pos x="0" y="3808"/>
              </a:cxn>
              <a:cxn ang="0">
                <a:pos x="0" y="32"/>
              </a:cxn>
              <a:cxn ang="0">
                <a:pos x="64" y="3808"/>
              </a:cxn>
              <a:cxn ang="0">
                <a:pos x="32" y="3776"/>
              </a:cxn>
              <a:cxn ang="0">
                <a:pos x="10240" y="3776"/>
              </a:cxn>
              <a:cxn ang="0">
                <a:pos x="10208" y="3808"/>
              </a:cxn>
              <a:cxn ang="0">
                <a:pos x="10208" y="32"/>
              </a:cxn>
              <a:cxn ang="0">
                <a:pos x="10240" y="64"/>
              </a:cxn>
              <a:cxn ang="0">
                <a:pos x="32" y="64"/>
              </a:cxn>
              <a:cxn ang="0">
                <a:pos x="64" y="32"/>
              </a:cxn>
              <a:cxn ang="0">
                <a:pos x="64" y="3808"/>
              </a:cxn>
            </a:cxnLst>
            <a:rect l="0" t="0" r="r" b="b"/>
            <a:pathLst>
              <a:path w="10272" h="3840">
                <a:moveTo>
                  <a:pt x="0" y="32"/>
                </a:moveTo>
                <a:cubicBezTo>
                  <a:pt x="0" y="15"/>
                  <a:pt x="15" y="0"/>
                  <a:pt x="32" y="0"/>
                </a:cubicBezTo>
                <a:lnTo>
                  <a:pt x="10240" y="0"/>
                </a:lnTo>
                <a:cubicBezTo>
                  <a:pt x="10258" y="0"/>
                  <a:pt x="10272" y="15"/>
                  <a:pt x="10272" y="32"/>
                </a:cubicBezTo>
                <a:lnTo>
                  <a:pt x="10272" y="3808"/>
                </a:lnTo>
                <a:cubicBezTo>
                  <a:pt x="10272" y="3826"/>
                  <a:pt x="10258" y="3840"/>
                  <a:pt x="10240" y="3840"/>
                </a:cubicBezTo>
                <a:lnTo>
                  <a:pt x="32" y="3840"/>
                </a:lnTo>
                <a:cubicBezTo>
                  <a:pt x="15" y="3840"/>
                  <a:pt x="0" y="3826"/>
                  <a:pt x="0" y="3808"/>
                </a:cubicBezTo>
                <a:lnTo>
                  <a:pt x="0" y="32"/>
                </a:lnTo>
                <a:close/>
                <a:moveTo>
                  <a:pt x="64" y="3808"/>
                </a:moveTo>
                <a:lnTo>
                  <a:pt x="32" y="3776"/>
                </a:lnTo>
                <a:lnTo>
                  <a:pt x="10240" y="3776"/>
                </a:lnTo>
                <a:lnTo>
                  <a:pt x="10208" y="3808"/>
                </a:lnTo>
                <a:lnTo>
                  <a:pt x="10208" y="32"/>
                </a:lnTo>
                <a:lnTo>
                  <a:pt x="10240" y="64"/>
                </a:lnTo>
                <a:lnTo>
                  <a:pt x="32" y="64"/>
                </a:lnTo>
                <a:lnTo>
                  <a:pt x="64" y="32"/>
                </a:lnTo>
                <a:lnTo>
                  <a:pt x="64" y="3808"/>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p:nvSpPr>
        <p:spPr bwMode="auto">
          <a:xfrm>
            <a:off x="1946597" y="5371637"/>
            <a:ext cx="512763" cy="1603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FFFFFF"/>
                </a:solidFill>
                <a:effectLst/>
                <a:latin typeface="Arial" pitchFamily="34" charset="0"/>
                <a:cs typeface="Arial" pitchFamily="34" charset="0"/>
              </a:rPr>
              <a:t>UHSOM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1927547" y="5503400"/>
            <a:ext cx="534988"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FFFFFF"/>
                </a:solidFill>
                <a:effectLst/>
                <a:latin typeface="Arial" pitchFamily="34" charset="0"/>
                <a:cs typeface="Arial" pitchFamily="34" charset="0"/>
              </a:rPr>
              <a:t>(Grantor of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1900560" y="5609762"/>
            <a:ext cx="560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FFFFFF"/>
                </a:solidFill>
                <a:effectLst/>
                <a:latin typeface="Arial" pitchFamily="34" charset="0"/>
                <a:cs typeface="Arial" pitchFamily="34" charset="0"/>
              </a:rPr>
              <a:t>concession)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24"/>
          <p:cNvSpPr>
            <a:spLocks noChangeArrowheads="1"/>
          </p:cNvSpPr>
          <p:nvPr/>
        </p:nvSpPr>
        <p:spPr bwMode="auto">
          <a:xfrm>
            <a:off x="2195737" y="5085184"/>
            <a:ext cx="576063" cy="21602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Concession agreement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0" name="Picture 26"/>
          <p:cNvPicPr>
            <a:picLocks noChangeAspect="1" noChangeArrowheads="1"/>
          </p:cNvPicPr>
          <p:nvPr/>
        </p:nvPicPr>
        <p:blipFill>
          <a:blip r:embed="rId3" cstate="print"/>
          <a:srcRect/>
          <a:stretch>
            <a:fillRect/>
          </a:stretch>
        </p:blipFill>
        <p:spPr bwMode="auto">
          <a:xfrm>
            <a:off x="371797" y="4649325"/>
            <a:ext cx="493713" cy="314325"/>
          </a:xfrm>
          <a:prstGeom prst="rect">
            <a:avLst/>
          </a:prstGeom>
          <a:noFill/>
          <a:ln w="9525">
            <a:noFill/>
            <a:miter lim="800000"/>
            <a:headEnd/>
            <a:tailEnd/>
          </a:ln>
        </p:spPr>
      </p:pic>
      <p:sp>
        <p:nvSpPr>
          <p:cNvPr id="1051" name="Rectangle 27"/>
          <p:cNvSpPr>
            <a:spLocks noChangeArrowheads="1"/>
          </p:cNvSpPr>
          <p:nvPr/>
        </p:nvSpPr>
        <p:spPr bwMode="auto">
          <a:xfrm>
            <a:off x="3563888" y="4609703"/>
            <a:ext cx="830188" cy="396000"/>
          </a:xfrm>
          <a:prstGeom prst="rect">
            <a:avLst/>
          </a:prstGeom>
          <a:solidFill>
            <a:srgbClr val="003D75"/>
          </a:solidFill>
          <a:ln w="9525">
            <a:noFill/>
            <a:miter lim="800000"/>
            <a:headEnd/>
            <a:tailEnd/>
          </a:ln>
        </p:spPr>
        <p:txBody>
          <a:bodyPr vert="horz" wrap="square" lIns="91440" tIns="45720" rIns="91440" bIns="45720" numCol="1" anchor="ctr" anchorCtr="1" compatLnSpc="1">
            <a:prstTxWarp prst="textNoShape">
              <a:avLst/>
            </a:prstTxWarp>
          </a:bodyPr>
          <a:lstStyle/>
          <a:p>
            <a:pPr algn="ctr"/>
            <a:r>
              <a:rPr lang="en-US" sz="800" b="1" dirty="0" smtClean="0">
                <a:solidFill>
                  <a:schemeClr val="bg1"/>
                </a:solidFill>
              </a:rPr>
              <a:t>EPC &amp; O&amp;M consortium</a:t>
            </a:r>
            <a:endParaRPr lang="en-US" sz="800" b="1" dirty="0">
              <a:solidFill>
                <a:schemeClr val="bg1"/>
              </a:solidFill>
            </a:endParaRPr>
          </a:p>
        </p:txBody>
      </p:sp>
      <p:sp>
        <p:nvSpPr>
          <p:cNvPr id="1061" name="Rectangle 37"/>
          <p:cNvSpPr>
            <a:spLocks noChangeArrowheads="1"/>
          </p:cNvSpPr>
          <p:nvPr/>
        </p:nvSpPr>
        <p:spPr bwMode="auto">
          <a:xfrm>
            <a:off x="2784797" y="4653136"/>
            <a:ext cx="639763"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EPC and O&amp;M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Rectangle 42"/>
          <p:cNvSpPr>
            <a:spLocks noChangeArrowheads="1"/>
          </p:cNvSpPr>
          <p:nvPr/>
        </p:nvSpPr>
        <p:spPr bwMode="auto">
          <a:xfrm>
            <a:off x="3370585" y="5692312"/>
            <a:ext cx="133350"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46"/>
          <p:cNvSpPr>
            <a:spLocks noChangeArrowheads="1"/>
          </p:cNvSpPr>
          <p:nvPr/>
        </p:nvSpPr>
        <p:spPr bwMode="auto">
          <a:xfrm>
            <a:off x="1076647" y="3844462"/>
            <a:ext cx="13176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47"/>
          <p:cNvSpPr>
            <a:spLocks noChangeArrowheads="1"/>
          </p:cNvSpPr>
          <p:nvPr/>
        </p:nvSpPr>
        <p:spPr bwMode="auto">
          <a:xfrm>
            <a:off x="1246510" y="3857162"/>
            <a:ext cx="741363"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FFFFFF"/>
                </a:solidFill>
                <a:effectLst/>
                <a:latin typeface="Arial" pitchFamily="34" charset="0"/>
                <a:cs typeface="Arial" pitchFamily="34" charset="0"/>
              </a:rPr>
              <a:t>Manutencoop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2" name="Rectangle 48"/>
          <p:cNvSpPr>
            <a:spLocks noChangeArrowheads="1"/>
          </p:cNvSpPr>
          <p:nvPr/>
        </p:nvSpPr>
        <p:spPr bwMode="auto">
          <a:xfrm>
            <a:off x="1964060" y="3857162"/>
            <a:ext cx="436563"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Arial" pitchFamily="34" charset="0"/>
                <a:cs typeface="Arial" pitchFamily="34" charset="0"/>
              </a:rPr>
              <a:t>Facility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Rectangle 49"/>
          <p:cNvSpPr>
            <a:spLocks noChangeArrowheads="1"/>
          </p:cNvSpPr>
          <p:nvPr/>
        </p:nvSpPr>
        <p:spPr bwMode="auto">
          <a:xfrm>
            <a:off x="2348235" y="3857162"/>
            <a:ext cx="746125"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Arial" pitchFamily="34" charset="0"/>
                <a:cs typeface="Arial" pitchFamily="34" charset="0"/>
              </a:rPr>
              <a:t>Management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Rectangle 50"/>
          <p:cNvSpPr>
            <a:spLocks noChangeArrowheads="1"/>
          </p:cNvSpPr>
          <p:nvPr/>
        </p:nvSpPr>
        <p:spPr bwMode="auto">
          <a:xfrm>
            <a:off x="1076647" y="3979400"/>
            <a:ext cx="131763" cy="1666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 name="Rectangle 51"/>
          <p:cNvSpPr>
            <a:spLocks noChangeArrowheads="1"/>
          </p:cNvSpPr>
          <p:nvPr/>
        </p:nvSpPr>
        <p:spPr bwMode="auto">
          <a:xfrm>
            <a:off x="1246510" y="3992100"/>
            <a:ext cx="347663"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FFFFFF"/>
                </a:solidFill>
                <a:effectLst/>
                <a:latin typeface="Arial" pitchFamily="34" charset="0"/>
                <a:cs typeface="Arial" pitchFamily="34" charset="0"/>
              </a:rPr>
              <a:t>Siram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6" name="Rectangle 52"/>
          <p:cNvSpPr>
            <a:spLocks noChangeArrowheads="1"/>
          </p:cNvSpPr>
          <p:nvPr/>
        </p:nvSpPr>
        <p:spPr bwMode="auto">
          <a:xfrm>
            <a:off x="1076647" y="4115925"/>
            <a:ext cx="131763" cy="1651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Symbol" pitchFamily="18" charset="2"/>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53"/>
          <p:cNvSpPr>
            <a:spLocks noChangeArrowheads="1"/>
          </p:cNvSpPr>
          <p:nvPr/>
        </p:nvSpPr>
        <p:spPr bwMode="auto">
          <a:xfrm>
            <a:off x="1246510" y="4128625"/>
            <a:ext cx="361950" cy="153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FFFFFF"/>
                </a:solidFill>
                <a:effectLst/>
                <a:latin typeface="Arial" pitchFamily="34" charset="0"/>
                <a:cs typeface="Arial" pitchFamily="34" charset="0"/>
              </a:rPr>
              <a:t>Sinloc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8" name="Rectangle 54"/>
          <p:cNvSpPr>
            <a:spLocks noChangeArrowheads="1"/>
          </p:cNvSpPr>
          <p:nvPr/>
        </p:nvSpPr>
        <p:spPr bwMode="auto">
          <a:xfrm>
            <a:off x="1691681" y="5930437"/>
            <a:ext cx="936104" cy="322263"/>
          </a:xfrm>
          <a:prstGeom prst="rect">
            <a:avLst/>
          </a:prstGeom>
          <a:solidFill>
            <a:srgbClr val="FAC2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56"/>
          <p:cNvSpPr>
            <a:spLocks noChangeArrowheads="1"/>
          </p:cNvSpPr>
          <p:nvPr/>
        </p:nvSpPr>
        <p:spPr bwMode="auto">
          <a:xfrm>
            <a:off x="2010097" y="5936787"/>
            <a:ext cx="366713"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Region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Rectangle 57"/>
          <p:cNvSpPr>
            <a:spLocks noChangeArrowheads="1"/>
          </p:cNvSpPr>
          <p:nvPr/>
        </p:nvSpPr>
        <p:spPr bwMode="auto">
          <a:xfrm>
            <a:off x="2027560" y="6043150"/>
            <a:ext cx="3302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Emilia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58"/>
          <p:cNvSpPr>
            <a:spLocks noChangeArrowheads="1"/>
          </p:cNvSpPr>
          <p:nvPr/>
        </p:nvSpPr>
        <p:spPr bwMode="auto">
          <a:xfrm>
            <a:off x="1971997" y="6147925"/>
            <a:ext cx="415925"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Romania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Freeform 59"/>
          <p:cNvSpPr>
            <a:spLocks noEditPoints="1"/>
          </p:cNvSpPr>
          <p:nvPr/>
        </p:nvSpPr>
        <p:spPr bwMode="auto">
          <a:xfrm>
            <a:off x="2138685" y="5716125"/>
            <a:ext cx="38100" cy="215900"/>
          </a:xfrm>
          <a:custGeom>
            <a:avLst/>
            <a:gdLst/>
            <a:ahLst/>
            <a:cxnLst>
              <a:cxn ang="0">
                <a:pos x="11" y="136"/>
              </a:cxn>
              <a:cxn ang="0">
                <a:pos x="11" y="20"/>
              </a:cxn>
              <a:cxn ang="0">
                <a:pos x="14" y="20"/>
              </a:cxn>
              <a:cxn ang="0">
                <a:pos x="14" y="136"/>
              </a:cxn>
              <a:cxn ang="0">
                <a:pos x="11" y="136"/>
              </a:cxn>
              <a:cxn ang="0">
                <a:pos x="0" y="24"/>
              </a:cxn>
              <a:cxn ang="0">
                <a:pos x="12" y="0"/>
              </a:cxn>
              <a:cxn ang="0">
                <a:pos x="24" y="24"/>
              </a:cxn>
              <a:cxn ang="0">
                <a:pos x="0" y="24"/>
              </a:cxn>
            </a:cxnLst>
            <a:rect l="0" t="0" r="r" b="b"/>
            <a:pathLst>
              <a:path w="24" h="136">
                <a:moveTo>
                  <a:pt x="11" y="136"/>
                </a:moveTo>
                <a:lnTo>
                  <a:pt x="11" y="20"/>
                </a:lnTo>
                <a:lnTo>
                  <a:pt x="14" y="20"/>
                </a:lnTo>
                <a:lnTo>
                  <a:pt x="14" y="136"/>
                </a:lnTo>
                <a:lnTo>
                  <a:pt x="11" y="136"/>
                </a:lnTo>
                <a:close/>
                <a:moveTo>
                  <a:pt x="0" y="24"/>
                </a:moveTo>
                <a:lnTo>
                  <a:pt x="12" y="0"/>
                </a:lnTo>
                <a:lnTo>
                  <a:pt x="24" y="24"/>
                </a:lnTo>
                <a:lnTo>
                  <a:pt x="0" y="24"/>
                </a:lnTo>
                <a:close/>
              </a:path>
            </a:pathLst>
          </a:custGeom>
          <a:solidFill>
            <a:srgbClr val="B0CB14"/>
          </a:solidFill>
          <a:ln w="0" cap="flat">
            <a:solidFill>
              <a:srgbClr val="B0CB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2273622" y="5733587"/>
            <a:ext cx="792163"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cs typeface="Arial" pitchFamily="34" charset="0"/>
              </a:rPr>
              <a:t>Regional funding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61"/>
          <p:cNvSpPr>
            <a:spLocks noChangeArrowheads="1"/>
          </p:cNvSpPr>
          <p:nvPr/>
        </p:nvSpPr>
        <p:spPr bwMode="auto">
          <a:xfrm>
            <a:off x="2273622" y="5839950"/>
            <a:ext cx="595313" cy="1238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of healthcare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2" name="Freeform 16"/>
          <p:cNvSpPr>
            <a:spLocks noEditPoints="1"/>
          </p:cNvSpPr>
          <p:nvPr/>
        </p:nvSpPr>
        <p:spPr bwMode="auto">
          <a:xfrm>
            <a:off x="2123728" y="5098763"/>
            <a:ext cx="45719" cy="243963"/>
          </a:xfrm>
          <a:custGeom>
            <a:avLst/>
            <a:gdLst/>
            <a:ahLst/>
            <a:cxnLst>
              <a:cxn ang="0">
                <a:pos x="13" y="0"/>
              </a:cxn>
              <a:cxn ang="0">
                <a:pos x="14" y="174"/>
              </a:cxn>
              <a:cxn ang="0">
                <a:pos x="11" y="174"/>
              </a:cxn>
              <a:cxn ang="0">
                <a:pos x="10" y="0"/>
              </a:cxn>
              <a:cxn ang="0">
                <a:pos x="13" y="0"/>
              </a:cxn>
              <a:cxn ang="0">
                <a:pos x="24" y="170"/>
              </a:cxn>
              <a:cxn ang="0">
                <a:pos x="12" y="194"/>
              </a:cxn>
              <a:cxn ang="0">
                <a:pos x="0" y="170"/>
              </a:cxn>
              <a:cxn ang="0">
                <a:pos x="24" y="170"/>
              </a:cxn>
            </a:cxnLst>
            <a:rect l="0" t="0" r="r" b="b"/>
            <a:pathLst>
              <a:path w="24" h="194">
                <a:moveTo>
                  <a:pt x="13" y="0"/>
                </a:moveTo>
                <a:lnTo>
                  <a:pt x="14" y="174"/>
                </a:lnTo>
                <a:lnTo>
                  <a:pt x="11" y="174"/>
                </a:lnTo>
                <a:lnTo>
                  <a:pt x="10" y="0"/>
                </a:lnTo>
                <a:lnTo>
                  <a:pt x="13" y="0"/>
                </a:lnTo>
                <a:close/>
                <a:moveTo>
                  <a:pt x="24" y="170"/>
                </a:moveTo>
                <a:lnTo>
                  <a:pt x="12" y="194"/>
                </a:lnTo>
                <a:lnTo>
                  <a:pt x="0" y="170"/>
                </a:lnTo>
                <a:lnTo>
                  <a:pt x="24" y="170"/>
                </a:lnTo>
                <a:close/>
              </a:path>
            </a:pathLst>
          </a:custGeom>
          <a:solidFill>
            <a:srgbClr val="B0CB14"/>
          </a:solidFill>
          <a:ln w="0" cap="flat">
            <a:solidFill>
              <a:srgbClr val="B0CB1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77" name="Straight Arrow Connector 176"/>
          <p:cNvCxnSpPr>
            <a:stCxn id="1031" idx="3"/>
            <a:endCxn id="1051" idx="1"/>
          </p:cNvCxnSpPr>
          <p:nvPr/>
        </p:nvCxnSpPr>
        <p:spPr>
          <a:xfrm>
            <a:off x="2702918" y="4807703"/>
            <a:ext cx="860970"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1050" idx="3"/>
            <a:endCxn id="1031" idx="1"/>
          </p:cNvCxnSpPr>
          <p:nvPr/>
        </p:nvCxnSpPr>
        <p:spPr>
          <a:xfrm>
            <a:off x="865510" y="4806488"/>
            <a:ext cx="816645" cy="1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029" idx="2"/>
            <a:endCxn id="1031" idx="0"/>
          </p:cNvCxnSpPr>
          <p:nvPr/>
        </p:nvCxnSpPr>
        <p:spPr>
          <a:xfrm>
            <a:off x="2191494" y="4282249"/>
            <a:ext cx="1043" cy="327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4" name="Line Callout 2 (Accent Bar) 183"/>
          <p:cNvSpPr/>
          <p:nvPr/>
        </p:nvSpPr>
        <p:spPr bwMode="auto">
          <a:xfrm>
            <a:off x="7043738" y="1741363"/>
            <a:ext cx="1560512" cy="295275"/>
          </a:xfrm>
          <a:prstGeom prst="accentCallout2">
            <a:avLst>
              <a:gd name="adj1" fmla="val 50795"/>
              <a:gd name="adj2" fmla="val 672"/>
              <a:gd name="adj3" fmla="val 49774"/>
              <a:gd name="adj4" fmla="val -12453"/>
              <a:gd name="adj5" fmla="val 378874"/>
              <a:gd name="adj6" fmla="val -54100"/>
            </a:avLst>
          </a:prstGeom>
          <a:solidFill>
            <a:schemeClr val="bg2">
              <a:lumMod val="20000"/>
              <a:lumOff val="80000"/>
            </a:schemeClr>
          </a:solidFill>
          <a:ln w="19050">
            <a:solidFill>
              <a:schemeClr val="tx1">
                <a:lumMod val="50000"/>
                <a:lumOff val="50000"/>
              </a:schemeClr>
            </a:solidFill>
            <a:miter lim="800000"/>
            <a:headEnd/>
            <a:tailEnd/>
          </a:ln>
        </p:spPr>
        <p:txBody>
          <a:bodyPr lIns="100913" tIns="50457" rIns="100913" bIns="50457" anchor="ctr"/>
          <a:lstStyle/>
          <a:p>
            <a:pPr defTabSz="963613" eaLnBrk="0" hangingPunct="0">
              <a:tabLst>
                <a:tab pos="1257300" algn="l"/>
              </a:tabLst>
              <a:defRPr/>
            </a:pPr>
            <a:r>
              <a:rPr lang="en-GB" sz="1050" b="1" dirty="0" smtClean="0">
                <a:latin typeface="+mn-lt"/>
                <a:cs typeface="+mn-cs"/>
              </a:rPr>
              <a:t>Bologna, Italy</a:t>
            </a:r>
            <a:endParaRPr lang="de-DE" sz="1050" b="1" dirty="0">
              <a:latin typeface="+mn-lt"/>
              <a:cs typeface="+mn-cs"/>
            </a:endParaRPr>
          </a:p>
        </p:txBody>
      </p:sp>
      <p:graphicFrame>
        <p:nvGraphicFramePr>
          <p:cNvPr id="165" name="Content Placeholder 8"/>
          <p:cNvGraphicFramePr>
            <a:graphicFrameLocks noGrp="1"/>
          </p:cNvGraphicFramePr>
          <p:nvPr>
            <p:ph idx="1"/>
          </p:nvPr>
        </p:nvGraphicFramePr>
        <p:xfrm>
          <a:off x="250825" y="1068388"/>
          <a:ext cx="4186808" cy="2376000"/>
        </p:xfrm>
        <a:graphic>
          <a:graphicData uri="http://schemas.openxmlformats.org/drawingml/2006/table">
            <a:tbl>
              <a:tblPr firstRow="1" bandRow="1">
                <a:tableStyleId>{5C22544A-7EE6-4342-B048-85BDC9FD1C3A}</a:tableStyleId>
              </a:tblPr>
              <a:tblGrid>
                <a:gridCol w="864096"/>
                <a:gridCol w="3322712"/>
              </a:tblGrid>
              <a:tr h="35859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Project description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u="sng" kern="0" dirty="0" smtClean="0">
                        <a:solidFill>
                          <a:schemeClr val="accent5"/>
                        </a:solidFill>
                        <a:latin typeface="+mn-lt"/>
                        <a:ea typeface="ＭＳ Ｐゴシック" pitchFamily="34" charset="-128"/>
                      </a:endParaRPr>
                    </a:p>
                  </a:txBody>
                  <a:tcPr/>
                </a:tc>
              </a:tr>
              <a:tr h="632560">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Partners:</a:t>
                      </a: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1" i="0" u="none" strike="noStrike" kern="1200" cap="none" spc="0" normalizeH="0" baseline="0" noProof="0" dirty="0" err="1" smtClean="0">
                          <a:ln>
                            <a:noFill/>
                          </a:ln>
                          <a:solidFill>
                            <a:srgbClr val="000000"/>
                          </a:solidFill>
                          <a:effectLst/>
                          <a:uLnTx/>
                          <a:uFillTx/>
                          <a:latin typeface="Arial" charset="0"/>
                          <a:ea typeface="+mn-ea"/>
                          <a:cs typeface="+mn-cs"/>
                        </a:rPr>
                        <a:t>Progetto</a:t>
                      </a: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 ISOM </a:t>
                      </a:r>
                      <a:r>
                        <a:rPr kumimoji="0" lang="en-US" sz="1000" b="1" i="0" u="none" strike="noStrike" kern="1200" cap="none" spc="0" normalizeH="0" baseline="0" noProof="0" dirty="0" err="1" smtClean="0">
                          <a:ln>
                            <a:noFill/>
                          </a:ln>
                          <a:solidFill>
                            <a:srgbClr val="000000"/>
                          </a:solidFill>
                          <a:effectLst/>
                          <a:uLnTx/>
                          <a:uFillTx/>
                          <a:latin typeface="Arial" charset="0"/>
                          <a:ea typeface="+mn-ea"/>
                          <a:cs typeface="+mn-cs"/>
                        </a:rPr>
                        <a:t>S.p.A</a:t>
                      </a: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 (project SPV)</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University Hospital S. </a:t>
                      </a:r>
                      <a:r>
                        <a:rPr kumimoji="0" lang="en-US" sz="1000" b="1" i="0" u="none" strike="noStrike" kern="1200" cap="none" spc="0" normalizeH="0" baseline="0" noProof="0" dirty="0" err="1" smtClean="0">
                          <a:ln>
                            <a:noFill/>
                          </a:ln>
                          <a:solidFill>
                            <a:srgbClr val="000000"/>
                          </a:solidFill>
                          <a:effectLst/>
                          <a:uLnTx/>
                          <a:uFillTx/>
                          <a:latin typeface="Arial" charset="0"/>
                          <a:ea typeface="+mn-ea"/>
                          <a:cs typeface="+mn-cs"/>
                        </a:rPr>
                        <a:t>Orsola</a:t>
                      </a: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 Malpighi (grantor of concession)</a:t>
                      </a:r>
                      <a:endParaRPr kumimoji="0" lang="en-GB" sz="1000" b="1"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r>
              <a:tr h="817699">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Measures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3175" marR="0" lvl="2" indent="7938" algn="l" defTabSz="914400" rtl="0" eaLnBrk="1" fontAlgn="base" latinLnBrk="0" hangingPunct="1">
                        <a:lnSpc>
                          <a:spcPct val="100000"/>
                        </a:lnSpc>
                        <a:spcBef>
                          <a:spcPts val="300"/>
                        </a:spcBef>
                        <a:spcAft>
                          <a:spcPts val="300"/>
                        </a:spcAft>
                        <a:buClrTx/>
                        <a:buSzTx/>
                        <a:buFontTx/>
                        <a:buNone/>
                        <a:tabLst>
                          <a:tab pos="446088" algn="l"/>
                        </a:tabLst>
                        <a:defRPr/>
                      </a:pP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energy</a:t>
                      </a:r>
                      <a:r>
                        <a:rPr kumimoji="0" lang="de-DE" sz="9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de-DE" sz="900" b="0" i="0" u="none" strike="noStrike" kern="1200" cap="none" spc="0" normalizeH="0" baseline="0" noProof="0" dirty="0" err="1" smtClean="0">
                          <a:ln>
                            <a:noFill/>
                          </a:ln>
                          <a:solidFill>
                            <a:srgbClr val="000000"/>
                          </a:solidFill>
                          <a:effectLst/>
                          <a:uLnTx/>
                          <a:uFillTx/>
                          <a:latin typeface="Arial" charset="0"/>
                          <a:ea typeface="+mn-ea"/>
                          <a:cs typeface="+mn-cs"/>
                        </a:rPr>
                        <a:t>efficiency</a:t>
                      </a:r>
                      <a:endParaRPr kumimoji="0" lang="de-DE" sz="900" b="0" i="0" u="none" strike="noStrike" kern="1200" cap="none" spc="0" normalizeH="0" baseline="0" noProof="0" dirty="0" smtClean="0">
                        <a:ln>
                          <a:noFill/>
                        </a:ln>
                        <a:solidFill>
                          <a:srgbClr val="000000"/>
                        </a:solidFill>
                        <a:effectLst/>
                        <a:uLnTx/>
                        <a:uFillTx/>
                        <a:latin typeface="Arial" charset="0"/>
                        <a:ea typeface="+mn-ea"/>
                        <a:cs typeface="+mn-cs"/>
                      </a:endParaRPr>
                    </a:p>
                    <a:p>
                      <a:pPr marL="3175" marR="0" lvl="2" indent="7938" algn="l" defTabSz="914400" rtl="0" eaLnBrk="1" fontAlgn="base" latinLnBrk="0" hangingPunct="1">
                        <a:lnSpc>
                          <a:spcPct val="100000"/>
                        </a:lnSpc>
                        <a:spcBef>
                          <a:spcPts val="300"/>
                        </a:spcBef>
                        <a:spcAft>
                          <a:spcPts val="300"/>
                        </a:spcAft>
                        <a:buClrTx/>
                        <a:buSzTx/>
                        <a:buFontTx/>
                        <a:buNone/>
                        <a:tabLst>
                          <a:tab pos="446088" algn="l"/>
                        </a:tabLst>
                        <a:defRPr/>
                      </a:pPr>
                      <a:r>
                        <a:rPr kumimoji="0" lang="de-DE" sz="900" b="0" i="0" u="none" strike="noStrike" kern="1200" cap="none" spc="0" normalizeH="0" baseline="0" noProof="0" dirty="0" smtClean="0">
                          <a:ln>
                            <a:noFill/>
                          </a:ln>
                          <a:solidFill>
                            <a:srgbClr val="000000"/>
                          </a:solidFill>
                          <a:effectLst/>
                          <a:uLnTx/>
                          <a:uFillTx/>
                          <a:latin typeface="Arial" charset="0"/>
                          <a:ea typeface="+mn-ea"/>
                          <a:cs typeface="+mn-cs"/>
                        </a:rPr>
                        <a:t>CCHP</a:t>
                      </a:r>
                    </a:p>
                  </a:txBody>
                  <a:tcPr>
                    <a:solidFill>
                      <a:schemeClr val="bg2">
                        <a:lumMod val="20000"/>
                        <a:lumOff val="80000"/>
                      </a:schemeClr>
                    </a:solidFill>
                  </a:tcPr>
                </a:tc>
                <a:tc>
                  <a:txBody>
                    <a:bodyPr/>
                    <a:lstStyle/>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Upgrade of entire fluids’ production and distribution system of the hospital </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Including a tri-generation plant for the combined production of cooling, heat and power (CCHP)</a:t>
                      </a:r>
                    </a:p>
                  </a:txBody>
                  <a:tcPr>
                    <a:solidFill>
                      <a:schemeClr val="bg2">
                        <a:lumMod val="20000"/>
                        <a:lumOff val="80000"/>
                      </a:schemeClr>
                    </a:solidFill>
                  </a:tcPr>
                </a:tc>
              </a:tr>
              <a:tr h="56714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Results</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de-DE" sz="1000" b="0" i="0" u="none" strike="noStrike" kern="1200" cap="none" spc="0" normalizeH="0" baseline="0" noProof="0" dirty="0" smtClean="0">
                        <a:ln>
                          <a:noFill/>
                        </a:ln>
                        <a:solidFill>
                          <a:srgbClr val="000000"/>
                        </a:solidFill>
                        <a:effectLst/>
                        <a:uLnTx/>
                        <a:uFillTx/>
                        <a:latin typeface="Arial" charset="0"/>
                        <a:ea typeface="+mn-ea"/>
                        <a:cs typeface="+mn-cs"/>
                      </a:endParaRPr>
                    </a:p>
                  </a:txBody>
                  <a:tcPr>
                    <a:solidFill>
                      <a:schemeClr val="bg2">
                        <a:lumMod val="20000"/>
                        <a:lumOff val="80000"/>
                      </a:schemeClr>
                    </a:solidFill>
                  </a:tcPr>
                </a:tc>
                <a:tc>
                  <a:txBody>
                    <a:bodyPr/>
                    <a:lstStyle/>
                    <a:p>
                      <a:pPr marL="180975" marR="0" lvl="2" indent="-176213" algn="l" defTabSz="914400" rtl="0" eaLnBrk="1" fontAlgn="auto" latinLnBrk="0" hangingPunct="1">
                        <a:lnSpc>
                          <a:spcPct val="100000"/>
                        </a:lnSpc>
                        <a:spcBef>
                          <a:spcPts val="300"/>
                        </a:spcBef>
                        <a:spcAft>
                          <a:spcPts val="300"/>
                        </a:spcAft>
                        <a:buClrTx/>
                        <a:buSzTx/>
                        <a:buFont typeface="Symbol" pitchFamily="18" charset="2"/>
                        <a:buChar char="-"/>
                        <a:tabLst/>
                        <a:defRPr/>
                      </a:pPr>
                      <a:r>
                        <a:rPr lang="en-US" sz="1000" dirty="0" smtClean="0"/>
                        <a:t>Reduction of CO2 emissions of 14,136</a:t>
                      </a:r>
                      <a:r>
                        <a:rPr lang="en-US" sz="1000" baseline="0" dirty="0" smtClean="0"/>
                        <a:t> </a:t>
                      </a:r>
                      <a:r>
                        <a:rPr lang="en-US" sz="1000" dirty="0" smtClean="0"/>
                        <a:t>t p.a., </a:t>
                      </a:r>
                      <a:r>
                        <a:rPr lang="en-GB" sz="1000" dirty="0" smtClean="0"/>
                        <a:t>approx. 31% compared to baseline</a:t>
                      </a:r>
                    </a:p>
                  </a:txBody>
                  <a:tcPr>
                    <a:solidFill>
                      <a:schemeClr val="bg2">
                        <a:lumMod val="20000"/>
                        <a:lumOff val="80000"/>
                      </a:schemeClr>
                    </a:solidFill>
                  </a:tcPr>
                </a:tc>
              </a:tr>
            </a:tbl>
          </a:graphicData>
        </a:graphic>
      </p:graphicFrame>
      <p:graphicFrame>
        <p:nvGraphicFramePr>
          <p:cNvPr id="166" name="Content Placeholder 8"/>
          <p:cNvGraphicFramePr>
            <a:graphicFrameLocks/>
          </p:cNvGraphicFramePr>
          <p:nvPr/>
        </p:nvGraphicFramePr>
        <p:xfrm>
          <a:off x="4572000" y="3487738"/>
          <a:ext cx="4186808" cy="2813300"/>
        </p:xfrm>
        <a:graphic>
          <a:graphicData uri="http://schemas.openxmlformats.org/drawingml/2006/table">
            <a:tbl>
              <a:tblPr firstRow="1" bandRow="1">
                <a:tableStyleId>{5C22544A-7EE6-4342-B048-85BDC9FD1C3A}</a:tableStyleId>
              </a:tblPr>
              <a:tblGrid>
                <a:gridCol w="4186808"/>
              </a:tblGrid>
              <a:tr h="359660">
                <a:tc>
                  <a:txBody>
                    <a:bodyPr/>
                    <a:lstStyle/>
                    <a:p>
                      <a:pPr eaLnBrk="0" hangingPunct="0">
                        <a:spcBef>
                          <a:spcPts val="300"/>
                        </a:spcBef>
                        <a:spcAft>
                          <a:spcPts val="300"/>
                        </a:spcAft>
                        <a:defRPr/>
                      </a:pPr>
                      <a:r>
                        <a:rPr lang="en-GB" sz="1600" b="1" u="none" dirty="0" smtClean="0">
                          <a:solidFill>
                            <a:schemeClr val="bg1"/>
                          </a:solidFill>
                          <a:latin typeface="+mn-lt"/>
                          <a:ea typeface="ＭＳ Ｐゴシック" pitchFamily="34" charset="-128"/>
                          <a:cs typeface="Arial Unicode MS" pitchFamily="34" charset="-128"/>
                        </a:rPr>
                        <a:t>Investment characteristics</a:t>
                      </a:r>
                      <a:endParaRPr lang="en-GB" sz="1600" b="1" u="none" baseline="30000" dirty="0">
                        <a:solidFill>
                          <a:schemeClr val="bg1"/>
                        </a:solidFill>
                        <a:latin typeface="+mn-lt"/>
                        <a:ea typeface="ＭＳ Ｐゴシック" pitchFamily="34" charset="-128"/>
                        <a:cs typeface="Arial Unicode MS" pitchFamily="34" charset="-128"/>
                      </a:endParaRPr>
                    </a:p>
                  </a:txBody>
                  <a:tcPr/>
                </a:tc>
              </a:tr>
              <a:tr h="2448340">
                <a:tc>
                  <a:txBody>
                    <a:bodyPr/>
                    <a:lstStyle/>
                    <a:p>
                      <a:pPr marL="358775" marR="0" lvl="2" indent="-354013" algn="l" defTabSz="914400" rtl="0" eaLnBrk="1" fontAlgn="base" latinLnBrk="0" hangingPunct="1">
                        <a:lnSpc>
                          <a:spcPct val="100000"/>
                        </a:lnSpc>
                        <a:spcBef>
                          <a:spcPts val="300"/>
                        </a:spcBef>
                        <a:spcAft>
                          <a:spcPts val="3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Key </a:t>
                      </a:r>
                      <a:r>
                        <a:rPr kumimoji="0" lang="de-DE" sz="1000" b="1" i="0" u="none" strike="noStrike" kern="1200" cap="none" spc="0" normalizeH="0" baseline="0" noProof="0" dirty="0" err="1" smtClean="0">
                          <a:ln>
                            <a:noFill/>
                          </a:ln>
                          <a:solidFill>
                            <a:srgbClr val="000000"/>
                          </a:solidFill>
                          <a:effectLst/>
                          <a:uLnTx/>
                          <a:uFillTx/>
                          <a:latin typeface="Arial" charset="0"/>
                          <a:ea typeface="+mn-ea"/>
                          <a:cs typeface="+mn-cs"/>
                        </a:rPr>
                        <a:t>data</a:t>
                      </a:r>
                      <a:r>
                        <a:rPr kumimoji="0" lang="de-DE" sz="1000" b="1" i="0" u="none" strike="noStrike" kern="1200" cap="none" spc="0" normalizeH="0" baseline="0" noProof="0" dirty="0" smtClean="0">
                          <a:ln>
                            <a:noFill/>
                          </a:ln>
                          <a:solidFill>
                            <a:srgbClr val="000000"/>
                          </a:solidFill>
                          <a:effectLst/>
                          <a:uLnTx/>
                          <a:uFillTx/>
                          <a:latin typeface="Arial" charset="0"/>
                          <a:ea typeface="+mn-ea"/>
                          <a:cs typeface="+mn-cs"/>
                        </a:rPr>
                        <a:t>:</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Total project volume: € 41m (equity provided by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Manutencoop</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Facility Management,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Siram</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Sinloc</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and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Iter</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Cooperativa</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Arial" charset="0"/>
                          <a:ea typeface="+mn-ea"/>
                          <a:cs typeface="+mn-cs"/>
                        </a:rPr>
                        <a:t>Ravennate</a:t>
                      </a:r>
                      <a:r>
                        <a:rPr kumimoji="0" lang="en-US" sz="1000" b="0" i="0" u="none" strike="noStrike" kern="1200" cap="none" spc="0" normalizeH="0" baseline="0" noProof="0" dirty="0" smtClean="0">
                          <a:ln>
                            <a:noFill/>
                          </a:ln>
                          <a:solidFill>
                            <a:srgbClr val="000000"/>
                          </a:solidFill>
                          <a:effectLst/>
                          <a:uLnTx/>
                          <a:uFillTx/>
                          <a:latin typeface="Arial" charset="0"/>
                          <a:ea typeface="+mn-ea"/>
                          <a:cs typeface="+mn-cs"/>
                        </a:rPr>
                        <a:t>) </a:t>
                      </a:r>
                      <a:endParaRPr kumimoji="0" lang="en-GB" sz="1000" b="0" i="0" u="none" strike="noStrike" kern="1200" cap="none" spc="0" normalizeH="0" baseline="0" noProof="0" dirty="0" smtClean="0">
                        <a:ln>
                          <a:noFill/>
                        </a:ln>
                        <a:solidFill>
                          <a:srgbClr val="000000"/>
                        </a:solidFill>
                        <a:effectLst/>
                        <a:uLnTx/>
                        <a:uFillTx/>
                        <a:latin typeface="Arial" charset="0"/>
                        <a:ea typeface="+mn-ea"/>
                        <a:cs typeface="+mn-cs"/>
                      </a:endParaRP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EEEF funded volume: € 32m via a project bond structure</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Duration of financing: 20 </a:t>
                      </a: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years</a:t>
                      </a: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Char char="-"/>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mn-cs"/>
                        </a:rPr>
                        <a:t>Construction completed  start of 2016</a:t>
                      </a:r>
                      <a:endParaRPr kumimoji="0" lang="en-GB" sz="1000" b="0" i="0" u="none" strike="noStrike" kern="1200" cap="none" spc="0" normalizeH="0" baseline="0" noProof="0" dirty="0" smtClean="0">
                        <a:ln>
                          <a:noFill/>
                        </a:ln>
                        <a:solidFill>
                          <a:srgbClr val="000000"/>
                        </a:solidFill>
                        <a:effectLst/>
                        <a:uLnTx/>
                        <a:uFillTx/>
                        <a:latin typeface="Arial" charset="0"/>
                        <a:ea typeface="+mn-ea"/>
                        <a:cs typeface="+mn-cs"/>
                      </a:endParaRPr>
                    </a:p>
                    <a:p>
                      <a:pPr marL="180975" marR="0" lvl="2" indent="-176213" algn="l" defTabSz="914400" rtl="0" eaLnBrk="1" fontAlgn="base" latinLnBrk="0" hangingPunct="1">
                        <a:lnSpc>
                          <a:spcPct val="100000"/>
                        </a:lnSpc>
                        <a:spcBef>
                          <a:spcPts val="300"/>
                        </a:spcBef>
                        <a:spcAft>
                          <a:spcPts val="300"/>
                        </a:spcAft>
                        <a:buClrTx/>
                        <a:buSzTx/>
                        <a:buFont typeface="Symbol" pitchFamily="18" charset="2"/>
                        <a:buNone/>
                        <a:tabLst/>
                        <a:defRPr/>
                      </a:pPr>
                      <a:r>
                        <a:rPr lang="en-GB" sz="1000" b="1" dirty="0" smtClean="0"/>
                        <a:t>Highlights:	</a:t>
                      </a:r>
                    </a:p>
                    <a:p>
                      <a:pPr marL="180975" lvl="2" indent="-176213">
                        <a:spcBef>
                          <a:spcPts val="300"/>
                        </a:spcBef>
                        <a:spcAft>
                          <a:spcPts val="300"/>
                        </a:spcAft>
                        <a:buFont typeface="Symbol" pitchFamily="18" charset="2"/>
                        <a:buChar char="-"/>
                      </a:pPr>
                      <a:r>
                        <a:rPr lang="en-US" sz="1000" dirty="0" smtClean="0"/>
                        <a:t>Largest energy efficiency upgrade in Italy under a Public Private Partnership (PPP) framework</a:t>
                      </a:r>
                    </a:p>
                    <a:p>
                      <a:pPr marL="180975" lvl="2" indent="-176213">
                        <a:spcBef>
                          <a:spcPts val="300"/>
                        </a:spcBef>
                        <a:spcAft>
                          <a:spcPts val="300"/>
                        </a:spcAft>
                        <a:buFont typeface="Symbol" pitchFamily="18" charset="2"/>
                        <a:buChar char="-"/>
                      </a:pPr>
                      <a:r>
                        <a:rPr lang="en-US" sz="1000" dirty="0" smtClean="0"/>
                        <a:t>Complex energy efficiency upgrade of the hospital - won the 'CESEF Energy Efficiency Award 2015' in the Financial category</a:t>
                      </a:r>
                    </a:p>
                  </a:txBody>
                  <a:tcPr>
                    <a:solidFill>
                      <a:schemeClr val="bg2">
                        <a:lumMod val="20000"/>
                        <a:lumOff val="8000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250825" y="1124745"/>
          <a:ext cx="4186808" cy="2339999"/>
        </p:xfrm>
        <a:graphic>
          <a:graphicData uri="http://schemas.openxmlformats.org/drawingml/2006/table">
            <a:tbl>
              <a:tblPr firstRow="1" bandRow="1">
                <a:tableStyleId>{5C22544A-7EE6-4342-B048-85BDC9FD1C3A}</a:tableStyleId>
              </a:tblPr>
              <a:tblGrid>
                <a:gridCol w="864096"/>
                <a:gridCol w="3322712"/>
              </a:tblGrid>
              <a:tr h="34189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Project description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u="sng" kern="0" dirty="0" smtClean="0">
                        <a:solidFill>
                          <a:schemeClr val="accent5"/>
                        </a:solidFill>
                        <a:latin typeface="+mn-lt"/>
                        <a:ea typeface="ＭＳ Ｐゴシック" pitchFamily="34" charset="-128"/>
                      </a:endParaRPr>
                    </a:p>
                  </a:txBody>
                  <a:tcPr/>
                </a:tc>
              </a:tr>
              <a:tr h="282583">
                <a:tc>
                  <a:txBody>
                    <a:bodyPr/>
                    <a:lstStyle/>
                    <a:p>
                      <a:pPr marL="0" marR="0" lvl="2" indent="-354013" algn="l" defTabSz="914400" rtl="0" eaLnBrk="1" fontAlgn="base" latinLnBrk="0" hangingPunct="1">
                        <a:lnSpc>
                          <a:spcPct val="100000"/>
                        </a:lnSpc>
                        <a:spcBef>
                          <a:spcPts val="0"/>
                        </a:spcBef>
                        <a:spcAft>
                          <a:spcPts val="600"/>
                        </a:spcAft>
                        <a:buClrTx/>
                        <a:buSzTx/>
                        <a:buFontTx/>
                        <a:buNone/>
                        <a:tabLst/>
                        <a:defRPr/>
                      </a:pPr>
                      <a:r>
                        <a:rPr kumimoji="0" lang="de-DE" sz="1000" b="1" i="0" u="none" strike="noStrike" kern="1200" cap="none" spc="0" normalizeH="0" baseline="0" noProof="0" dirty="0" smtClean="0">
                          <a:ln>
                            <a:noFill/>
                          </a:ln>
                          <a:solidFill>
                            <a:srgbClr val="000000"/>
                          </a:solidFill>
                          <a:effectLst/>
                          <a:uLnTx/>
                          <a:uFillTx/>
                          <a:latin typeface="+mn-lt"/>
                          <a:ea typeface="+mn-ea"/>
                          <a:cs typeface="+mn-cs"/>
                        </a:rPr>
                        <a:t>Partner:</a:t>
                      </a:r>
                    </a:p>
                  </a:txBody>
                  <a:tcPr anchor="ctr">
                    <a:solidFill>
                      <a:schemeClr val="bg2">
                        <a:lumMod val="20000"/>
                        <a:lumOff val="80000"/>
                      </a:schemeClr>
                    </a:solidFill>
                  </a:tcPr>
                </a:tc>
                <a:tc>
                  <a:txBody>
                    <a:bodyPr/>
                    <a:lstStyle/>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GB" sz="900" b="1" i="0" u="none" strike="noStrike" kern="1200" cap="none" spc="0" normalizeH="0" baseline="0" noProof="0" dirty="0" err="1" smtClean="0">
                          <a:ln>
                            <a:noFill/>
                          </a:ln>
                          <a:solidFill>
                            <a:srgbClr val="000000"/>
                          </a:solidFill>
                          <a:effectLst/>
                          <a:uLnTx/>
                          <a:uFillTx/>
                          <a:latin typeface="+mn-lt"/>
                          <a:ea typeface="+mn-ea"/>
                          <a:cs typeface="+mn-cs"/>
                        </a:rPr>
                        <a:t>Région</a:t>
                      </a:r>
                      <a:r>
                        <a:rPr kumimoji="0" lang="en-GB" sz="900" b="1" i="0" u="none" strike="noStrike" kern="1200" cap="none" spc="0" normalizeH="0" baseline="0" noProof="0" dirty="0" smtClean="0">
                          <a:ln>
                            <a:noFill/>
                          </a:ln>
                          <a:solidFill>
                            <a:srgbClr val="000000"/>
                          </a:solidFill>
                          <a:effectLst/>
                          <a:uLnTx/>
                          <a:uFillTx/>
                          <a:latin typeface="+mn-lt"/>
                          <a:ea typeface="+mn-ea"/>
                          <a:cs typeface="+mn-cs"/>
                        </a:rPr>
                        <a:t> Rhône-Alpes, OSER</a:t>
                      </a:r>
                    </a:p>
                  </a:txBody>
                  <a:tcPr anchor="ctr">
                    <a:solidFill>
                      <a:schemeClr val="bg2">
                        <a:lumMod val="20000"/>
                        <a:lumOff val="80000"/>
                      </a:schemeClr>
                    </a:solidFill>
                  </a:tcPr>
                </a:tc>
              </a:tr>
              <a:tr h="985104">
                <a:tc>
                  <a:txBody>
                    <a:bodyPr/>
                    <a:lstStyle/>
                    <a:p>
                      <a:pPr marL="0" marR="0" lvl="2" indent="-354013" algn="l" defTabSz="914400" rtl="0" eaLnBrk="1" fontAlgn="base"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Measures:</a:t>
                      </a:r>
                    </a:p>
                    <a:p>
                      <a:pPr marL="0" marR="0" lvl="2" indent="3175" algn="l" defTabSz="914400" rtl="0" eaLnBrk="1" fontAlgn="base"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Public buildings retrofit</a:t>
                      </a:r>
                    </a:p>
                  </a:txBody>
                  <a:tcPr anchor="ctr">
                    <a:solidFill>
                      <a:schemeClr val="bg2">
                        <a:lumMod val="20000"/>
                        <a:lumOff val="80000"/>
                      </a:schemeClr>
                    </a:solidFill>
                  </a:tcPr>
                </a:tc>
                <a:tc>
                  <a:txBody>
                    <a:bodyPr/>
                    <a:lstStyle/>
                    <a:p>
                      <a:pPr marL="176213"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Rhône-Alpes region is </a:t>
                      </a:r>
                      <a:r>
                        <a:rPr kumimoji="0" lang="en-US" sz="900" b="0" i="0" u="none" strike="noStrike" kern="1200" cap="none" spc="0" normalizeH="0" baseline="0" noProof="0" dirty="0" smtClean="0">
                          <a:ln>
                            <a:noFill/>
                          </a:ln>
                          <a:solidFill>
                            <a:schemeClr val="tx1"/>
                          </a:solidFill>
                          <a:effectLst/>
                          <a:uLnTx/>
                          <a:uFillTx/>
                          <a:latin typeface="+mn-lt"/>
                          <a:ea typeface="+mn-ea"/>
                          <a:cs typeface="+mn-cs"/>
                        </a:rPr>
                        <a:t>committed to the Territorial Climate and Energy Plan</a:t>
                      </a:r>
                    </a:p>
                    <a:p>
                      <a:pPr marL="176213"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US" sz="900" b="0" i="0" u="none" strike="noStrike" kern="1200" cap="none" spc="0" normalizeH="0" baseline="0" noProof="0" dirty="0" smtClean="0">
                          <a:ln>
                            <a:noFill/>
                          </a:ln>
                          <a:solidFill>
                            <a:schemeClr val="tx1"/>
                          </a:solidFill>
                          <a:effectLst/>
                          <a:uLnTx/>
                          <a:uFillTx/>
                          <a:latin typeface="+mn-lt"/>
                          <a:ea typeface="+mn-ea"/>
                          <a:cs typeface="+mn-cs"/>
                        </a:rPr>
                        <a:t>Objective: Reduction of GHG emissions by 40% until 2020 </a:t>
                      </a:r>
                    </a:p>
                    <a:p>
                      <a:pPr marL="176213"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de-DE" sz="900" b="0" i="0" u="none" strike="noStrike" kern="1200" cap="none" spc="0" normalizeH="0" baseline="0" noProof="0" dirty="0" smtClean="0">
                          <a:ln>
                            <a:noFill/>
                          </a:ln>
                          <a:solidFill>
                            <a:schemeClr val="tx1"/>
                          </a:solidFill>
                          <a:effectLst/>
                          <a:uLnTx/>
                          <a:uFillTx/>
                          <a:latin typeface="+mn-lt"/>
                          <a:ea typeface="+mn-ea"/>
                          <a:cs typeface="+mn-cs"/>
                        </a:rPr>
                        <a:t>Start of public buildings retrofit in </a:t>
                      </a:r>
                      <a:r>
                        <a:rPr kumimoji="0" lang="de-DE" sz="900" b="0" i="0" u="none" strike="noStrike" kern="1200" cap="none" spc="0" normalizeH="0" baseline="0" noProof="0" dirty="0" err="1" smtClean="0">
                          <a:ln>
                            <a:noFill/>
                          </a:ln>
                          <a:solidFill>
                            <a:schemeClr val="tx1"/>
                          </a:solidFill>
                          <a:effectLst/>
                          <a:uLnTx/>
                          <a:uFillTx/>
                          <a:latin typeface="+mn-lt"/>
                          <a:ea typeface="+mn-ea"/>
                          <a:cs typeface="+mn-cs"/>
                        </a:rPr>
                        <a:t>some</a:t>
                      </a:r>
                      <a:r>
                        <a:rPr kumimoji="0" lang="de-DE" sz="900" b="0" i="0" u="none" strike="noStrike" kern="1200" cap="none" spc="0" normalizeH="0" baseline="0" noProof="0" dirty="0" smtClean="0">
                          <a:ln>
                            <a:noFill/>
                          </a:ln>
                          <a:solidFill>
                            <a:schemeClr val="tx1"/>
                          </a:solidFill>
                          <a:effectLst/>
                          <a:uLnTx/>
                          <a:uFillTx/>
                          <a:latin typeface="+mn-lt"/>
                          <a:ea typeface="+mn-ea"/>
                          <a:cs typeface="+mn-cs"/>
                        </a:rPr>
                        <a:t> of the 271 public senior </a:t>
                      </a:r>
                      <a:r>
                        <a:rPr kumimoji="0" lang="de-DE" sz="900" b="0" i="0" u="none" strike="noStrike" kern="1200" cap="none" spc="0" normalizeH="0" baseline="0" noProof="0" dirty="0" err="1" smtClean="0">
                          <a:ln>
                            <a:noFill/>
                          </a:ln>
                          <a:solidFill>
                            <a:schemeClr val="tx1"/>
                          </a:solidFill>
                          <a:effectLst/>
                          <a:uLnTx/>
                          <a:uFillTx/>
                          <a:latin typeface="+mn-lt"/>
                          <a:ea typeface="+mn-ea"/>
                          <a:cs typeface="+mn-cs"/>
                        </a:rPr>
                        <a:t>high</a:t>
                      </a:r>
                      <a:r>
                        <a:rPr kumimoji="0" lang="de-DE" sz="9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900" b="0" i="0" u="none" strike="noStrike" kern="1200" cap="none" spc="0" normalizeH="0" baseline="0" noProof="0" dirty="0" err="1" smtClean="0">
                          <a:ln>
                            <a:noFill/>
                          </a:ln>
                          <a:solidFill>
                            <a:schemeClr val="tx1"/>
                          </a:solidFill>
                          <a:effectLst/>
                          <a:uLnTx/>
                          <a:uFillTx/>
                          <a:latin typeface="+mn-lt"/>
                          <a:ea typeface="+mn-ea"/>
                          <a:cs typeface="+mn-cs"/>
                        </a:rPr>
                        <a:t>schools</a:t>
                      </a:r>
                      <a:endParaRPr kumimoji="0" lang="en-US" sz="900" b="0" i="0" u="none" strike="noStrike" kern="1200" cap="none" spc="0" normalizeH="0" baseline="0" noProof="0" dirty="0" smtClean="0">
                        <a:ln>
                          <a:noFill/>
                        </a:ln>
                        <a:solidFill>
                          <a:schemeClr val="tx1"/>
                        </a:solidFill>
                        <a:effectLst/>
                        <a:uLnTx/>
                        <a:uFillTx/>
                        <a:latin typeface="+mn-lt"/>
                        <a:ea typeface="+mn-ea"/>
                        <a:cs typeface="+mn-cs"/>
                      </a:endParaRPr>
                    </a:p>
                  </a:txBody>
                  <a:tcPr anchor="ctr">
                    <a:solidFill>
                      <a:schemeClr val="bg2">
                        <a:lumMod val="20000"/>
                        <a:lumOff val="80000"/>
                      </a:schemeClr>
                    </a:solidFill>
                  </a:tcPr>
                </a:tc>
              </a:tr>
              <a:tr h="730415">
                <a:tc>
                  <a:txBody>
                    <a:bodyPr/>
                    <a:lstStyle/>
                    <a:p>
                      <a:pPr marL="0" marR="0" lvl="2"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Current status:</a:t>
                      </a:r>
                      <a:endParaRPr kumimoji="0" lang="en-US" sz="1000" b="0" i="0" u="none" strike="noStrike" kern="1200" cap="none" spc="0" normalizeH="0" baseline="0" noProof="0" dirty="0" smtClean="0">
                        <a:ln>
                          <a:noFill/>
                        </a:ln>
                        <a:solidFill>
                          <a:srgbClr val="000000"/>
                        </a:solidFill>
                        <a:effectLst/>
                        <a:uLnTx/>
                        <a:uFillTx/>
                        <a:latin typeface="+mn-lt"/>
                        <a:ea typeface="+mn-ea"/>
                        <a:cs typeface="+mn-cs"/>
                      </a:endParaRPr>
                    </a:p>
                  </a:txBody>
                  <a:tcPr anchor="ctr">
                    <a:solidFill>
                      <a:schemeClr val="bg2">
                        <a:lumMod val="20000"/>
                        <a:lumOff val="80000"/>
                      </a:schemeClr>
                    </a:solidFill>
                  </a:tcPr>
                </a:tc>
                <a:tc>
                  <a:txBody>
                    <a:bodyPr/>
                    <a:lstStyle/>
                    <a:p>
                      <a:pPr marL="176213" marR="0" lvl="2" indent="-176213" algn="l" defTabSz="914400" rtl="0" eaLnBrk="1" fontAlgn="auto" latinLnBrk="0" hangingPunct="1">
                        <a:lnSpc>
                          <a:spcPct val="100000"/>
                        </a:lnSpc>
                        <a:spcBef>
                          <a:spcPts val="0"/>
                        </a:spcBef>
                        <a:spcAft>
                          <a:spcPts val="600"/>
                        </a:spcAft>
                        <a:buClrTx/>
                        <a:buSzTx/>
                        <a:buFont typeface="Symbol" pitchFamily="18" charset="2"/>
                        <a:buChar char="-"/>
                        <a:tabLst/>
                        <a:defRPr/>
                      </a:pPr>
                      <a:r>
                        <a:rPr lang="en-GB" sz="900" kern="1200" dirty="0" smtClean="0">
                          <a:solidFill>
                            <a:schemeClr val="tx1"/>
                          </a:solidFill>
                          <a:latin typeface="+mn-lt"/>
                          <a:ea typeface="+mn-ea"/>
                          <a:cs typeface="+mn-cs"/>
                        </a:rPr>
                        <a:t>Successful tender for the renovation of 8 schools in the </a:t>
                      </a:r>
                      <a:r>
                        <a:rPr lang="en-GB" sz="900" kern="1200" noProof="0" dirty="0" smtClean="0">
                          <a:solidFill>
                            <a:schemeClr val="tx1"/>
                          </a:solidFill>
                          <a:latin typeface="+mn-lt"/>
                          <a:ea typeface="+mn-ea"/>
                          <a:cs typeface="+mn-cs"/>
                        </a:rPr>
                        <a:t>Rhône-Alpes region with total investment volume</a:t>
                      </a:r>
                      <a:r>
                        <a:rPr lang="en-GB" sz="900" kern="1200" baseline="0" noProof="0" dirty="0" smtClean="0">
                          <a:solidFill>
                            <a:schemeClr val="tx1"/>
                          </a:solidFill>
                          <a:latin typeface="+mn-lt"/>
                          <a:ea typeface="+mn-ea"/>
                          <a:cs typeface="+mn-cs"/>
                        </a:rPr>
                        <a:t> of €20m</a:t>
                      </a:r>
                      <a:endParaRPr lang="en-GB" sz="900" kern="1200" noProof="0" dirty="0" smtClean="0">
                        <a:solidFill>
                          <a:schemeClr val="tx1"/>
                        </a:solidFill>
                        <a:latin typeface="+mn-lt"/>
                        <a:ea typeface="+mn-ea"/>
                        <a:cs typeface="+mn-cs"/>
                      </a:endParaRPr>
                    </a:p>
                    <a:p>
                      <a:pPr marL="176213" marR="0" lvl="2" indent="-176213" algn="l" defTabSz="914400" rtl="0" eaLnBrk="1" fontAlgn="auto" latinLnBrk="0" hangingPunct="1">
                        <a:lnSpc>
                          <a:spcPct val="100000"/>
                        </a:lnSpc>
                        <a:spcBef>
                          <a:spcPts val="0"/>
                        </a:spcBef>
                        <a:spcAft>
                          <a:spcPts val="600"/>
                        </a:spcAft>
                        <a:buClrTx/>
                        <a:buSzTx/>
                        <a:buFont typeface="Symbol" pitchFamily="18" charset="2"/>
                        <a:buChar char="-"/>
                        <a:tabLst/>
                        <a:defRPr/>
                      </a:pPr>
                      <a:r>
                        <a:rPr lang="en-GB" sz="900" kern="1200" noProof="0" dirty="0" smtClean="0">
                          <a:solidFill>
                            <a:schemeClr val="tx1"/>
                          </a:solidFill>
                          <a:latin typeface="+mn-lt"/>
                          <a:ea typeface="+mn-ea"/>
                          <a:cs typeface="+mn-cs"/>
                        </a:rPr>
                        <a:t>Ongoing tender for a library and a city hall with additional investment volume</a:t>
                      </a:r>
                      <a:r>
                        <a:rPr lang="en-GB" sz="900" kern="1200" baseline="0" noProof="0" dirty="0" smtClean="0">
                          <a:solidFill>
                            <a:schemeClr val="tx1"/>
                          </a:solidFill>
                          <a:latin typeface="+mn-lt"/>
                          <a:ea typeface="+mn-ea"/>
                          <a:cs typeface="+mn-cs"/>
                        </a:rPr>
                        <a:t> of more than €5m</a:t>
                      </a:r>
                      <a:endParaRPr lang="en-GB" sz="900" kern="1200" noProof="0" dirty="0" smtClean="0">
                        <a:solidFill>
                          <a:schemeClr val="tx1"/>
                        </a:solidFill>
                        <a:latin typeface="+mn-lt"/>
                        <a:ea typeface="+mn-ea"/>
                        <a:cs typeface="+mn-cs"/>
                      </a:endParaRPr>
                    </a:p>
                  </a:txBody>
                  <a:tcPr anchor="ctr">
                    <a:solidFill>
                      <a:schemeClr val="bg2">
                        <a:lumMod val="20000"/>
                        <a:lumOff val="80000"/>
                      </a:schemeClr>
                    </a:solidFill>
                  </a:tcPr>
                </a:tc>
              </a:tr>
            </a:tbl>
          </a:graphicData>
        </a:graphic>
      </p:graphicFrame>
      <p:sp>
        <p:nvSpPr>
          <p:cNvPr id="34834" name="Slide Number Placeholder 5"/>
          <p:cNvSpPr>
            <a:spLocks noGrp="1"/>
          </p:cNvSpPr>
          <p:nvPr>
            <p:ph type="sldNum" sz="quarter" idx="12"/>
          </p:nvPr>
        </p:nvSpPr>
        <p:spPr/>
        <p:txBody>
          <a:bodyPr/>
          <a:lstStyle/>
          <a:p>
            <a:pPr>
              <a:defRPr/>
            </a:pPr>
            <a:fld id="{E72F898F-1980-4938-8995-08FC85579111}" type="slidenum">
              <a:rPr lang="de-DE" smtClean="0">
                <a:solidFill>
                  <a:srgbClr val="FFFFFF"/>
                </a:solidFill>
              </a:rPr>
              <a:pPr>
                <a:defRPr/>
              </a:pPr>
              <a:t>9</a:t>
            </a:fld>
            <a:endParaRPr lang="de-DE" smtClean="0">
              <a:solidFill>
                <a:srgbClr val="FFFFFF"/>
              </a:solidFill>
            </a:endParaRPr>
          </a:p>
        </p:txBody>
      </p:sp>
      <p:sp>
        <p:nvSpPr>
          <p:cNvPr id="34835" name="TextBox 163"/>
          <p:cNvSpPr txBox="1">
            <a:spLocks noChangeArrowheads="1"/>
          </p:cNvSpPr>
          <p:nvPr/>
        </p:nvSpPr>
        <p:spPr bwMode="auto">
          <a:xfrm>
            <a:off x="234950" y="211138"/>
            <a:ext cx="7001346" cy="769441"/>
          </a:xfrm>
          <a:prstGeom prst="rect">
            <a:avLst/>
          </a:prstGeom>
          <a:noFill/>
          <a:ln w="9525">
            <a:noFill/>
            <a:miter lim="800000"/>
            <a:headEnd/>
            <a:tailEnd/>
          </a:ln>
        </p:spPr>
        <p:txBody>
          <a:bodyPr wrap="square">
            <a:spAutoFit/>
          </a:bodyPr>
          <a:lstStyle/>
          <a:p>
            <a:pPr fontAlgn="base">
              <a:spcBef>
                <a:spcPct val="0"/>
              </a:spcBef>
              <a:spcAft>
                <a:spcPct val="0"/>
              </a:spcAft>
            </a:pPr>
            <a:r>
              <a:rPr lang="en-US" sz="2200" b="1" dirty="0" smtClean="0">
                <a:solidFill>
                  <a:srgbClr val="000000"/>
                </a:solidFill>
                <a:cs typeface="Arial" charset="0"/>
              </a:rPr>
              <a:t>Financing of the </a:t>
            </a:r>
            <a:r>
              <a:rPr lang="en-US" sz="2200" b="1" dirty="0" smtClean="0">
                <a:solidFill>
                  <a:srgbClr val="000000"/>
                </a:solidFill>
              </a:rPr>
              <a:t>Region’s own ‘ESCO’</a:t>
            </a:r>
            <a:r>
              <a:rPr lang="en-US" sz="2200" b="1" dirty="0" smtClean="0">
                <a:solidFill>
                  <a:srgbClr val="000000"/>
                </a:solidFill>
                <a:cs typeface="Arial" charset="0"/>
              </a:rPr>
              <a:t> -</a:t>
            </a:r>
            <a:endParaRPr lang="en-US" sz="2200" b="1" dirty="0">
              <a:solidFill>
                <a:srgbClr val="000000"/>
              </a:solidFill>
              <a:cs typeface="Arial" charset="0"/>
            </a:endParaRPr>
          </a:p>
          <a:p>
            <a:pPr fontAlgn="base">
              <a:spcBef>
                <a:spcPct val="0"/>
              </a:spcBef>
              <a:spcAft>
                <a:spcPct val="0"/>
              </a:spcAft>
            </a:pPr>
            <a:r>
              <a:rPr lang="en-US" sz="2200" b="1" dirty="0" err="1">
                <a:solidFill>
                  <a:srgbClr val="000000"/>
                </a:solidFill>
                <a:cs typeface="Arial" charset="0"/>
              </a:rPr>
              <a:t>Région</a:t>
            </a:r>
            <a:r>
              <a:rPr lang="en-US" sz="2200" b="1" dirty="0">
                <a:solidFill>
                  <a:srgbClr val="000000"/>
                </a:solidFill>
                <a:cs typeface="Arial" charset="0"/>
              </a:rPr>
              <a:t> Rhône-Alpes, </a:t>
            </a:r>
            <a:r>
              <a:rPr lang="en-US" sz="2200" b="1" dirty="0" smtClean="0">
                <a:solidFill>
                  <a:srgbClr val="000000"/>
                </a:solidFill>
                <a:cs typeface="Arial" charset="0"/>
              </a:rPr>
              <a:t>France</a:t>
            </a:r>
            <a:endParaRPr lang="en-GB" sz="2200" b="1" dirty="0">
              <a:solidFill>
                <a:srgbClr val="FF0000"/>
              </a:solidFill>
              <a:cs typeface="Arial" charset="0"/>
            </a:endParaRPr>
          </a:p>
        </p:txBody>
      </p:sp>
      <p:graphicFrame>
        <p:nvGraphicFramePr>
          <p:cNvPr id="13" name="Content Placeholder 8"/>
          <p:cNvGraphicFramePr>
            <a:graphicFrameLocks/>
          </p:cNvGraphicFramePr>
          <p:nvPr/>
        </p:nvGraphicFramePr>
        <p:xfrm>
          <a:off x="4572000" y="3501009"/>
          <a:ext cx="4186808" cy="2808000"/>
        </p:xfrm>
        <a:graphic>
          <a:graphicData uri="http://schemas.openxmlformats.org/drawingml/2006/table">
            <a:tbl>
              <a:tblPr firstRow="1" bandRow="1">
                <a:tableStyleId>{5C22544A-7EE6-4342-B048-85BDC9FD1C3A}</a:tableStyleId>
              </a:tblPr>
              <a:tblGrid>
                <a:gridCol w="4186808"/>
              </a:tblGrid>
              <a:tr h="354881">
                <a:tc>
                  <a:txBody>
                    <a:bodyPr/>
                    <a:lstStyle/>
                    <a:p>
                      <a:pPr eaLnBrk="0" hangingPunct="0">
                        <a:spcBef>
                          <a:spcPts val="300"/>
                        </a:spcBef>
                        <a:spcAft>
                          <a:spcPts val="300"/>
                        </a:spcAft>
                        <a:defRPr/>
                      </a:pPr>
                      <a:r>
                        <a:rPr lang="en-GB" sz="1600" b="1" u="none" dirty="0" smtClean="0">
                          <a:solidFill>
                            <a:schemeClr val="bg1"/>
                          </a:solidFill>
                          <a:latin typeface="+mn-lt"/>
                          <a:ea typeface="ＭＳ Ｐゴシック" pitchFamily="34" charset="-128"/>
                          <a:cs typeface="Arial Unicode MS" pitchFamily="34" charset="-128"/>
                        </a:rPr>
                        <a:t>Investment characteristics       </a:t>
                      </a:r>
                      <a:endParaRPr lang="en-GB" sz="1600" b="1" u="none" baseline="30000" dirty="0">
                        <a:solidFill>
                          <a:schemeClr val="bg1"/>
                        </a:solidFill>
                        <a:latin typeface="+mn-lt"/>
                        <a:ea typeface="ＭＳ Ｐゴシック" pitchFamily="34" charset="-128"/>
                        <a:cs typeface="Arial Unicode MS" pitchFamily="34" charset="-128"/>
                      </a:endParaRPr>
                    </a:p>
                  </a:txBody>
                  <a:tcPr/>
                </a:tc>
              </a:tr>
              <a:tr h="2453119">
                <a:tc>
                  <a:txBody>
                    <a:bodyPr/>
                    <a:lstStyle/>
                    <a:p>
                      <a:pPr marL="0" marR="0" lvl="2" indent="-354013" algn="l" defTabSz="914400" rtl="0" eaLnBrk="1" fontAlgn="base"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dirty="0" smtClean="0">
                          <a:ln>
                            <a:noFill/>
                          </a:ln>
                          <a:solidFill>
                            <a:srgbClr val="000000"/>
                          </a:solidFill>
                          <a:effectLst/>
                          <a:uLnTx/>
                          <a:uFillTx/>
                          <a:latin typeface="+mn-lt"/>
                          <a:ea typeface="+mn-ea"/>
                          <a:cs typeface="+mn-cs"/>
                        </a:rPr>
                        <a:t>Key data:</a:t>
                      </a:r>
                    </a:p>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Construction facility/ senior debt: €5m </a:t>
                      </a:r>
                    </a:p>
                    <a:p>
                      <a:pPr marL="0" marR="0" lvl="2" indent="-176213" algn="l" defTabSz="914400" rtl="0" eaLnBrk="1" fontAlgn="base" latinLnBrk="0" hangingPunct="1">
                        <a:lnSpc>
                          <a:spcPct val="100000"/>
                        </a:lnSpc>
                        <a:spcBef>
                          <a:spcPts val="0"/>
                        </a:spcBef>
                        <a:spcAft>
                          <a:spcPts val="600"/>
                        </a:spcAft>
                        <a:buClrTx/>
                        <a:buSzTx/>
                        <a:buFont typeface="Symbol" pitchFamily="18" charset="2"/>
                        <a:buChar char="-"/>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Duration of financing: 5 years</a:t>
                      </a:r>
                    </a:p>
                    <a:p>
                      <a:pPr marL="0" marR="0" lvl="2" indent="-176213" algn="l" defTabSz="914400" rtl="0" eaLnBrk="1" fontAlgn="base" latinLnBrk="0" hangingPunct="1">
                        <a:lnSpc>
                          <a:spcPct val="100000"/>
                        </a:lnSpc>
                        <a:spcBef>
                          <a:spcPts val="0"/>
                        </a:spcBef>
                        <a:spcAft>
                          <a:spcPts val="600"/>
                        </a:spcAft>
                        <a:buClrTx/>
                        <a:buSzTx/>
                        <a:buFont typeface="Symbol" pitchFamily="18" charset="2"/>
                        <a:buNone/>
                        <a:tabLst/>
                        <a:defRPr/>
                      </a:pPr>
                      <a:endParaRPr kumimoji="0" lang="en-GB" sz="900" b="0" i="0" u="none" strike="noStrike" kern="1200" cap="none" spc="0" normalizeH="0" baseline="0" noProof="0" dirty="0" smtClean="0">
                        <a:ln>
                          <a:noFill/>
                        </a:ln>
                        <a:solidFill>
                          <a:schemeClr val="tx1"/>
                        </a:solidFill>
                        <a:effectLst/>
                        <a:uLnTx/>
                        <a:uFillTx/>
                        <a:latin typeface="+mn-lt"/>
                        <a:ea typeface="+mn-ea"/>
                        <a:cs typeface="+mn-cs"/>
                      </a:endParaRPr>
                    </a:p>
                    <a:p>
                      <a:pPr marL="0" marR="0" lvl="2" indent="-176213" algn="l" defTabSz="914400" rtl="0" eaLnBrk="1" fontAlgn="base" latinLnBrk="0" hangingPunct="1">
                        <a:lnSpc>
                          <a:spcPct val="100000"/>
                        </a:lnSpc>
                        <a:spcBef>
                          <a:spcPts val="0"/>
                        </a:spcBef>
                        <a:spcAft>
                          <a:spcPts val="600"/>
                        </a:spcAft>
                        <a:buClrTx/>
                        <a:buSzTx/>
                        <a:buFont typeface="Symbol" pitchFamily="18" charset="2"/>
                        <a:buNone/>
                        <a:tabLst/>
                        <a:defRPr/>
                      </a:pPr>
                      <a:r>
                        <a:rPr lang="en-GB" sz="900" b="1" dirty="0" smtClean="0">
                          <a:latin typeface="+mn-lt"/>
                        </a:rPr>
                        <a:t>Highlights:	</a:t>
                      </a:r>
                    </a:p>
                    <a:p>
                      <a:pPr marL="176213" marR="0" lvl="2" indent="-176213" algn="l" defTabSz="914400" rtl="0" eaLnBrk="1" fontAlgn="auto" latinLnBrk="0" hangingPunct="1">
                        <a:lnSpc>
                          <a:spcPct val="100000"/>
                        </a:lnSpc>
                        <a:spcBef>
                          <a:spcPts val="0"/>
                        </a:spcBef>
                        <a:spcAft>
                          <a:spcPts val="600"/>
                        </a:spcAft>
                        <a:buClrTx/>
                        <a:buSzTx/>
                        <a:buFont typeface="Symbol" pitchFamily="18" charset="2"/>
                        <a:buChar char="-"/>
                        <a:tabLst/>
                        <a:defRPr/>
                      </a:pPr>
                      <a:r>
                        <a:rPr lang="en-US" sz="900" dirty="0" smtClean="0">
                          <a:solidFill>
                            <a:schemeClr val="tx1"/>
                          </a:solidFill>
                          <a:latin typeface="+mn-lt"/>
                        </a:rPr>
                        <a:t>Providing </a:t>
                      </a:r>
                      <a:r>
                        <a:rPr lang="en-US" sz="900" baseline="0" dirty="0" smtClean="0">
                          <a:solidFill>
                            <a:schemeClr val="tx1"/>
                          </a:solidFill>
                          <a:latin typeface="+mn-lt"/>
                        </a:rPr>
                        <a:t>construction financing to attract additional commercial lenders for</a:t>
                      </a:r>
                      <a:r>
                        <a:rPr lang="en-US" sz="900" dirty="0" smtClean="0">
                          <a:solidFill>
                            <a:schemeClr val="tx1"/>
                          </a:solidFill>
                          <a:latin typeface="+mn-lt"/>
                        </a:rPr>
                        <a:t> the Project after end of construction phase</a:t>
                      </a:r>
                    </a:p>
                    <a:p>
                      <a:pPr marL="176213" marR="0" lvl="2" indent="-176213" algn="l" defTabSz="914400" rtl="0" eaLnBrk="1" fontAlgn="auto" latinLnBrk="0" hangingPunct="1">
                        <a:lnSpc>
                          <a:spcPct val="100000"/>
                        </a:lnSpc>
                        <a:spcBef>
                          <a:spcPts val="0"/>
                        </a:spcBef>
                        <a:spcAft>
                          <a:spcPts val="600"/>
                        </a:spcAft>
                        <a:buClrTx/>
                        <a:buSzTx/>
                        <a:buFont typeface="Symbol" pitchFamily="18" charset="2"/>
                        <a:buChar char="-"/>
                        <a:tabLst/>
                        <a:defRPr/>
                      </a:pPr>
                      <a:r>
                        <a:rPr lang="en-US" sz="900" kern="1200" dirty="0" smtClean="0">
                          <a:solidFill>
                            <a:schemeClr val="tx1"/>
                          </a:solidFill>
                          <a:latin typeface="+mn-lt"/>
                          <a:ea typeface="+mn-ea"/>
                          <a:cs typeface="+mn-cs"/>
                        </a:rPr>
                        <a:t>Bridge financing enables total investments of more than €25m</a:t>
                      </a:r>
                    </a:p>
                    <a:p>
                      <a:pPr marL="176213" marR="0" lvl="2" indent="-176213" algn="l" defTabSz="914400" rtl="0" eaLnBrk="1" fontAlgn="auto" latinLnBrk="0" hangingPunct="1">
                        <a:lnSpc>
                          <a:spcPct val="100000"/>
                        </a:lnSpc>
                        <a:spcBef>
                          <a:spcPts val="0"/>
                        </a:spcBef>
                        <a:spcAft>
                          <a:spcPts val="600"/>
                        </a:spcAft>
                        <a:buClrTx/>
                        <a:buSzTx/>
                        <a:buFont typeface="Symbol" pitchFamily="18" charset="2"/>
                        <a:buChar char="-"/>
                        <a:tabLst/>
                        <a:defRPr/>
                      </a:pPr>
                      <a:r>
                        <a:rPr lang="en-US" sz="900" kern="1200" dirty="0" smtClean="0">
                          <a:solidFill>
                            <a:schemeClr val="tx1"/>
                          </a:solidFill>
                          <a:latin typeface="+mn-lt"/>
                          <a:ea typeface="+mn-ea"/>
                          <a:cs typeface="+mn-cs"/>
                        </a:rPr>
                        <a:t>First construction bridge loan structure provided by </a:t>
                      </a:r>
                      <a:r>
                        <a:rPr lang="en-US" sz="900" kern="1200" dirty="0" err="1" smtClean="0">
                          <a:solidFill>
                            <a:schemeClr val="tx1"/>
                          </a:solidFill>
                          <a:latin typeface="+mn-lt"/>
                          <a:ea typeface="+mn-ea"/>
                          <a:cs typeface="+mn-cs"/>
                        </a:rPr>
                        <a:t>eeef</a:t>
                      </a:r>
                      <a:endParaRPr lang="en-US" sz="900" kern="1200" dirty="0" smtClean="0">
                        <a:solidFill>
                          <a:schemeClr val="tx1"/>
                        </a:solidFill>
                        <a:latin typeface="+mn-lt"/>
                        <a:ea typeface="+mn-ea"/>
                        <a:cs typeface="+mn-cs"/>
                      </a:endParaRPr>
                    </a:p>
                    <a:p>
                      <a:pPr marL="176213" marR="0" lvl="2" indent="-176213" algn="l" defTabSz="914400" rtl="0" eaLnBrk="1" fontAlgn="auto" latinLnBrk="0" hangingPunct="1">
                        <a:lnSpc>
                          <a:spcPct val="100000"/>
                        </a:lnSpc>
                        <a:spcBef>
                          <a:spcPts val="0"/>
                        </a:spcBef>
                        <a:spcAft>
                          <a:spcPts val="600"/>
                        </a:spcAft>
                        <a:buClrTx/>
                        <a:buSzTx/>
                        <a:buFont typeface="Symbol" pitchFamily="18" charset="2"/>
                        <a:buChar char="-"/>
                        <a:tabLst/>
                        <a:defRPr/>
                      </a:pPr>
                      <a:r>
                        <a:rPr lang="en-US" sz="900" kern="1200" noProof="0" dirty="0" smtClean="0">
                          <a:solidFill>
                            <a:schemeClr val="tx1"/>
                          </a:solidFill>
                          <a:latin typeface="+mn-lt"/>
                          <a:ea typeface="+mn-ea"/>
                          <a:cs typeface="+mn-cs"/>
                        </a:rPr>
                        <a:t>Project benefited from a European Commission Technical Assistance Facility by the </a:t>
                      </a:r>
                      <a:r>
                        <a:rPr lang="en-US" sz="900" kern="1200" noProof="0" dirty="0" err="1" smtClean="0">
                          <a:solidFill>
                            <a:schemeClr val="tx1"/>
                          </a:solidFill>
                          <a:latin typeface="+mn-lt"/>
                          <a:ea typeface="+mn-ea"/>
                          <a:cs typeface="+mn-cs"/>
                        </a:rPr>
                        <a:t>eeef</a:t>
                      </a:r>
                      <a:endParaRPr lang="en-US" sz="900" kern="1200" noProof="0" dirty="0" smtClean="0">
                        <a:solidFill>
                          <a:schemeClr val="tx1"/>
                        </a:solidFill>
                        <a:latin typeface="+mn-lt"/>
                        <a:ea typeface="+mn-ea"/>
                        <a:cs typeface="+mn-cs"/>
                      </a:endParaRPr>
                    </a:p>
                  </a:txBody>
                  <a:tcPr>
                    <a:solidFill>
                      <a:schemeClr val="bg2">
                        <a:lumMod val="20000"/>
                        <a:lumOff val="80000"/>
                      </a:schemeClr>
                    </a:solidFill>
                  </a:tcPr>
                </a:tc>
              </a:tr>
            </a:tbl>
          </a:graphicData>
        </a:graphic>
      </p:graphicFrame>
      <p:grpSp>
        <p:nvGrpSpPr>
          <p:cNvPr id="2" name="Group 157"/>
          <p:cNvGrpSpPr/>
          <p:nvPr/>
        </p:nvGrpSpPr>
        <p:grpSpPr>
          <a:xfrm>
            <a:off x="4572000" y="1124744"/>
            <a:ext cx="4186808" cy="2340000"/>
            <a:chOff x="4572000" y="1124744"/>
            <a:chExt cx="4186808" cy="2340000"/>
          </a:xfrm>
        </p:grpSpPr>
        <p:graphicFrame>
          <p:nvGraphicFramePr>
            <p:cNvPr id="10" name="Content Placeholder 8"/>
            <p:cNvGraphicFramePr>
              <a:graphicFrameLocks/>
            </p:cNvGraphicFramePr>
            <p:nvPr/>
          </p:nvGraphicFramePr>
          <p:xfrm>
            <a:off x="4572000" y="1124744"/>
            <a:ext cx="4186808" cy="2340000"/>
          </p:xfrm>
          <a:graphic>
            <a:graphicData uri="http://schemas.openxmlformats.org/drawingml/2006/table">
              <a:tbl>
                <a:tblPr firstRow="1" bandRow="1">
                  <a:tableStyleId>{5C22544A-7EE6-4342-B048-85BDC9FD1C3A}</a:tableStyleId>
                </a:tblPr>
                <a:tblGrid>
                  <a:gridCol w="4186808"/>
                </a:tblGrid>
                <a:tr h="339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u="none" kern="0" dirty="0" smtClean="0">
                            <a:solidFill>
                              <a:schemeClr val="bg1"/>
                            </a:solidFill>
                            <a:latin typeface="+mn-lt"/>
                            <a:ea typeface="ＭＳ Ｐゴシック" pitchFamily="34" charset="-128"/>
                          </a:rPr>
                          <a:t>Location</a:t>
                        </a:r>
                        <a:endParaRPr lang="en-GB" sz="1800" b="1" u="none" kern="0" dirty="0" smtClean="0">
                          <a:solidFill>
                            <a:schemeClr val="bg1"/>
                          </a:solidFill>
                          <a:latin typeface="+mn-lt"/>
                          <a:ea typeface="ＭＳ Ｐゴシック" pitchFamily="34" charset="-128"/>
                        </a:endParaRPr>
                      </a:p>
                    </a:txBody>
                    <a:tcPr/>
                  </a:tc>
                </a:tr>
                <a:tr h="2000257">
                  <a:tc>
                    <a:txBody>
                      <a:bodyPr/>
                      <a:lstStyle/>
                      <a:p>
                        <a:endParaRPr lang="de-DE" dirty="0"/>
                      </a:p>
                    </a:txBody>
                    <a:tcPr>
                      <a:solidFill>
                        <a:schemeClr val="bg2">
                          <a:lumMod val="20000"/>
                          <a:lumOff val="80000"/>
                        </a:schemeClr>
                      </a:solidFill>
                    </a:tcPr>
                  </a:tc>
                </a:tr>
              </a:tbl>
            </a:graphicData>
          </a:graphic>
        </p:graphicFrame>
        <p:grpSp>
          <p:nvGrpSpPr>
            <p:cNvPr id="3" name="Group 320"/>
            <p:cNvGrpSpPr>
              <a:grpSpLocks/>
            </p:cNvGrpSpPr>
            <p:nvPr/>
          </p:nvGrpSpPr>
          <p:grpSpPr bwMode="auto">
            <a:xfrm>
              <a:off x="5322888" y="1524000"/>
              <a:ext cx="1579562" cy="1800225"/>
              <a:chOff x="2560956" y="1429424"/>
              <a:chExt cx="4509925" cy="5346040"/>
            </a:xfrm>
          </p:grpSpPr>
          <p:sp>
            <p:nvSpPr>
              <p:cNvPr id="17" name="Freeform 1747"/>
              <p:cNvSpPr>
                <a:spLocks/>
              </p:cNvSpPr>
              <p:nvPr/>
            </p:nvSpPr>
            <p:spPr bwMode="gray">
              <a:xfrm>
                <a:off x="5230650" y="3928014"/>
                <a:ext cx="915583" cy="740150"/>
              </a:xfrm>
              <a:custGeom>
                <a:avLst/>
                <a:gdLst>
                  <a:gd name="T0" fmla="*/ 1480 w 624"/>
                  <a:gd name="T1" fmla="*/ 10579 h 533"/>
                  <a:gd name="T2" fmla="*/ 5876 w 624"/>
                  <a:gd name="T3" fmla="*/ 6803 h 533"/>
                  <a:gd name="T4" fmla="*/ 11799 w 624"/>
                  <a:gd name="T5" fmla="*/ 2688 h 533"/>
                  <a:gd name="T6" fmla="*/ 16767 w 624"/>
                  <a:gd name="T7" fmla="*/ 4 h 533"/>
                  <a:gd name="T8" fmla="*/ 18961 w 624"/>
                  <a:gd name="T9" fmla="*/ 802 h 533"/>
                  <a:gd name="T10" fmla="*/ 20468 w 624"/>
                  <a:gd name="T11" fmla="*/ 3554 h 533"/>
                  <a:gd name="T12" fmla="*/ 24125 w 624"/>
                  <a:gd name="T13" fmla="*/ 2943 h 533"/>
                  <a:gd name="T14" fmla="*/ 24125 w 624"/>
                  <a:gd name="T15" fmla="*/ 3173 h 533"/>
                  <a:gd name="T16" fmla="*/ 23815 w 624"/>
                  <a:gd name="T17" fmla="*/ 4196 h 533"/>
                  <a:gd name="T18" fmla="*/ 25450 w 624"/>
                  <a:gd name="T19" fmla="*/ 2443 h 533"/>
                  <a:gd name="T20" fmla="*/ 33165 w 624"/>
                  <a:gd name="T21" fmla="*/ 2231 h 533"/>
                  <a:gd name="T22" fmla="*/ 38323 w 624"/>
                  <a:gd name="T23" fmla="*/ 1163 h 533"/>
                  <a:gd name="T24" fmla="*/ 41312 w 624"/>
                  <a:gd name="T25" fmla="*/ 966 h 533"/>
                  <a:gd name="T26" fmla="*/ 43321 w 624"/>
                  <a:gd name="T27" fmla="*/ 3554 h 533"/>
                  <a:gd name="T28" fmla="*/ 46219 w 624"/>
                  <a:gd name="T29" fmla="*/ 9697 h 533"/>
                  <a:gd name="T30" fmla="*/ 44815 w 624"/>
                  <a:gd name="T31" fmla="*/ 15439 h 533"/>
                  <a:gd name="T32" fmla="*/ 45356 w 624"/>
                  <a:gd name="T33" fmla="*/ 18109 h 533"/>
                  <a:gd name="T34" fmla="*/ 47057 w 624"/>
                  <a:gd name="T35" fmla="*/ 21695 h 533"/>
                  <a:gd name="T36" fmla="*/ 47057 w 624"/>
                  <a:gd name="T37" fmla="*/ 23458 h 533"/>
                  <a:gd name="T38" fmla="*/ 47882 w 624"/>
                  <a:gd name="T39" fmla="*/ 25465 h 533"/>
                  <a:gd name="T40" fmla="*/ 51076 w 624"/>
                  <a:gd name="T41" fmla="*/ 28685 h 533"/>
                  <a:gd name="T42" fmla="*/ 50335 w 624"/>
                  <a:gd name="T43" fmla="*/ 29634 h 533"/>
                  <a:gd name="T44" fmla="*/ 50663 w 624"/>
                  <a:gd name="T45" fmla="*/ 32812 h 533"/>
                  <a:gd name="T46" fmla="*/ 47740 w 624"/>
                  <a:gd name="T47" fmla="*/ 36350 h 533"/>
                  <a:gd name="T48" fmla="*/ 45863 w 624"/>
                  <a:gd name="T49" fmla="*/ 41627 h 533"/>
                  <a:gd name="T50" fmla="*/ 47269 w 624"/>
                  <a:gd name="T51" fmla="*/ 44516 h 533"/>
                  <a:gd name="T52" fmla="*/ 45590 w 624"/>
                  <a:gd name="T53" fmla="*/ 45346 h 533"/>
                  <a:gd name="T54" fmla="*/ 41989 w 624"/>
                  <a:gd name="T55" fmla="*/ 43290 h 533"/>
                  <a:gd name="T56" fmla="*/ 37562 w 624"/>
                  <a:gd name="T57" fmla="*/ 43290 h 533"/>
                  <a:gd name="T58" fmla="*/ 35506 w 624"/>
                  <a:gd name="T59" fmla="*/ 43788 h 533"/>
                  <a:gd name="T60" fmla="*/ 32767 w 624"/>
                  <a:gd name="T61" fmla="*/ 46150 h 533"/>
                  <a:gd name="T62" fmla="*/ 29762 w 624"/>
                  <a:gd name="T63" fmla="*/ 44446 h 533"/>
                  <a:gd name="T64" fmla="*/ 27520 w 624"/>
                  <a:gd name="T65" fmla="*/ 45346 h 533"/>
                  <a:gd name="T66" fmla="*/ 25789 w 624"/>
                  <a:gd name="T67" fmla="*/ 44446 h 533"/>
                  <a:gd name="T68" fmla="*/ 24206 w 624"/>
                  <a:gd name="T69" fmla="*/ 42061 h 533"/>
                  <a:gd name="T70" fmla="*/ 22436 w 624"/>
                  <a:gd name="T71" fmla="*/ 40869 h 533"/>
                  <a:gd name="T72" fmla="*/ 19618 w 624"/>
                  <a:gd name="T73" fmla="*/ 40177 h 533"/>
                  <a:gd name="T74" fmla="*/ 19618 w 624"/>
                  <a:gd name="T75" fmla="*/ 39355 h 533"/>
                  <a:gd name="T76" fmla="*/ 17894 w 624"/>
                  <a:gd name="T77" fmla="*/ 39093 h 533"/>
                  <a:gd name="T78" fmla="*/ 15408 w 624"/>
                  <a:gd name="T79" fmla="*/ 37805 h 533"/>
                  <a:gd name="T80" fmla="*/ 14171 w 624"/>
                  <a:gd name="T81" fmla="*/ 40751 h 533"/>
                  <a:gd name="T82" fmla="*/ 12684 w 624"/>
                  <a:gd name="T83" fmla="*/ 39093 h 533"/>
                  <a:gd name="T84" fmla="*/ 12247 w 624"/>
                  <a:gd name="T85" fmla="*/ 36179 h 533"/>
                  <a:gd name="T86" fmla="*/ 10315 w 624"/>
                  <a:gd name="T87" fmla="*/ 36179 h 533"/>
                  <a:gd name="T88" fmla="*/ 6798 w 624"/>
                  <a:gd name="T89" fmla="*/ 34882 h 533"/>
                  <a:gd name="T90" fmla="*/ 4891 w 624"/>
                  <a:gd name="T91" fmla="*/ 33926 h 533"/>
                  <a:gd name="T92" fmla="*/ 3714 w 624"/>
                  <a:gd name="T93" fmla="*/ 29634 h 533"/>
                  <a:gd name="T94" fmla="*/ 3632 w 624"/>
                  <a:gd name="T95" fmla="*/ 26408 h 533"/>
                  <a:gd name="T96" fmla="*/ 2476 w 624"/>
                  <a:gd name="T97" fmla="*/ 23201 h 533"/>
                  <a:gd name="T98" fmla="*/ 2813 w 624"/>
                  <a:gd name="T99" fmla="*/ 20983 h 533"/>
                  <a:gd name="T100" fmla="*/ 0 w 624"/>
                  <a:gd name="T101" fmla="*/ 17874 h 533"/>
                  <a:gd name="T102" fmla="*/ 1350 w 624"/>
                  <a:gd name="T103" fmla="*/ 14728 h 5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4"/>
                  <a:gd name="T157" fmla="*/ 0 h 533"/>
                  <a:gd name="T158" fmla="*/ 624 w 624"/>
                  <a:gd name="T159" fmla="*/ 533 h 5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4" h="533">
                    <a:moveTo>
                      <a:pt x="0" y="114"/>
                    </a:moveTo>
                    <a:lnTo>
                      <a:pt x="6" y="120"/>
                    </a:lnTo>
                    <a:lnTo>
                      <a:pt x="18" y="120"/>
                    </a:lnTo>
                    <a:lnTo>
                      <a:pt x="10" y="106"/>
                    </a:lnTo>
                    <a:lnTo>
                      <a:pt x="34" y="94"/>
                    </a:lnTo>
                    <a:lnTo>
                      <a:pt x="72" y="78"/>
                    </a:lnTo>
                    <a:lnTo>
                      <a:pt x="108" y="64"/>
                    </a:lnTo>
                    <a:lnTo>
                      <a:pt x="124" y="38"/>
                    </a:lnTo>
                    <a:lnTo>
                      <a:pt x="144" y="32"/>
                    </a:lnTo>
                    <a:lnTo>
                      <a:pt x="166" y="14"/>
                    </a:lnTo>
                    <a:lnTo>
                      <a:pt x="182" y="10"/>
                    </a:lnTo>
                    <a:lnTo>
                      <a:pt x="204" y="4"/>
                    </a:lnTo>
                    <a:lnTo>
                      <a:pt x="224" y="0"/>
                    </a:lnTo>
                    <a:lnTo>
                      <a:pt x="230" y="4"/>
                    </a:lnTo>
                    <a:lnTo>
                      <a:pt x="232" y="10"/>
                    </a:lnTo>
                    <a:lnTo>
                      <a:pt x="238" y="22"/>
                    </a:lnTo>
                    <a:lnTo>
                      <a:pt x="242" y="32"/>
                    </a:lnTo>
                    <a:lnTo>
                      <a:pt x="250" y="42"/>
                    </a:lnTo>
                    <a:lnTo>
                      <a:pt x="264" y="44"/>
                    </a:lnTo>
                    <a:lnTo>
                      <a:pt x="282" y="42"/>
                    </a:lnTo>
                    <a:lnTo>
                      <a:pt x="294" y="34"/>
                    </a:lnTo>
                    <a:lnTo>
                      <a:pt x="298" y="28"/>
                    </a:lnTo>
                    <a:lnTo>
                      <a:pt x="300" y="28"/>
                    </a:lnTo>
                    <a:lnTo>
                      <a:pt x="294" y="36"/>
                    </a:lnTo>
                    <a:lnTo>
                      <a:pt x="288" y="40"/>
                    </a:lnTo>
                    <a:lnTo>
                      <a:pt x="286" y="44"/>
                    </a:lnTo>
                    <a:lnTo>
                      <a:pt x="290" y="48"/>
                    </a:lnTo>
                    <a:lnTo>
                      <a:pt x="298" y="40"/>
                    </a:lnTo>
                    <a:lnTo>
                      <a:pt x="306" y="32"/>
                    </a:lnTo>
                    <a:lnTo>
                      <a:pt x="310" y="28"/>
                    </a:lnTo>
                    <a:lnTo>
                      <a:pt x="328" y="28"/>
                    </a:lnTo>
                    <a:lnTo>
                      <a:pt x="364" y="26"/>
                    </a:lnTo>
                    <a:lnTo>
                      <a:pt x="404" y="26"/>
                    </a:lnTo>
                    <a:lnTo>
                      <a:pt x="428" y="22"/>
                    </a:lnTo>
                    <a:lnTo>
                      <a:pt x="450" y="18"/>
                    </a:lnTo>
                    <a:lnTo>
                      <a:pt x="468" y="14"/>
                    </a:lnTo>
                    <a:lnTo>
                      <a:pt x="480" y="4"/>
                    </a:lnTo>
                    <a:lnTo>
                      <a:pt x="490" y="2"/>
                    </a:lnTo>
                    <a:lnTo>
                      <a:pt x="504" y="12"/>
                    </a:lnTo>
                    <a:lnTo>
                      <a:pt x="514" y="14"/>
                    </a:lnTo>
                    <a:lnTo>
                      <a:pt x="524" y="24"/>
                    </a:lnTo>
                    <a:lnTo>
                      <a:pt x="528" y="42"/>
                    </a:lnTo>
                    <a:lnTo>
                      <a:pt x="538" y="64"/>
                    </a:lnTo>
                    <a:lnTo>
                      <a:pt x="550" y="90"/>
                    </a:lnTo>
                    <a:lnTo>
                      <a:pt x="564" y="112"/>
                    </a:lnTo>
                    <a:lnTo>
                      <a:pt x="576" y="155"/>
                    </a:lnTo>
                    <a:lnTo>
                      <a:pt x="556" y="171"/>
                    </a:lnTo>
                    <a:lnTo>
                      <a:pt x="546" y="177"/>
                    </a:lnTo>
                    <a:lnTo>
                      <a:pt x="540" y="197"/>
                    </a:lnTo>
                    <a:lnTo>
                      <a:pt x="540" y="209"/>
                    </a:lnTo>
                    <a:lnTo>
                      <a:pt x="554" y="209"/>
                    </a:lnTo>
                    <a:lnTo>
                      <a:pt x="566" y="215"/>
                    </a:lnTo>
                    <a:lnTo>
                      <a:pt x="572" y="225"/>
                    </a:lnTo>
                    <a:lnTo>
                      <a:pt x="574" y="249"/>
                    </a:lnTo>
                    <a:lnTo>
                      <a:pt x="570" y="253"/>
                    </a:lnTo>
                    <a:lnTo>
                      <a:pt x="570" y="261"/>
                    </a:lnTo>
                    <a:lnTo>
                      <a:pt x="574" y="269"/>
                    </a:lnTo>
                    <a:lnTo>
                      <a:pt x="578" y="271"/>
                    </a:lnTo>
                    <a:lnTo>
                      <a:pt x="584" y="283"/>
                    </a:lnTo>
                    <a:lnTo>
                      <a:pt x="584" y="293"/>
                    </a:lnTo>
                    <a:lnTo>
                      <a:pt x="600" y="305"/>
                    </a:lnTo>
                    <a:lnTo>
                      <a:pt x="600" y="311"/>
                    </a:lnTo>
                    <a:lnTo>
                      <a:pt x="622" y="329"/>
                    </a:lnTo>
                    <a:lnTo>
                      <a:pt x="622" y="333"/>
                    </a:lnTo>
                    <a:lnTo>
                      <a:pt x="614" y="335"/>
                    </a:lnTo>
                    <a:lnTo>
                      <a:pt x="614" y="341"/>
                    </a:lnTo>
                    <a:lnTo>
                      <a:pt x="624" y="351"/>
                    </a:lnTo>
                    <a:lnTo>
                      <a:pt x="624" y="365"/>
                    </a:lnTo>
                    <a:lnTo>
                      <a:pt x="618" y="377"/>
                    </a:lnTo>
                    <a:lnTo>
                      <a:pt x="606" y="381"/>
                    </a:lnTo>
                    <a:lnTo>
                      <a:pt x="598" y="395"/>
                    </a:lnTo>
                    <a:lnTo>
                      <a:pt x="582" y="417"/>
                    </a:lnTo>
                    <a:lnTo>
                      <a:pt x="568" y="443"/>
                    </a:lnTo>
                    <a:lnTo>
                      <a:pt x="556" y="467"/>
                    </a:lnTo>
                    <a:lnTo>
                      <a:pt x="558" y="477"/>
                    </a:lnTo>
                    <a:lnTo>
                      <a:pt x="564" y="491"/>
                    </a:lnTo>
                    <a:lnTo>
                      <a:pt x="566" y="505"/>
                    </a:lnTo>
                    <a:lnTo>
                      <a:pt x="576" y="511"/>
                    </a:lnTo>
                    <a:lnTo>
                      <a:pt x="574" y="519"/>
                    </a:lnTo>
                    <a:lnTo>
                      <a:pt x="562" y="519"/>
                    </a:lnTo>
                    <a:lnTo>
                      <a:pt x="556" y="519"/>
                    </a:lnTo>
                    <a:lnTo>
                      <a:pt x="544" y="513"/>
                    </a:lnTo>
                    <a:lnTo>
                      <a:pt x="528" y="511"/>
                    </a:lnTo>
                    <a:lnTo>
                      <a:pt x="512" y="497"/>
                    </a:lnTo>
                    <a:lnTo>
                      <a:pt x="492" y="491"/>
                    </a:lnTo>
                    <a:lnTo>
                      <a:pt x="482" y="497"/>
                    </a:lnTo>
                    <a:lnTo>
                      <a:pt x="458" y="497"/>
                    </a:lnTo>
                    <a:lnTo>
                      <a:pt x="458" y="507"/>
                    </a:lnTo>
                    <a:lnTo>
                      <a:pt x="444" y="511"/>
                    </a:lnTo>
                    <a:lnTo>
                      <a:pt x="434" y="503"/>
                    </a:lnTo>
                    <a:lnTo>
                      <a:pt x="414" y="507"/>
                    </a:lnTo>
                    <a:lnTo>
                      <a:pt x="400" y="519"/>
                    </a:lnTo>
                    <a:lnTo>
                      <a:pt x="400" y="529"/>
                    </a:lnTo>
                    <a:lnTo>
                      <a:pt x="380" y="533"/>
                    </a:lnTo>
                    <a:lnTo>
                      <a:pt x="380" y="515"/>
                    </a:lnTo>
                    <a:lnTo>
                      <a:pt x="364" y="509"/>
                    </a:lnTo>
                    <a:lnTo>
                      <a:pt x="354" y="495"/>
                    </a:lnTo>
                    <a:lnTo>
                      <a:pt x="340" y="507"/>
                    </a:lnTo>
                    <a:lnTo>
                      <a:pt x="336" y="519"/>
                    </a:lnTo>
                    <a:lnTo>
                      <a:pt x="328" y="519"/>
                    </a:lnTo>
                    <a:lnTo>
                      <a:pt x="326" y="509"/>
                    </a:lnTo>
                    <a:lnTo>
                      <a:pt x="314" y="509"/>
                    </a:lnTo>
                    <a:lnTo>
                      <a:pt x="314" y="497"/>
                    </a:lnTo>
                    <a:lnTo>
                      <a:pt x="304" y="495"/>
                    </a:lnTo>
                    <a:lnTo>
                      <a:pt x="296" y="483"/>
                    </a:lnTo>
                    <a:lnTo>
                      <a:pt x="296" y="477"/>
                    </a:lnTo>
                    <a:lnTo>
                      <a:pt x="288" y="471"/>
                    </a:lnTo>
                    <a:lnTo>
                      <a:pt x="274" y="469"/>
                    </a:lnTo>
                    <a:lnTo>
                      <a:pt x="260" y="465"/>
                    </a:lnTo>
                    <a:lnTo>
                      <a:pt x="246" y="471"/>
                    </a:lnTo>
                    <a:lnTo>
                      <a:pt x="240" y="461"/>
                    </a:lnTo>
                    <a:lnTo>
                      <a:pt x="234" y="459"/>
                    </a:lnTo>
                    <a:lnTo>
                      <a:pt x="234" y="455"/>
                    </a:lnTo>
                    <a:lnTo>
                      <a:pt x="240" y="451"/>
                    </a:lnTo>
                    <a:lnTo>
                      <a:pt x="240" y="441"/>
                    </a:lnTo>
                    <a:lnTo>
                      <a:pt x="232" y="447"/>
                    </a:lnTo>
                    <a:lnTo>
                      <a:pt x="218" y="447"/>
                    </a:lnTo>
                    <a:lnTo>
                      <a:pt x="210" y="441"/>
                    </a:lnTo>
                    <a:lnTo>
                      <a:pt x="196" y="433"/>
                    </a:lnTo>
                    <a:lnTo>
                      <a:pt x="188" y="433"/>
                    </a:lnTo>
                    <a:lnTo>
                      <a:pt x="188" y="441"/>
                    </a:lnTo>
                    <a:lnTo>
                      <a:pt x="196" y="449"/>
                    </a:lnTo>
                    <a:lnTo>
                      <a:pt x="172" y="467"/>
                    </a:lnTo>
                    <a:lnTo>
                      <a:pt x="164" y="459"/>
                    </a:lnTo>
                    <a:lnTo>
                      <a:pt x="164" y="455"/>
                    </a:lnTo>
                    <a:lnTo>
                      <a:pt x="154" y="447"/>
                    </a:lnTo>
                    <a:lnTo>
                      <a:pt x="142" y="439"/>
                    </a:lnTo>
                    <a:lnTo>
                      <a:pt x="156" y="423"/>
                    </a:lnTo>
                    <a:lnTo>
                      <a:pt x="150" y="415"/>
                    </a:lnTo>
                    <a:lnTo>
                      <a:pt x="140" y="417"/>
                    </a:lnTo>
                    <a:lnTo>
                      <a:pt x="130" y="419"/>
                    </a:lnTo>
                    <a:lnTo>
                      <a:pt x="126" y="415"/>
                    </a:lnTo>
                    <a:lnTo>
                      <a:pt x="118" y="411"/>
                    </a:lnTo>
                    <a:lnTo>
                      <a:pt x="92" y="407"/>
                    </a:lnTo>
                    <a:lnTo>
                      <a:pt x="82" y="399"/>
                    </a:lnTo>
                    <a:lnTo>
                      <a:pt x="82" y="393"/>
                    </a:lnTo>
                    <a:lnTo>
                      <a:pt x="76" y="387"/>
                    </a:lnTo>
                    <a:lnTo>
                      <a:pt x="60" y="389"/>
                    </a:lnTo>
                    <a:lnTo>
                      <a:pt x="66" y="363"/>
                    </a:lnTo>
                    <a:lnTo>
                      <a:pt x="58" y="347"/>
                    </a:lnTo>
                    <a:lnTo>
                      <a:pt x="46" y="341"/>
                    </a:lnTo>
                    <a:lnTo>
                      <a:pt x="44" y="327"/>
                    </a:lnTo>
                    <a:lnTo>
                      <a:pt x="36" y="313"/>
                    </a:lnTo>
                    <a:lnTo>
                      <a:pt x="44" y="303"/>
                    </a:lnTo>
                    <a:lnTo>
                      <a:pt x="40" y="281"/>
                    </a:lnTo>
                    <a:lnTo>
                      <a:pt x="40" y="271"/>
                    </a:lnTo>
                    <a:lnTo>
                      <a:pt x="30" y="267"/>
                    </a:lnTo>
                    <a:lnTo>
                      <a:pt x="30" y="257"/>
                    </a:lnTo>
                    <a:lnTo>
                      <a:pt x="34" y="251"/>
                    </a:lnTo>
                    <a:lnTo>
                      <a:pt x="34" y="241"/>
                    </a:lnTo>
                    <a:lnTo>
                      <a:pt x="18" y="229"/>
                    </a:lnTo>
                    <a:lnTo>
                      <a:pt x="4" y="217"/>
                    </a:lnTo>
                    <a:lnTo>
                      <a:pt x="0" y="205"/>
                    </a:lnTo>
                    <a:lnTo>
                      <a:pt x="12" y="195"/>
                    </a:lnTo>
                    <a:lnTo>
                      <a:pt x="12" y="185"/>
                    </a:lnTo>
                    <a:lnTo>
                      <a:pt x="16" y="169"/>
                    </a:lnTo>
                    <a:lnTo>
                      <a:pt x="2" y="126"/>
                    </a:lnTo>
                    <a:lnTo>
                      <a:pt x="0" y="11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3860" name="Freeform 1748"/>
              <p:cNvSpPr>
                <a:spLocks/>
              </p:cNvSpPr>
              <p:nvPr/>
            </p:nvSpPr>
            <p:spPr bwMode="gray">
              <a:xfrm>
                <a:off x="4500904" y="3951587"/>
                <a:ext cx="824931" cy="1032435"/>
              </a:xfrm>
              <a:custGeom>
                <a:avLst/>
                <a:gdLst>
                  <a:gd name="T0" fmla="*/ 2147483647 w 561"/>
                  <a:gd name="T1" fmla="*/ 2147483647 h 743"/>
                  <a:gd name="T2" fmla="*/ 2147483647 w 561"/>
                  <a:gd name="T3" fmla="*/ 2147483647 h 743"/>
                  <a:gd name="T4" fmla="*/ 2147483647 w 561"/>
                  <a:gd name="T5" fmla="*/ 2147483647 h 743"/>
                  <a:gd name="T6" fmla="*/ 2147483647 w 561"/>
                  <a:gd name="T7" fmla="*/ 2147483647 h 743"/>
                  <a:gd name="T8" fmla="*/ 2147483647 w 561"/>
                  <a:gd name="T9" fmla="*/ 2147483647 h 743"/>
                  <a:gd name="T10" fmla="*/ 2147483647 w 561"/>
                  <a:gd name="T11" fmla="*/ 2147483647 h 743"/>
                  <a:gd name="T12" fmla="*/ 2147483647 w 561"/>
                  <a:gd name="T13" fmla="*/ 2147483647 h 743"/>
                  <a:gd name="T14" fmla="*/ 2147483647 w 561"/>
                  <a:gd name="T15" fmla="*/ 2147483647 h 743"/>
                  <a:gd name="T16" fmla="*/ 2147483647 w 561"/>
                  <a:gd name="T17" fmla="*/ 2147483647 h 743"/>
                  <a:gd name="T18" fmla="*/ 2147483647 w 561"/>
                  <a:gd name="T19" fmla="*/ 2147483647 h 743"/>
                  <a:gd name="T20" fmla="*/ 2147483647 w 561"/>
                  <a:gd name="T21" fmla="*/ 2147483647 h 743"/>
                  <a:gd name="T22" fmla="*/ 2147483647 w 561"/>
                  <a:gd name="T23" fmla="*/ 2147483647 h 743"/>
                  <a:gd name="T24" fmla="*/ 2147483647 w 561"/>
                  <a:gd name="T25" fmla="*/ 2147483647 h 743"/>
                  <a:gd name="T26" fmla="*/ 2147483647 w 561"/>
                  <a:gd name="T27" fmla="*/ 2147483647 h 743"/>
                  <a:gd name="T28" fmla="*/ 2147483647 w 561"/>
                  <a:gd name="T29" fmla="*/ 2147483647 h 743"/>
                  <a:gd name="T30" fmla="*/ 2147483647 w 561"/>
                  <a:gd name="T31" fmla="*/ 2147483647 h 743"/>
                  <a:gd name="T32" fmla="*/ 2147483647 w 561"/>
                  <a:gd name="T33" fmla="*/ 2147483647 h 743"/>
                  <a:gd name="T34" fmla="*/ 2147483647 w 561"/>
                  <a:gd name="T35" fmla="*/ 2147483647 h 743"/>
                  <a:gd name="T36" fmla="*/ 2147483647 w 561"/>
                  <a:gd name="T37" fmla="*/ 2147483647 h 743"/>
                  <a:gd name="T38" fmla="*/ 2147483647 w 561"/>
                  <a:gd name="T39" fmla="*/ 2147483647 h 743"/>
                  <a:gd name="T40" fmla="*/ 2147483647 w 561"/>
                  <a:gd name="T41" fmla="*/ 0 h 743"/>
                  <a:gd name="T42" fmla="*/ 2147483647 w 561"/>
                  <a:gd name="T43" fmla="*/ 2147483647 h 743"/>
                  <a:gd name="T44" fmla="*/ 2147483647 w 561"/>
                  <a:gd name="T45" fmla="*/ 2147483647 h 743"/>
                  <a:gd name="T46" fmla="*/ 2147483647 w 561"/>
                  <a:gd name="T47" fmla="*/ 2147483647 h 743"/>
                  <a:gd name="T48" fmla="*/ 2147483647 w 561"/>
                  <a:gd name="T49" fmla="*/ 2147483647 h 743"/>
                  <a:gd name="T50" fmla="*/ 2147483647 w 561"/>
                  <a:gd name="T51" fmla="*/ 2147483647 h 743"/>
                  <a:gd name="T52" fmla="*/ 2147483647 w 561"/>
                  <a:gd name="T53" fmla="*/ 2147483647 h 743"/>
                  <a:gd name="T54" fmla="*/ 2147483647 w 561"/>
                  <a:gd name="T55" fmla="*/ 2147483647 h 743"/>
                  <a:gd name="T56" fmla="*/ 2147483647 w 561"/>
                  <a:gd name="T57" fmla="*/ 2147483647 h 743"/>
                  <a:gd name="T58" fmla="*/ 2147483647 w 561"/>
                  <a:gd name="T59" fmla="*/ 2147483647 h 743"/>
                  <a:gd name="T60" fmla="*/ 2147483647 w 561"/>
                  <a:gd name="T61" fmla="*/ 2147483647 h 743"/>
                  <a:gd name="T62" fmla="*/ 2147483647 w 561"/>
                  <a:gd name="T63" fmla="*/ 2147483647 h 743"/>
                  <a:gd name="T64" fmla="*/ 2147483647 w 561"/>
                  <a:gd name="T65" fmla="*/ 2147483647 h 743"/>
                  <a:gd name="T66" fmla="*/ 2147483647 w 561"/>
                  <a:gd name="T67" fmla="*/ 2147483647 h 743"/>
                  <a:gd name="T68" fmla="*/ 2147483647 w 561"/>
                  <a:gd name="T69" fmla="*/ 2147483647 h 743"/>
                  <a:gd name="T70" fmla="*/ 2147483647 w 561"/>
                  <a:gd name="T71" fmla="*/ 2147483647 h 743"/>
                  <a:gd name="T72" fmla="*/ 2147483647 w 561"/>
                  <a:gd name="T73" fmla="*/ 2147483647 h 743"/>
                  <a:gd name="T74" fmla="*/ 2147483647 w 561"/>
                  <a:gd name="T75" fmla="*/ 2147483647 h 743"/>
                  <a:gd name="T76" fmla="*/ 2147483647 w 561"/>
                  <a:gd name="T77" fmla="*/ 2147483647 h 743"/>
                  <a:gd name="T78" fmla="*/ 2147483647 w 561"/>
                  <a:gd name="T79" fmla="*/ 2147483647 h 743"/>
                  <a:gd name="T80" fmla="*/ 2147483647 w 561"/>
                  <a:gd name="T81" fmla="*/ 2147483647 h 743"/>
                  <a:gd name="T82" fmla="*/ 2147483647 w 561"/>
                  <a:gd name="T83" fmla="*/ 2147483647 h 743"/>
                  <a:gd name="T84" fmla="*/ 2147483647 w 561"/>
                  <a:gd name="T85" fmla="*/ 2147483647 h 743"/>
                  <a:gd name="T86" fmla="*/ 2147483647 w 561"/>
                  <a:gd name="T87" fmla="*/ 2147483647 h 743"/>
                  <a:gd name="T88" fmla="*/ 2147483647 w 561"/>
                  <a:gd name="T89" fmla="*/ 2147483647 h 743"/>
                  <a:gd name="T90" fmla="*/ 2147483647 w 561"/>
                  <a:gd name="T91" fmla="*/ 2147483647 h 743"/>
                  <a:gd name="T92" fmla="*/ 2147483647 w 561"/>
                  <a:gd name="T93" fmla="*/ 2147483647 h 743"/>
                  <a:gd name="T94" fmla="*/ 2147483647 w 561"/>
                  <a:gd name="T95" fmla="*/ 2147483647 h 743"/>
                  <a:gd name="T96" fmla="*/ 2147483647 w 561"/>
                  <a:gd name="T97" fmla="*/ 2147483647 h 743"/>
                  <a:gd name="T98" fmla="*/ 2147483647 w 561"/>
                  <a:gd name="T99" fmla="*/ 2147483647 h 743"/>
                  <a:gd name="T100" fmla="*/ 2147483647 w 561"/>
                  <a:gd name="T101" fmla="*/ 2147483647 h 743"/>
                  <a:gd name="T102" fmla="*/ 2147483647 w 561"/>
                  <a:gd name="T103" fmla="*/ 2147483647 h 743"/>
                  <a:gd name="T104" fmla="*/ 2147483647 w 561"/>
                  <a:gd name="T105" fmla="*/ 2147483647 h 7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1"/>
                  <a:gd name="T160" fmla="*/ 0 h 743"/>
                  <a:gd name="T161" fmla="*/ 561 w 561"/>
                  <a:gd name="T162" fmla="*/ 743 h 7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1" h="743">
                    <a:moveTo>
                      <a:pt x="92" y="707"/>
                    </a:moveTo>
                    <a:lnTo>
                      <a:pt x="90" y="685"/>
                    </a:lnTo>
                    <a:lnTo>
                      <a:pt x="98" y="671"/>
                    </a:lnTo>
                    <a:lnTo>
                      <a:pt x="94" y="661"/>
                    </a:lnTo>
                    <a:lnTo>
                      <a:pt x="104" y="637"/>
                    </a:lnTo>
                    <a:lnTo>
                      <a:pt x="110" y="611"/>
                    </a:lnTo>
                    <a:lnTo>
                      <a:pt x="138" y="579"/>
                    </a:lnTo>
                    <a:lnTo>
                      <a:pt x="120" y="571"/>
                    </a:lnTo>
                    <a:lnTo>
                      <a:pt x="98" y="569"/>
                    </a:lnTo>
                    <a:lnTo>
                      <a:pt x="90" y="561"/>
                    </a:lnTo>
                    <a:lnTo>
                      <a:pt x="74" y="563"/>
                    </a:lnTo>
                    <a:lnTo>
                      <a:pt x="62" y="561"/>
                    </a:lnTo>
                    <a:lnTo>
                      <a:pt x="60" y="555"/>
                    </a:lnTo>
                    <a:lnTo>
                      <a:pt x="50" y="551"/>
                    </a:lnTo>
                    <a:lnTo>
                      <a:pt x="48" y="557"/>
                    </a:lnTo>
                    <a:lnTo>
                      <a:pt x="34" y="541"/>
                    </a:lnTo>
                    <a:lnTo>
                      <a:pt x="32" y="529"/>
                    </a:lnTo>
                    <a:lnTo>
                      <a:pt x="20" y="523"/>
                    </a:lnTo>
                    <a:lnTo>
                      <a:pt x="22" y="513"/>
                    </a:lnTo>
                    <a:lnTo>
                      <a:pt x="26" y="507"/>
                    </a:lnTo>
                    <a:lnTo>
                      <a:pt x="32" y="501"/>
                    </a:lnTo>
                    <a:lnTo>
                      <a:pt x="30" y="495"/>
                    </a:lnTo>
                    <a:lnTo>
                      <a:pt x="24" y="491"/>
                    </a:lnTo>
                    <a:lnTo>
                      <a:pt x="16" y="485"/>
                    </a:lnTo>
                    <a:lnTo>
                      <a:pt x="10" y="477"/>
                    </a:lnTo>
                    <a:lnTo>
                      <a:pt x="10" y="457"/>
                    </a:lnTo>
                    <a:lnTo>
                      <a:pt x="26" y="445"/>
                    </a:lnTo>
                    <a:lnTo>
                      <a:pt x="26" y="429"/>
                    </a:lnTo>
                    <a:lnTo>
                      <a:pt x="14" y="423"/>
                    </a:lnTo>
                    <a:lnTo>
                      <a:pt x="18" y="413"/>
                    </a:lnTo>
                    <a:lnTo>
                      <a:pt x="6" y="399"/>
                    </a:lnTo>
                    <a:lnTo>
                      <a:pt x="10" y="385"/>
                    </a:lnTo>
                    <a:lnTo>
                      <a:pt x="4" y="379"/>
                    </a:lnTo>
                    <a:lnTo>
                      <a:pt x="0" y="373"/>
                    </a:lnTo>
                    <a:lnTo>
                      <a:pt x="14" y="363"/>
                    </a:lnTo>
                    <a:lnTo>
                      <a:pt x="12" y="355"/>
                    </a:lnTo>
                    <a:lnTo>
                      <a:pt x="22" y="343"/>
                    </a:lnTo>
                    <a:lnTo>
                      <a:pt x="22" y="325"/>
                    </a:lnTo>
                    <a:lnTo>
                      <a:pt x="12" y="315"/>
                    </a:lnTo>
                    <a:lnTo>
                      <a:pt x="10" y="293"/>
                    </a:lnTo>
                    <a:lnTo>
                      <a:pt x="20" y="291"/>
                    </a:lnTo>
                    <a:lnTo>
                      <a:pt x="44" y="293"/>
                    </a:lnTo>
                    <a:lnTo>
                      <a:pt x="56" y="291"/>
                    </a:lnTo>
                    <a:lnTo>
                      <a:pt x="60" y="285"/>
                    </a:lnTo>
                    <a:lnTo>
                      <a:pt x="54" y="275"/>
                    </a:lnTo>
                    <a:lnTo>
                      <a:pt x="62" y="271"/>
                    </a:lnTo>
                    <a:lnTo>
                      <a:pt x="72" y="259"/>
                    </a:lnTo>
                    <a:lnTo>
                      <a:pt x="74" y="243"/>
                    </a:lnTo>
                    <a:lnTo>
                      <a:pt x="56" y="235"/>
                    </a:lnTo>
                    <a:lnTo>
                      <a:pt x="60" y="219"/>
                    </a:lnTo>
                    <a:lnTo>
                      <a:pt x="78" y="219"/>
                    </a:lnTo>
                    <a:lnTo>
                      <a:pt x="78" y="203"/>
                    </a:lnTo>
                    <a:lnTo>
                      <a:pt x="86" y="191"/>
                    </a:lnTo>
                    <a:lnTo>
                      <a:pt x="86" y="163"/>
                    </a:lnTo>
                    <a:lnTo>
                      <a:pt x="92" y="159"/>
                    </a:lnTo>
                    <a:lnTo>
                      <a:pt x="90" y="153"/>
                    </a:lnTo>
                    <a:lnTo>
                      <a:pt x="86" y="153"/>
                    </a:lnTo>
                    <a:lnTo>
                      <a:pt x="80" y="151"/>
                    </a:lnTo>
                    <a:lnTo>
                      <a:pt x="80" y="141"/>
                    </a:lnTo>
                    <a:lnTo>
                      <a:pt x="82" y="133"/>
                    </a:lnTo>
                    <a:lnTo>
                      <a:pt x="86" y="127"/>
                    </a:lnTo>
                    <a:lnTo>
                      <a:pt x="92" y="121"/>
                    </a:lnTo>
                    <a:lnTo>
                      <a:pt x="100" y="119"/>
                    </a:lnTo>
                    <a:lnTo>
                      <a:pt x="112" y="121"/>
                    </a:lnTo>
                    <a:lnTo>
                      <a:pt x="122" y="119"/>
                    </a:lnTo>
                    <a:lnTo>
                      <a:pt x="136" y="119"/>
                    </a:lnTo>
                    <a:lnTo>
                      <a:pt x="140" y="127"/>
                    </a:lnTo>
                    <a:lnTo>
                      <a:pt x="142" y="135"/>
                    </a:lnTo>
                    <a:lnTo>
                      <a:pt x="138" y="143"/>
                    </a:lnTo>
                    <a:lnTo>
                      <a:pt x="146" y="149"/>
                    </a:lnTo>
                    <a:lnTo>
                      <a:pt x="152" y="145"/>
                    </a:lnTo>
                    <a:lnTo>
                      <a:pt x="152" y="137"/>
                    </a:lnTo>
                    <a:lnTo>
                      <a:pt x="150" y="133"/>
                    </a:lnTo>
                    <a:lnTo>
                      <a:pt x="152" y="129"/>
                    </a:lnTo>
                    <a:lnTo>
                      <a:pt x="156" y="131"/>
                    </a:lnTo>
                    <a:lnTo>
                      <a:pt x="162" y="135"/>
                    </a:lnTo>
                    <a:lnTo>
                      <a:pt x="168" y="139"/>
                    </a:lnTo>
                    <a:lnTo>
                      <a:pt x="166" y="123"/>
                    </a:lnTo>
                    <a:lnTo>
                      <a:pt x="166" y="115"/>
                    </a:lnTo>
                    <a:lnTo>
                      <a:pt x="170" y="104"/>
                    </a:lnTo>
                    <a:lnTo>
                      <a:pt x="174" y="100"/>
                    </a:lnTo>
                    <a:lnTo>
                      <a:pt x="180" y="106"/>
                    </a:lnTo>
                    <a:lnTo>
                      <a:pt x="186" y="108"/>
                    </a:lnTo>
                    <a:lnTo>
                      <a:pt x="192" y="111"/>
                    </a:lnTo>
                    <a:lnTo>
                      <a:pt x="194" y="106"/>
                    </a:lnTo>
                    <a:lnTo>
                      <a:pt x="198" y="104"/>
                    </a:lnTo>
                    <a:lnTo>
                      <a:pt x="194" y="100"/>
                    </a:lnTo>
                    <a:lnTo>
                      <a:pt x="190" y="98"/>
                    </a:lnTo>
                    <a:lnTo>
                      <a:pt x="186" y="94"/>
                    </a:lnTo>
                    <a:lnTo>
                      <a:pt x="186" y="88"/>
                    </a:lnTo>
                    <a:lnTo>
                      <a:pt x="190" y="88"/>
                    </a:lnTo>
                    <a:lnTo>
                      <a:pt x="194" y="86"/>
                    </a:lnTo>
                    <a:lnTo>
                      <a:pt x="194" y="78"/>
                    </a:lnTo>
                    <a:lnTo>
                      <a:pt x="184" y="76"/>
                    </a:lnTo>
                    <a:lnTo>
                      <a:pt x="184" y="64"/>
                    </a:lnTo>
                    <a:lnTo>
                      <a:pt x="172" y="62"/>
                    </a:lnTo>
                    <a:lnTo>
                      <a:pt x="172" y="54"/>
                    </a:lnTo>
                    <a:lnTo>
                      <a:pt x="178" y="50"/>
                    </a:lnTo>
                    <a:lnTo>
                      <a:pt x="190" y="50"/>
                    </a:lnTo>
                    <a:lnTo>
                      <a:pt x="192" y="40"/>
                    </a:lnTo>
                    <a:lnTo>
                      <a:pt x="188" y="30"/>
                    </a:lnTo>
                    <a:lnTo>
                      <a:pt x="180" y="20"/>
                    </a:lnTo>
                    <a:lnTo>
                      <a:pt x="174" y="14"/>
                    </a:lnTo>
                    <a:lnTo>
                      <a:pt x="172" y="6"/>
                    </a:lnTo>
                    <a:lnTo>
                      <a:pt x="174" y="0"/>
                    </a:lnTo>
                    <a:lnTo>
                      <a:pt x="190" y="2"/>
                    </a:lnTo>
                    <a:lnTo>
                      <a:pt x="202" y="6"/>
                    </a:lnTo>
                    <a:lnTo>
                      <a:pt x="211" y="12"/>
                    </a:lnTo>
                    <a:lnTo>
                      <a:pt x="221" y="12"/>
                    </a:lnTo>
                    <a:lnTo>
                      <a:pt x="227" y="2"/>
                    </a:lnTo>
                    <a:lnTo>
                      <a:pt x="237" y="10"/>
                    </a:lnTo>
                    <a:lnTo>
                      <a:pt x="247" y="12"/>
                    </a:lnTo>
                    <a:lnTo>
                      <a:pt x="251" y="14"/>
                    </a:lnTo>
                    <a:lnTo>
                      <a:pt x="253" y="24"/>
                    </a:lnTo>
                    <a:lnTo>
                      <a:pt x="253" y="40"/>
                    </a:lnTo>
                    <a:lnTo>
                      <a:pt x="253" y="44"/>
                    </a:lnTo>
                    <a:lnTo>
                      <a:pt x="261" y="44"/>
                    </a:lnTo>
                    <a:lnTo>
                      <a:pt x="265" y="52"/>
                    </a:lnTo>
                    <a:lnTo>
                      <a:pt x="275" y="50"/>
                    </a:lnTo>
                    <a:lnTo>
                      <a:pt x="289" y="60"/>
                    </a:lnTo>
                    <a:lnTo>
                      <a:pt x="303" y="56"/>
                    </a:lnTo>
                    <a:lnTo>
                      <a:pt x="313" y="50"/>
                    </a:lnTo>
                    <a:lnTo>
                      <a:pt x="311" y="46"/>
                    </a:lnTo>
                    <a:lnTo>
                      <a:pt x="311" y="42"/>
                    </a:lnTo>
                    <a:lnTo>
                      <a:pt x="315" y="38"/>
                    </a:lnTo>
                    <a:lnTo>
                      <a:pt x="319" y="40"/>
                    </a:lnTo>
                    <a:lnTo>
                      <a:pt x="323" y="44"/>
                    </a:lnTo>
                    <a:lnTo>
                      <a:pt x="325" y="50"/>
                    </a:lnTo>
                    <a:lnTo>
                      <a:pt x="323" y="52"/>
                    </a:lnTo>
                    <a:lnTo>
                      <a:pt x="315" y="52"/>
                    </a:lnTo>
                    <a:lnTo>
                      <a:pt x="313" y="70"/>
                    </a:lnTo>
                    <a:lnTo>
                      <a:pt x="305" y="80"/>
                    </a:lnTo>
                    <a:lnTo>
                      <a:pt x="295" y="84"/>
                    </a:lnTo>
                    <a:lnTo>
                      <a:pt x="299" y="90"/>
                    </a:lnTo>
                    <a:lnTo>
                      <a:pt x="305" y="94"/>
                    </a:lnTo>
                    <a:lnTo>
                      <a:pt x="319" y="92"/>
                    </a:lnTo>
                    <a:lnTo>
                      <a:pt x="325" y="96"/>
                    </a:lnTo>
                    <a:lnTo>
                      <a:pt x="337" y="96"/>
                    </a:lnTo>
                    <a:lnTo>
                      <a:pt x="341" y="82"/>
                    </a:lnTo>
                    <a:lnTo>
                      <a:pt x="349" y="74"/>
                    </a:lnTo>
                    <a:lnTo>
                      <a:pt x="369" y="72"/>
                    </a:lnTo>
                    <a:lnTo>
                      <a:pt x="385" y="62"/>
                    </a:lnTo>
                    <a:lnTo>
                      <a:pt x="391" y="52"/>
                    </a:lnTo>
                    <a:lnTo>
                      <a:pt x="395" y="44"/>
                    </a:lnTo>
                    <a:lnTo>
                      <a:pt x="409" y="46"/>
                    </a:lnTo>
                    <a:lnTo>
                      <a:pt x="421" y="50"/>
                    </a:lnTo>
                    <a:lnTo>
                      <a:pt x="429" y="52"/>
                    </a:lnTo>
                    <a:lnTo>
                      <a:pt x="431" y="60"/>
                    </a:lnTo>
                    <a:lnTo>
                      <a:pt x="443" y="64"/>
                    </a:lnTo>
                    <a:lnTo>
                      <a:pt x="443" y="70"/>
                    </a:lnTo>
                    <a:lnTo>
                      <a:pt x="451" y="76"/>
                    </a:lnTo>
                    <a:lnTo>
                      <a:pt x="467" y="68"/>
                    </a:lnTo>
                    <a:lnTo>
                      <a:pt x="471" y="72"/>
                    </a:lnTo>
                    <a:lnTo>
                      <a:pt x="473" y="82"/>
                    </a:lnTo>
                    <a:lnTo>
                      <a:pt x="473" y="90"/>
                    </a:lnTo>
                    <a:lnTo>
                      <a:pt x="485" y="90"/>
                    </a:lnTo>
                    <a:lnTo>
                      <a:pt x="491" y="88"/>
                    </a:lnTo>
                    <a:lnTo>
                      <a:pt x="495" y="96"/>
                    </a:lnTo>
                    <a:lnTo>
                      <a:pt x="497" y="108"/>
                    </a:lnTo>
                    <a:lnTo>
                      <a:pt x="501" y="123"/>
                    </a:lnTo>
                    <a:lnTo>
                      <a:pt x="511" y="151"/>
                    </a:lnTo>
                    <a:lnTo>
                      <a:pt x="507" y="169"/>
                    </a:lnTo>
                    <a:lnTo>
                      <a:pt x="507" y="177"/>
                    </a:lnTo>
                    <a:lnTo>
                      <a:pt x="495" y="187"/>
                    </a:lnTo>
                    <a:lnTo>
                      <a:pt x="499" y="199"/>
                    </a:lnTo>
                    <a:lnTo>
                      <a:pt x="513" y="211"/>
                    </a:lnTo>
                    <a:lnTo>
                      <a:pt x="529" y="223"/>
                    </a:lnTo>
                    <a:lnTo>
                      <a:pt x="529" y="233"/>
                    </a:lnTo>
                    <a:lnTo>
                      <a:pt x="525" y="239"/>
                    </a:lnTo>
                    <a:lnTo>
                      <a:pt x="525" y="249"/>
                    </a:lnTo>
                    <a:lnTo>
                      <a:pt x="535" y="253"/>
                    </a:lnTo>
                    <a:lnTo>
                      <a:pt x="535" y="271"/>
                    </a:lnTo>
                    <a:lnTo>
                      <a:pt x="539" y="285"/>
                    </a:lnTo>
                    <a:lnTo>
                      <a:pt x="531" y="295"/>
                    </a:lnTo>
                    <a:lnTo>
                      <a:pt x="539" y="309"/>
                    </a:lnTo>
                    <a:lnTo>
                      <a:pt x="541" y="323"/>
                    </a:lnTo>
                    <a:lnTo>
                      <a:pt x="553" y="329"/>
                    </a:lnTo>
                    <a:lnTo>
                      <a:pt x="561" y="345"/>
                    </a:lnTo>
                    <a:lnTo>
                      <a:pt x="557" y="357"/>
                    </a:lnTo>
                    <a:lnTo>
                      <a:pt x="555" y="369"/>
                    </a:lnTo>
                    <a:lnTo>
                      <a:pt x="553" y="379"/>
                    </a:lnTo>
                    <a:lnTo>
                      <a:pt x="547" y="389"/>
                    </a:lnTo>
                    <a:lnTo>
                      <a:pt x="541" y="391"/>
                    </a:lnTo>
                    <a:lnTo>
                      <a:pt x="537" y="385"/>
                    </a:lnTo>
                    <a:lnTo>
                      <a:pt x="533" y="373"/>
                    </a:lnTo>
                    <a:lnTo>
                      <a:pt x="527" y="369"/>
                    </a:lnTo>
                    <a:lnTo>
                      <a:pt x="513" y="373"/>
                    </a:lnTo>
                    <a:lnTo>
                      <a:pt x="521" y="383"/>
                    </a:lnTo>
                    <a:lnTo>
                      <a:pt x="517" y="385"/>
                    </a:lnTo>
                    <a:lnTo>
                      <a:pt x="507" y="393"/>
                    </a:lnTo>
                    <a:lnTo>
                      <a:pt x="495" y="395"/>
                    </a:lnTo>
                    <a:lnTo>
                      <a:pt x="491" y="403"/>
                    </a:lnTo>
                    <a:lnTo>
                      <a:pt x="475" y="403"/>
                    </a:lnTo>
                    <a:lnTo>
                      <a:pt x="467" y="415"/>
                    </a:lnTo>
                    <a:lnTo>
                      <a:pt x="455" y="415"/>
                    </a:lnTo>
                    <a:lnTo>
                      <a:pt x="445" y="425"/>
                    </a:lnTo>
                    <a:lnTo>
                      <a:pt x="437" y="433"/>
                    </a:lnTo>
                    <a:lnTo>
                      <a:pt x="425" y="433"/>
                    </a:lnTo>
                    <a:lnTo>
                      <a:pt x="411" y="437"/>
                    </a:lnTo>
                    <a:lnTo>
                      <a:pt x="405" y="445"/>
                    </a:lnTo>
                    <a:lnTo>
                      <a:pt x="399" y="459"/>
                    </a:lnTo>
                    <a:lnTo>
                      <a:pt x="393" y="449"/>
                    </a:lnTo>
                    <a:lnTo>
                      <a:pt x="385" y="447"/>
                    </a:lnTo>
                    <a:lnTo>
                      <a:pt x="387" y="455"/>
                    </a:lnTo>
                    <a:lnTo>
                      <a:pt x="389" y="467"/>
                    </a:lnTo>
                    <a:lnTo>
                      <a:pt x="397" y="475"/>
                    </a:lnTo>
                    <a:lnTo>
                      <a:pt x="409" y="481"/>
                    </a:lnTo>
                    <a:lnTo>
                      <a:pt x="411" y="493"/>
                    </a:lnTo>
                    <a:lnTo>
                      <a:pt x="405" y="503"/>
                    </a:lnTo>
                    <a:lnTo>
                      <a:pt x="413" y="509"/>
                    </a:lnTo>
                    <a:lnTo>
                      <a:pt x="417" y="521"/>
                    </a:lnTo>
                    <a:lnTo>
                      <a:pt x="431" y="541"/>
                    </a:lnTo>
                    <a:lnTo>
                      <a:pt x="443" y="541"/>
                    </a:lnTo>
                    <a:lnTo>
                      <a:pt x="453" y="553"/>
                    </a:lnTo>
                    <a:lnTo>
                      <a:pt x="459" y="561"/>
                    </a:lnTo>
                    <a:lnTo>
                      <a:pt x="463" y="561"/>
                    </a:lnTo>
                    <a:lnTo>
                      <a:pt x="471" y="567"/>
                    </a:lnTo>
                    <a:lnTo>
                      <a:pt x="469" y="571"/>
                    </a:lnTo>
                    <a:lnTo>
                      <a:pt x="469" y="573"/>
                    </a:lnTo>
                    <a:lnTo>
                      <a:pt x="471" y="573"/>
                    </a:lnTo>
                    <a:lnTo>
                      <a:pt x="483" y="575"/>
                    </a:lnTo>
                    <a:lnTo>
                      <a:pt x="495" y="583"/>
                    </a:lnTo>
                    <a:lnTo>
                      <a:pt x="499" y="591"/>
                    </a:lnTo>
                    <a:lnTo>
                      <a:pt x="497" y="611"/>
                    </a:lnTo>
                    <a:lnTo>
                      <a:pt x="475" y="611"/>
                    </a:lnTo>
                    <a:lnTo>
                      <a:pt x="477" y="629"/>
                    </a:lnTo>
                    <a:lnTo>
                      <a:pt x="469" y="637"/>
                    </a:lnTo>
                    <a:lnTo>
                      <a:pt x="455" y="639"/>
                    </a:lnTo>
                    <a:lnTo>
                      <a:pt x="433" y="657"/>
                    </a:lnTo>
                    <a:lnTo>
                      <a:pt x="451" y="683"/>
                    </a:lnTo>
                    <a:lnTo>
                      <a:pt x="447" y="691"/>
                    </a:lnTo>
                    <a:lnTo>
                      <a:pt x="447" y="695"/>
                    </a:lnTo>
                    <a:lnTo>
                      <a:pt x="453" y="695"/>
                    </a:lnTo>
                    <a:lnTo>
                      <a:pt x="457" y="701"/>
                    </a:lnTo>
                    <a:lnTo>
                      <a:pt x="457" y="709"/>
                    </a:lnTo>
                    <a:lnTo>
                      <a:pt x="449" y="719"/>
                    </a:lnTo>
                    <a:lnTo>
                      <a:pt x="439" y="713"/>
                    </a:lnTo>
                    <a:lnTo>
                      <a:pt x="439" y="705"/>
                    </a:lnTo>
                    <a:lnTo>
                      <a:pt x="431" y="699"/>
                    </a:lnTo>
                    <a:lnTo>
                      <a:pt x="419" y="707"/>
                    </a:lnTo>
                    <a:lnTo>
                      <a:pt x="415" y="699"/>
                    </a:lnTo>
                    <a:lnTo>
                      <a:pt x="397" y="699"/>
                    </a:lnTo>
                    <a:lnTo>
                      <a:pt x="397" y="709"/>
                    </a:lnTo>
                    <a:lnTo>
                      <a:pt x="361" y="711"/>
                    </a:lnTo>
                    <a:lnTo>
                      <a:pt x="347" y="723"/>
                    </a:lnTo>
                    <a:lnTo>
                      <a:pt x="327" y="733"/>
                    </a:lnTo>
                    <a:lnTo>
                      <a:pt x="311" y="717"/>
                    </a:lnTo>
                    <a:lnTo>
                      <a:pt x="283" y="717"/>
                    </a:lnTo>
                    <a:lnTo>
                      <a:pt x="283" y="733"/>
                    </a:lnTo>
                    <a:lnTo>
                      <a:pt x="269" y="743"/>
                    </a:lnTo>
                    <a:lnTo>
                      <a:pt x="265" y="737"/>
                    </a:lnTo>
                    <a:lnTo>
                      <a:pt x="259" y="735"/>
                    </a:lnTo>
                    <a:lnTo>
                      <a:pt x="257" y="725"/>
                    </a:lnTo>
                    <a:lnTo>
                      <a:pt x="241" y="713"/>
                    </a:lnTo>
                    <a:lnTo>
                      <a:pt x="233" y="725"/>
                    </a:lnTo>
                    <a:lnTo>
                      <a:pt x="217" y="719"/>
                    </a:lnTo>
                    <a:lnTo>
                      <a:pt x="206" y="709"/>
                    </a:lnTo>
                    <a:lnTo>
                      <a:pt x="194" y="701"/>
                    </a:lnTo>
                    <a:lnTo>
                      <a:pt x="180" y="707"/>
                    </a:lnTo>
                    <a:lnTo>
                      <a:pt x="172" y="699"/>
                    </a:lnTo>
                    <a:lnTo>
                      <a:pt x="160" y="691"/>
                    </a:lnTo>
                    <a:lnTo>
                      <a:pt x="148" y="699"/>
                    </a:lnTo>
                    <a:lnTo>
                      <a:pt x="158" y="711"/>
                    </a:lnTo>
                    <a:lnTo>
                      <a:pt x="148" y="715"/>
                    </a:lnTo>
                    <a:lnTo>
                      <a:pt x="138" y="707"/>
                    </a:lnTo>
                    <a:lnTo>
                      <a:pt x="124" y="717"/>
                    </a:lnTo>
                    <a:lnTo>
                      <a:pt x="110" y="707"/>
                    </a:lnTo>
                    <a:lnTo>
                      <a:pt x="102" y="717"/>
                    </a:lnTo>
                    <a:lnTo>
                      <a:pt x="92" y="707"/>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en-US">
                  <a:solidFill>
                    <a:srgbClr val="000000"/>
                  </a:solidFill>
                  <a:ea typeface="Arial" charset="0"/>
                  <a:cs typeface="Arial" charset="0"/>
                </a:endParaRPr>
              </a:p>
            </p:txBody>
          </p:sp>
          <p:sp>
            <p:nvSpPr>
              <p:cNvPr id="19" name="Freeform 1749"/>
              <p:cNvSpPr>
                <a:spLocks/>
              </p:cNvSpPr>
              <p:nvPr/>
            </p:nvSpPr>
            <p:spPr bwMode="gray">
              <a:xfrm>
                <a:off x="6445384" y="4630449"/>
                <a:ext cx="398868" cy="377146"/>
              </a:xfrm>
              <a:custGeom>
                <a:avLst/>
                <a:gdLst>
                  <a:gd name="T0" fmla="*/ 16266 w 270"/>
                  <a:gd name="T1" fmla="*/ 21717 h 272"/>
                  <a:gd name="T2" fmla="*/ 15408 w 270"/>
                  <a:gd name="T3" fmla="*/ 21493 h 272"/>
                  <a:gd name="T4" fmla="*/ 15286 w 270"/>
                  <a:gd name="T5" fmla="*/ 20438 h 272"/>
                  <a:gd name="T6" fmla="*/ 14604 w 270"/>
                  <a:gd name="T7" fmla="*/ 19303 h 272"/>
                  <a:gd name="T8" fmla="*/ 14090 w 270"/>
                  <a:gd name="T9" fmla="*/ 17906 h 272"/>
                  <a:gd name="T10" fmla="*/ 14090 w 270"/>
                  <a:gd name="T11" fmla="*/ 15796 h 272"/>
                  <a:gd name="T12" fmla="*/ 14604 w 270"/>
                  <a:gd name="T13" fmla="*/ 14512 h 272"/>
                  <a:gd name="T14" fmla="*/ 12028 w 270"/>
                  <a:gd name="T15" fmla="*/ 10964 h 272"/>
                  <a:gd name="T16" fmla="*/ 9956 w 270"/>
                  <a:gd name="T17" fmla="*/ 10070 h 272"/>
                  <a:gd name="T18" fmla="*/ 9624 w 270"/>
                  <a:gd name="T19" fmla="*/ 9150 h 272"/>
                  <a:gd name="T20" fmla="*/ 7886 w 270"/>
                  <a:gd name="T21" fmla="*/ 8527 h 272"/>
                  <a:gd name="T22" fmla="*/ 7480 w 270"/>
                  <a:gd name="T23" fmla="*/ 7657 h 272"/>
                  <a:gd name="T24" fmla="*/ 5386 w 270"/>
                  <a:gd name="T25" fmla="*/ 6379 h 272"/>
                  <a:gd name="T26" fmla="*/ 4594 w 270"/>
                  <a:gd name="T27" fmla="*/ 5139 h 272"/>
                  <a:gd name="T28" fmla="*/ 2513 w 270"/>
                  <a:gd name="T29" fmla="*/ 3060 h 272"/>
                  <a:gd name="T30" fmla="*/ 0 w 270"/>
                  <a:gd name="T31" fmla="*/ 2804 h 272"/>
                  <a:gd name="T32" fmla="*/ 2 w 270"/>
                  <a:gd name="T33" fmla="*/ 2276 h 272"/>
                  <a:gd name="T34" fmla="*/ 1289 w 270"/>
                  <a:gd name="T35" fmla="*/ 2276 h 272"/>
                  <a:gd name="T36" fmla="*/ 1065 w 270"/>
                  <a:gd name="T37" fmla="*/ 1580 h 272"/>
                  <a:gd name="T38" fmla="*/ 3451 w 270"/>
                  <a:gd name="T39" fmla="*/ 1316 h 272"/>
                  <a:gd name="T40" fmla="*/ 5301 w 270"/>
                  <a:gd name="T41" fmla="*/ 0 h 272"/>
                  <a:gd name="T42" fmla="*/ 7055 w 270"/>
                  <a:gd name="T43" fmla="*/ 0 h 272"/>
                  <a:gd name="T44" fmla="*/ 9624 w 270"/>
                  <a:gd name="T45" fmla="*/ 1316 h 272"/>
                  <a:gd name="T46" fmla="*/ 10831 w 270"/>
                  <a:gd name="T47" fmla="*/ 760 h 272"/>
                  <a:gd name="T48" fmla="*/ 11455 w 270"/>
                  <a:gd name="T49" fmla="*/ 1731 h 272"/>
                  <a:gd name="T50" fmla="*/ 12221 w 270"/>
                  <a:gd name="T51" fmla="*/ 1316 h 272"/>
                  <a:gd name="T52" fmla="*/ 13896 w 270"/>
                  <a:gd name="T53" fmla="*/ 1096 h 272"/>
                  <a:gd name="T54" fmla="*/ 14863 w 270"/>
                  <a:gd name="T55" fmla="*/ 2336 h 272"/>
                  <a:gd name="T56" fmla="*/ 16035 w 270"/>
                  <a:gd name="T57" fmla="*/ 1731 h 272"/>
                  <a:gd name="T58" fmla="*/ 16949 w 270"/>
                  <a:gd name="T59" fmla="*/ 2732 h 272"/>
                  <a:gd name="T60" fmla="*/ 17442 w 270"/>
                  <a:gd name="T61" fmla="*/ 5797 h 272"/>
                  <a:gd name="T62" fmla="*/ 18596 w 270"/>
                  <a:gd name="T63" fmla="*/ 7657 h 272"/>
                  <a:gd name="T64" fmla="*/ 20474 w 270"/>
                  <a:gd name="T65" fmla="*/ 8443 h 272"/>
                  <a:gd name="T66" fmla="*/ 22502 w 270"/>
                  <a:gd name="T67" fmla="*/ 9250 h 272"/>
                  <a:gd name="T68" fmla="*/ 23923 w 270"/>
                  <a:gd name="T69" fmla="*/ 9250 h 272"/>
                  <a:gd name="T70" fmla="*/ 24620 w 270"/>
                  <a:gd name="T71" fmla="*/ 10964 h 272"/>
                  <a:gd name="T72" fmla="*/ 24356 w 270"/>
                  <a:gd name="T73" fmla="*/ 11450 h 272"/>
                  <a:gd name="T74" fmla="*/ 26233 w 270"/>
                  <a:gd name="T75" fmla="*/ 12164 h 272"/>
                  <a:gd name="T76" fmla="*/ 25871 w 270"/>
                  <a:gd name="T77" fmla="*/ 12544 h 272"/>
                  <a:gd name="T78" fmla="*/ 24961 w 270"/>
                  <a:gd name="T79" fmla="*/ 12544 h 272"/>
                  <a:gd name="T80" fmla="*/ 24356 w 270"/>
                  <a:gd name="T81" fmla="*/ 12893 h 272"/>
                  <a:gd name="T82" fmla="*/ 23519 w 270"/>
                  <a:gd name="T83" fmla="*/ 12285 h 272"/>
                  <a:gd name="T84" fmla="*/ 23215 w 270"/>
                  <a:gd name="T85" fmla="*/ 12798 h 272"/>
                  <a:gd name="T86" fmla="*/ 22075 w 270"/>
                  <a:gd name="T87" fmla="*/ 12544 h 272"/>
                  <a:gd name="T88" fmla="*/ 20474 w 270"/>
                  <a:gd name="T89" fmla="*/ 13246 h 272"/>
                  <a:gd name="T90" fmla="*/ 19771 w 270"/>
                  <a:gd name="T91" fmla="*/ 12544 h 272"/>
                  <a:gd name="T92" fmla="*/ 18244 w 270"/>
                  <a:gd name="T93" fmla="*/ 13570 h 272"/>
                  <a:gd name="T94" fmla="*/ 19771 w 270"/>
                  <a:gd name="T95" fmla="*/ 15179 h 272"/>
                  <a:gd name="T96" fmla="*/ 19437 w 270"/>
                  <a:gd name="T97" fmla="*/ 15896 h 272"/>
                  <a:gd name="T98" fmla="*/ 19771 w 270"/>
                  <a:gd name="T99" fmla="*/ 16630 h 272"/>
                  <a:gd name="T100" fmla="*/ 18596 w 270"/>
                  <a:gd name="T101" fmla="*/ 17337 h 272"/>
                  <a:gd name="T102" fmla="*/ 19055 w 270"/>
                  <a:gd name="T103" fmla="*/ 18438 h 272"/>
                  <a:gd name="T104" fmla="*/ 17670 w 270"/>
                  <a:gd name="T105" fmla="*/ 19551 h 272"/>
                  <a:gd name="T106" fmla="*/ 17984 w 270"/>
                  <a:gd name="T107" fmla="*/ 21112 h 272"/>
                  <a:gd name="T108" fmla="*/ 16635 w 270"/>
                  <a:gd name="T109" fmla="*/ 21112 h 272"/>
                  <a:gd name="T110" fmla="*/ 16266 w 270"/>
                  <a:gd name="T111" fmla="*/ 21717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272"/>
                  <a:gd name="T170" fmla="*/ 270 w 270"/>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272">
                    <a:moveTo>
                      <a:pt x="168" y="272"/>
                    </a:moveTo>
                    <a:lnTo>
                      <a:pt x="160" y="268"/>
                    </a:lnTo>
                    <a:lnTo>
                      <a:pt x="158" y="256"/>
                    </a:lnTo>
                    <a:lnTo>
                      <a:pt x="152" y="242"/>
                    </a:lnTo>
                    <a:lnTo>
                      <a:pt x="146" y="224"/>
                    </a:lnTo>
                    <a:lnTo>
                      <a:pt x="146" y="196"/>
                    </a:lnTo>
                    <a:lnTo>
                      <a:pt x="152" y="182"/>
                    </a:lnTo>
                    <a:lnTo>
                      <a:pt x="124" y="136"/>
                    </a:lnTo>
                    <a:lnTo>
                      <a:pt x="104" y="126"/>
                    </a:lnTo>
                    <a:lnTo>
                      <a:pt x="100" y="114"/>
                    </a:lnTo>
                    <a:lnTo>
                      <a:pt x="82" y="108"/>
                    </a:lnTo>
                    <a:lnTo>
                      <a:pt x="78" y="96"/>
                    </a:lnTo>
                    <a:lnTo>
                      <a:pt x="56" y="80"/>
                    </a:lnTo>
                    <a:lnTo>
                      <a:pt x="48" y="64"/>
                    </a:lnTo>
                    <a:lnTo>
                      <a:pt x="26" y="38"/>
                    </a:lnTo>
                    <a:lnTo>
                      <a:pt x="0" y="36"/>
                    </a:lnTo>
                    <a:lnTo>
                      <a:pt x="2" y="28"/>
                    </a:lnTo>
                    <a:lnTo>
                      <a:pt x="14" y="28"/>
                    </a:lnTo>
                    <a:lnTo>
                      <a:pt x="12" y="20"/>
                    </a:lnTo>
                    <a:lnTo>
                      <a:pt x="36" y="16"/>
                    </a:lnTo>
                    <a:lnTo>
                      <a:pt x="54" y="0"/>
                    </a:lnTo>
                    <a:lnTo>
                      <a:pt x="72" y="0"/>
                    </a:lnTo>
                    <a:lnTo>
                      <a:pt x="100" y="16"/>
                    </a:lnTo>
                    <a:lnTo>
                      <a:pt x="112" y="10"/>
                    </a:lnTo>
                    <a:lnTo>
                      <a:pt x="118" y="22"/>
                    </a:lnTo>
                    <a:lnTo>
                      <a:pt x="126" y="16"/>
                    </a:lnTo>
                    <a:lnTo>
                      <a:pt x="144" y="14"/>
                    </a:lnTo>
                    <a:lnTo>
                      <a:pt x="154" y="30"/>
                    </a:lnTo>
                    <a:lnTo>
                      <a:pt x="166" y="22"/>
                    </a:lnTo>
                    <a:lnTo>
                      <a:pt x="176" y="34"/>
                    </a:lnTo>
                    <a:lnTo>
                      <a:pt x="180" y="72"/>
                    </a:lnTo>
                    <a:lnTo>
                      <a:pt x="192" y="96"/>
                    </a:lnTo>
                    <a:lnTo>
                      <a:pt x="212" y="106"/>
                    </a:lnTo>
                    <a:lnTo>
                      <a:pt x="232" y="116"/>
                    </a:lnTo>
                    <a:lnTo>
                      <a:pt x="246" y="116"/>
                    </a:lnTo>
                    <a:lnTo>
                      <a:pt x="254" y="136"/>
                    </a:lnTo>
                    <a:lnTo>
                      <a:pt x="252" y="142"/>
                    </a:lnTo>
                    <a:lnTo>
                      <a:pt x="270" y="152"/>
                    </a:lnTo>
                    <a:lnTo>
                      <a:pt x="268" y="156"/>
                    </a:lnTo>
                    <a:lnTo>
                      <a:pt x="258" y="156"/>
                    </a:lnTo>
                    <a:lnTo>
                      <a:pt x="252" y="162"/>
                    </a:lnTo>
                    <a:lnTo>
                      <a:pt x="244" y="154"/>
                    </a:lnTo>
                    <a:lnTo>
                      <a:pt x="240" y="160"/>
                    </a:lnTo>
                    <a:lnTo>
                      <a:pt x="228" y="156"/>
                    </a:lnTo>
                    <a:lnTo>
                      <a:pt x="212" y="166"/>
                    </a:lnTo>
                    <a:lnTo>
                      <a:pt x="204" y="156"/>
                    </a:lnTo>
                    <a:lnTo>
                      <a:pt x="188" y="170"/>
                    </a:lnTo>
                    <a:lnTo>
                      <a:pt x="204" y="190"/>
                    </a:lnTo>
                    <a:lnTo>
                      <a:pt x="202" y="198"/>
                    </a:lnTo>
                    <a:lnTo>
                      <a:pt x="204" y="208"/>
                    </a:lnTo>
                    <a:lnTo>
                      <a:pt x="192" y="216"/>
                    </a:lnTo>
                    <a:lnTo>
                      <a:pt x="196" y="230"/>
                    </a:lnTo>
                    <a:lnTo>
                      <a:pt x="184" y="244"/>
                    </a:lnTo>
                    <a:lnTo>
                      <a:pt x="186" y="264"/>
                    </a:lnTo>
                    <a:lnTo>
                      <a:pt x="172" y="264"/>
                    </a:lnTo>
                    <a:lnTo>
                      <a:pt x="168" y="27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0" name="Freeform 1750"/>
              <p:cNvSpPr>
                <a:spLocks/>
              </p:cNvSpPr>
              <p:nvPr/>
            </p:nvSpPr>
            <p:spPr bwMode="gray">
              <a:xfrm>
                <a:off x="5525269" y="4606876"/>
                <a:ext cx="521246" cy="273431"/>
              </a:xfrm>
              <a:custGeom>
                <a:avLst/>
                <a:gdLst>
                  <a:gd name="T0" fmla="*/ 1477 w 354"/>
                  <a:gd name="T1" fmla="*/ 11287 h 196"/>
                  <a:gd name="T2" fmla="*/ 777 w 354"/>
                  <a:gd name="T3" fmla="*/ 10583 h 196"/>
                  <a:gd name="T4" fmla="*/ 0 w 354"/>
                  <a:gd name="T5" fmla="*/ 9611 h 196"/>
                  <a:gd name="T6" fmla="*/ 0 w 354"/>
                  <a:gd name="T7" fmla="*/ 8687 h 196"/>
                  <a:gd name="T8" fmla="*/ 538 w 354"/>
                  <a:gd name="T9" fmla="*/ 7568 h 196"/>
                  <a:gd name="T10" fmla="*/ 1348 w 354"/>
                  <a:gd name="T11" fmla="*/ 6348 h 196"/>
                  <a:gd name="T12" fmla="*/ 3307 w 354"/>
                  <a:gd name="T13" fmla="*/ 6658 h 196"/>
                  <a:gd name="T14" fmla="*/ 4878 w 354"/>
                  <a:gd name="T15" fmla="*/ 5599 h 196"/>
                  <a:gd name="T16" fmla="*/ 5231 w 354"/>
                  <a:gd name="T17" fmla="*/ 4716 h 196"/>
                  <a:gd name="T18" fmla="*/ 6002 w 354"/>
                  <a:gd name="T19" fmla="*/ 4685 h 196"/>
                  <a:gd name="T20" fmla="*/ 6002 w 354"/>
                  <a:gd name="T21" fmla="*/ 3296 h 196"/>
                  <a:gd name="T22" fmla="*/ 7119 w 354"/>
                  <a:gd name="T23" fmla="*/ 2879 h 196"/>
                  <a:gd name="T24" fmla="*/ 7119 w 354"/>
                  <a:gd name="T25" fmla="*/ 2061 h 196"/>
                  <a:gd name="T26" fmla="*/ 8433 w 354"/>
                  <a:gd name="T27" fmla="*/ 1368 h 196"/>
                  <a:gd name="T28" fmla="*/ 9243 w 354"/>
                  <a:gd name="T29" fmla="*/ 1253 h 196"/>
                  <a:gd name="T30" fmla="*/ 10147 w 354"/>
                  <a:gd name="T31" fmla="*/ 1253 h 196"/>
                  <a:gd name="T32" fmla="*/ 10273 w 354"/>
                  <a:gd name="T33" fmla="*/ 1945 h 196"/>
                  <a:gd name="T34" fmla="*/ 10896 w 354"/>
                  <a:gd name="T35" fmla="*/ 1945 h 196"/>
                  <a:gd name="T36" fmla="*/ 11260 w 354"/>
                  <a:gd name="T37" fmla="*/ 1059 h 196"/>
                  <a:gd name="T38" fmla="*/ 12381 w 354"/>
                  <a:gd name="T39" fmla="*/ 4 h 196"/>
                  <a:gd name="T40" fmla="*/ 13339 w 354"/>
                  <a:gd name="T41" fmla="*/ 1253 h 196"/>
                  <a:gd name="T42" fmla="*/ 14620 w 354"/>
                  <a:gd name="T43" fmla="*/ 1631 h 196"/>
                  <a:gd name="T44" fmla="*/ 14620 w 354"/>
                  <a:gd name="T45" fmla="*/ 2879 h 196"/>
                  <a:gd name="T46" fmla="*/ 16168 w 354"/>
                  <a:gd name="T47" fmla="*/ 2549 h 196"/>
                  <a:gd name="T48" fmla="*/ 16168 w 354"/>
                  <a:gd name="T49" fmla="*/ 1945 h 196"/>
                  <a:gd name="T50" fmla="*/ 17235 w 354"/>
                  <a:gd name="T51" fmla="*/ 1059 h 196"/>
                  <a:gd name="T52" fmla="*/ 18890 w 354"/>
                  <a:gd name="T53" fmla="*/ 745 h 196"/>
                  <a:gd name="T54" fmla="*/ 19770 w 354"/>
                  <a:gd name="T55" fmla="*/ 1368 h 196"/>
                  <a:gd name="T56" fmla="*/ 20947 w 354"/>
                  <a:gd name="T57" fmla="*/ 1059 h 196"/>
                  <a:gd name="T58" fmla="*/ 20947 w 354"/>
                  <a:gd name="T59" fmla="*/ 440 h 196"/>
                  <a:gd name="T60" fmla="*/ 22748 w 354"/>
                  <a:gd name="T61" fmla="*/ 440 h 196"/>
                  <a:gd name="T62" fmla="*/ 23750 w 354"/>
                  <a:gd name="T63" fmla="*/ 0 h 196"/>
                  <a:gd name="T64" fmla="*/ 25346 w 354"/>
                  <a:gd name="T65" fmla="*/ 440 h 196"/>
                  <a:gd name="T66" fmla="*/ 26587 w 354"/>
                  <a:gd name="T67" fmla="*/ 1368 h 196"/>
                  <a:gd name="T68" fmla="*/ 27863 w 354"/>
                  <a:gd name="T69" fmla="*/ 1494 h 196"/>
                  <a:gd name="T70" fmla="*/ 28914 w 354"/>
                  <a:gd name="T71" fmla="*/ 1945 h 196"/>
                  <a:gd name="T72" fmla="*/ 28389 w 354"/>
                  <a:gd name="T73" fmla="*/ 2765 h 196"/>
                  <a:gd name="T74" fmla="*/ 28231 w 354"/>
                  <a:gd name="T75" fmla="*/ 4291 h 196"/>
                  <a:gd name="T76" fmla="*/ 27581 w 354"/>
                  <a:gd name="T77" fmla="*/ 5256 h 196"/>
                  <a:gd name="T78" fmla="*/ 27780 w 354"/>
                  <a:gd name="T79" fmla="*/ 6348 h 196"/>
                  <a:gd name="T80" fmla="*/ 25628 w 354"/>
                  <a:gd name="T81" fmla="*/ 7275 h 196"/>
                  <a:gd name="T82" fmla="*/ 25164 w 354"/>
                  <a:gd name="T83" fmla="*/ 6674 h 196"/>
                  <a:gd name="T84" fmla="*/ 24782 w 354"/>
                  <a:gd name="T85" fmla="*/ 6348 h 196"/>
                  <a:gd name="T86" fmla="*/ 23807 w 354"/>
                  <a:gd name="T87" fmla="*/ 5814 h 196"/>
                  <a:gd name="T88" fmla="*/ 22164 w 354"/>
                  <a:gd name="T89" fmla="*/ 6658 h 196"/>
                  <a:gd name="T90" fmla="*/ 20704 w 354"/>
                  <a:gd name="T91" fmla="*/ 6113 h 196"/>
                  <a:gd name="T92" fmla="*/ 19282 w 354"/>
                  <a:gd name="T93" fmla="*/ 6658 h 196"/>
                  <a:gd name="T94" fmla="*/ 18623 w 354"/>
                  <a:gd name="T95" fmla="*/ 7447 h 196"/>
                  <a:gd name="T96" fmla="*/ 18450 w 354"/>
                  <a:gd name="T97" fmla="*/ 8407 h 196"/>
                  <a:gd name="T98" fmla="*/ 17867 w 354"/>
                  <a:gd name="T99" fmla="*/ 8666 h 196"/>
                  <a:gd name="T100" fmla="*/ 16457 w 354"/>
                  <a:gd name="T101" fmla="*/ 9611 h 196"/>
                  <a:gd name="T102" fmla="*/ 15358 w 354"/>
                  <a:gd name="T103" fmla="*/ 9224 h 196"/>
                  <a:gd name="T104" fmla="*/ 14347 w 354"/>
                  <a:gd name="T105" fmla="*/ 9224 h 196"/>
                  <a:gd name="T106" fmla="*/ 13897 w 354"/>
                  <a:gd name="T107" fmla="*/ 10338 h 196"/>
                  <a:gd name="T108" fmla="*/ 10896 w 354"/>
                  <a:gd name="T109" fmla="*/ 10756 h 196"/>
                  <a:gd name="T110" fmla="*/ 10405 w 354"/>
                  <a:gd name="T111" fmla="*/ 10996 h 196"/>
                  <a:gd name="T112" fmla="*/ 10405 w 354"/>
                  <a:gd name="T113" fmla="*/ 11810 h 196"/>
                  <a:gd name="T114" fmla="*/ 10896 w 354"/>
                  <a:gd name="T115" fmla="*/ 12316 h 196"/>
                  <a:gd name="T116" fmla="*/ 10147 w 354"/>
                  <a:gd name="T117" fmla="*/ 12895 h 196"/>
                  <a:gd name="T118" fmla="*/ 7707 w 354"/>
                  <a:gd name="T119" fmla="*/ 13157 h 196"/>
                  <a:gd name="T120" fmla="*/ 5231 w 354"/>
                  <a:gd name="T121" fmla="*/ 13248 h 196"/>
                  <a:gd name="T122" fmla="*/ 3307 w 354"/>
                  <a:gd name="T123" fmla="*/ 12050 h 196"/>
                  <a:gd name="T124" fmla="*/ 1477 w 354"/>
                  <a:gd name="T125" fmla="*/ 11287 h 1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4"/>
                  <a:gd name="T190" fmla="*/ 0 h 196"/>
                  <a:gd name="T191" fmla="*/ 354 w 354"/>
                  <a:gd name="T192" fmla="*/ 196 h 1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4" h="196">
                    <a:moveTo>
                      <a:pt x="18" y="166"/>
                    </a:moveTo>
                    <a:lnTo>
                      <a:pt x="10" y="156"/>
                    </a:lnTo>
                    <a:lnTo>
                      <a:pt x="0" y="142"/>
                    </a:lnTo>
                    <a:lnTo>
                      <a:pt x="0" y="128"/>
                    </a:lnTo>
                    <a:lnTo>
                      <a:pt x="6" y="112"/>
                    </a:lnTo>
                    <a:lnTo>
                      <a:pt x="16" y="94"/>
                    </a:lnTo>
                    <a:lnTo>
                      <a:pt x="40" y="96"/>
                    </a:lnTo>
                    <a:lnTo>
                      <a:pt x="60" y="82"/>
                    </a:lnTo>
                    <a:lnTo>
                      <a:pt x="64" y="70"/>
                    </a:lnTo>
                    <a:lnTo>
                      <a:pt x="74" y="68"/>
                    </a:lnTo>
                    <a:lnTo>
                      <a:pt x="74" y="48"/>
                    </a:lnTo>
                    <a:lnTo>
                      <a:pt x="88" y="42"/>
                    </a:lnTo>
                    <a:lnTo>
                      <a:pt x="88" y="30"/>
                    </a:lnTo>
                    <a:lnTo>
                      <a:pt x="102" y="20"/>
                    </a:lnTo>
                    <a:lnTo>
                      <a:pt x="112" y="18"/>
                    </a:lnTo>
                    <a:lnTo>
                      <a:pt x="124" y="18"/>
                    </a:lnTo>
                    <a:lnTo>
                      <a:pt x="126" y="28"/>
                    </a:lnTo>
                    <a:lnTo>
                      <a:pt x="134" y="28"/>
                    </a:lnTo>
                    <a:lnTo>
                      <a:pt x="138" y="16"/>
                    </a:lnTo>
                    <a:lnTo>
                      <a:pt x="152" y="4"/>
                    </a:lnTo>
                    <a:lnTo>
                      <a:pt x="162" y="18"/>
                    </a:lnTo>
                    <a:lnTo>
                      <a:pt x="178" y="24"/>
                    </a:lnTo>
                    <a:lnTo>
                      <a:pt x="178" y="42"/>
                    </a:lnTo>
                    <a:lnTo>
                      <a:pt x="198" y="38"/>
                    </a:lnTo>
                    <a:lnTo>
                      <a:pt x="198" y="28"/>
                    </a:lnTo>
                    <a:lnTo>
                      <a:pt x="212" y="16"/>
                    </a:lnTo>
                    <a:lnTo>
                      <a:pt x="232" y="12"/>
                    </a:lnTo>
                    <a:lnTo>
                      <a:pt x="242" y="20"/>
                    </a:lnTo>
                    <a:lnTo>
                      <a:pt x="256" y="16"/>
                    </a:lnTo>
                    <a:lnTo>
                      <a:pt x="256" y="6"/>
                    </a:lnTo>
                    <a:lnTo>
                      <a:pt x="280" y="6"/>
                    </a:lnTo>
                    <a:lnTo>
                      <a:pt x="290" y="0"/>
                    </a:lnTo>
                    <a:lnTo>
                      <a:pt x="310" y="6"/>
                    </a:lnTo>
                    <a:lnTo>
                      <a:pt x="326" y="20"/>
                    </a:lnTo>
                    <a:lnTo>
                      <a:pt x="342" y="22"/>
                    </a:lnTo>
                    <a:lnTo>
                      <a:pt x="354" y="28"/>
                    </a:lnTo>
                    <a:lnTo>
                      <a:pt x="348" y="40"/>
                    </a:lnTo>
                    <a:lnTo>
                      <a:pt x="346" y="62"/>
                    </a:lnTo>
                    <a:lnTo>
                      <a:pt x="338" y="78"/>
                    </a:lnTo>
                    <a:lnTo>
                      <a:pt x="340" y="94"/>
                    </a:lnTo>
                    <a:lnTo>
                      <a:pt x="314" y="106"/>
                    </a:lnTo>
                    <a:lnTo>
                      <a:pt x="308" y="98"/>
                    </a:lnTo>
                    <a:lnTo>
                      <a:pt x="304" y="94"/>
                    </a:lnTo>
                    <a:lnTo>
                      <a:pt x="292" y="86"/>
                    </a:lnTo>
                    <a:lnTo>
                      <a:pt x="272" y="96"/>
                    </a:lnTo>
                    <a:lnTo>
                      <a:pt x="254" y="90"/>
                    </a:lnTo>
                    <a:lnTo>
                      <a:pt x="236" y="96"/>
                    </a:lnTo>
                    <a:lnTo>
                      <a:pt x="228" y="110"/>
                    </a:lnTo>
                    <a:lnTo>
                      <a:pt x="226" y="124"/>
                    </a:lnTo>
                    <a:lnTo>
                      <a:pt x="220" y="126"/>
                    </a:lnTo>
                    <a:lnTo>
                      <a:pt x="202" y="142"/>
                    </a:lnTo>
                    <a:lnTo>
                      <a:pt x="188" y="136"/>
                    </a:lnTo>
                    <a:lnTo>
                      <a:pt x="176" y="136"/>
                    </a:lnTo>
                    <a:lnTo>
                      <a:pt x="170" y="152"/>
                    </a:lnTo>
                    <a:lnTo>
                      <a:pt x="134" y="158"/>
                    </a:lnTo>
                    <a:lnTo>
                      <a:pt x="128" y="162"/>
                    </a:lnTo>
                    <a:lnTo>
                      <a:pt x="128" y="174"/>
                    </a:lnTo>
                    <a:lnTo>
                      <a:pt x="134" y="180"/>
                    </a:lnTo>
                    <a:lnTo>
                      <a:pt x="124" y="190"/>
                    </a:lnTo>
                    <a:lnTo>
                      <a:pt x="94" y="194"/>
                    </a:lnTo>
                    <a:lnTo>
                      <a:pt x="64" y="196"/>
                    </a:lnTo>
                    <a:lnTo>
                      <a:pt x="40" y="178"/>
                    </a:lnTo>
                    <a:lnTo>
                      <a:pt x="18" y="16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1" name="Freeform 1751"/>
              <p:cNvSpPr>
                <a:spLocks/>
              </p:cNvSpPr>
              <p:nvPr/>
            </p:nvSpPr>
            <p:spPr bwMode="gray">
              <a:xfrm>
                <a:off x="4478240" y="4583306"/>
                <a:ext cx="72521" cy="98999"/>
              </a:xfrm>
              <a:custGeom>
                <a:avLst/>
                <a:gdLst>
                  <a:gd name="T0" fmla="*/ 4 w 48"/>
                  <a:gd name="T1" fmla="*/ 5925 h 70"/>
                  <a:gd name="T2" fmla="*/ 4 w 48"/>
                  <a:gd name="T3" fmla="*/ 5301 h 70"/>
                  <a:gd name="T4" fmla="*/ 909 w 48"/>
                  <a:gd name="T5" fmla="*/ 4594 h 70"/>
                  <a:gd name="T6" fmla="*/ 2 w 48"/>
                  <a:gd name="T7" fmla="*/ 3796 h 70"/>
                  <a:gd name="T8" fmla="*/ 0 w 48"/>
                  <a:gd name="T9" fmla="*/ 2852 h 70"/>
                  <a:gd name="T10" fmla="*/ 2 w 48"/>
                  <a:gd name="T11" fmla="*/ 1759 h 70"/>
                  <a:gd name="T12" fmla="*/ 909 w 48"/>
                  <a:gd name="T13" fmla="*/ 747 h 70"/>
                  <a:gd name="T14" fmla="*/ 1353 w 48"/>
                  <a:gd name="T15" fmla="*/ 0 h 70"/>
                  <a:gd name="T16" fmla="*/ 2559 w 48"/>
                  <a:gd name="T17" fmla="*/ 0 h 70"/>
                  <a:gd name="T18" fmla="*/ 3035 w 48"/>
                  <a:gd name="T19" fmla="*/ 0 h 70"/>
                  <a:gd name="T20" fmla="*/ 3035 w 48"/>
                  <a:gd name="T21" fmla="*/ 904 h 70"/>
                  <a:gd name="T22" fmla="*/ 3035 w 48"/>
                  <a:gd name="T23" fmla="*/ 1935 h 70"/>
                  <a:gd name="T24" fmla="*/ 3700 w 48"/>
                  <a:gd name="T25" fmla="*/ 2721 h 70"/>
                  <a:gd name="T26" fmla="*/ 4638 w 48"/>
                  <a:gd name="T27" fmla="*/ 3292 h 70"/>
                  <a:gd name="T28" fmla="*/ 5420 w 48"/>
                  <a:gd name="T29" fmla="*/ 3678 h 70"/>
                  <a:gd name="T30" fmla="*/ 5625 w 48"/>
                  <a:gd name="T31" fmla="*/ 4176 h 70"/>
                  <a:gd name="T32" fmla="*/ 4909 w 48"/>
                  <a:gd name="T33" fmla="*/ 4858 h 70"/>
                  <a:gd name="T34" fmla="*/ 4446 w 48"/>
                  <a:gd name="T35" fmla="*/ 5386 h 70"/>
                  <a:gd name="T36" fmla="*/ 4200 w 48"/>
                  <a:gd name="T37" fmla="*/ 6466 h 70"/>
                  <a:gd name="T38" fmla="*/ 3445 w 48"/>
                  <a:gd name="T39" fmla="*/ 6114 h 70"/>
                  <a:gd name="T40" fmla="*/ 2559 w 48"/>
                  <a:gd name="T41" fmla="*/ 6114 h 70"/>
                  <a:gd name="T42" fmla="*/ 2099 w 48"/>
                  <a:gd name="T43" fmla="*/ 6517 h 70"/>
                  <a:gd name="T44" fmla="*/ 1650 w 48"/>
                  <a:gd name="T45" fmla="*/ 6725 h 70"/>
                  <a:gd name="T46" fmla="*/ 909 w 48"/>
                  <a:gd name="T47" fmla="*/ 6466 h 70"/>
                  <a:gd name="T48" fmla="*/ 4 w 48"/>
                  <a:gd name="T49" fmla="*/ 5925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0"/>
                  <a:gd name="T77" fmla="*/ 48 w 48"/>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0">
                    <a:moveTo>
                      <a:pt x="4" y="62"/>
                    </a:moveTo>
                    <a:lnTo>
                      <a:pt x="4" y="54"/>
                    </a:lnTo>
                    <a:lnTo>
                      <a:pt x="8" y="48"/>
                    </a:lnTo>
                    <a:lnTo>
                      <a:pt x="2" y="40"/>
                    </a:lnTo>
                    <a:lnTo>
                      <a:pt x="0" y="30"/>
                    </a:lnTo>
                    <a:lnTo>
                      <a:pt x="2" y="18"/>
                    </a:lnTo>
                    <a:lnTo>
                      <a:pt x="8" y="8"/>
                    </a:lnTo>
                    <a:lnTo>
                      <a:pt x="12" y="0"/>
                    </a:lnTo>
                    <a:lnTo>
                      <a:pt x="22" y="0"/>
                    </a:lnTo>
                    <a:lnTo>
                      <a:pt x="26" y="0"/>
                    </a:lnTo>
                    <a:lnTo>
                      <a:pt x="26" y="10"/>
                    </a:lnTo>
                    <a:lnTo>
                      <a:pt x="26" y="20"/>
                    </a:lnTo>
                    <a:lnTo>
                      <a:pt x="32" y="28"/>
                    </a:lnTo>
                    <a:lnTo>
                      <a:pt x="40" y="34"/>
                    </a:lnTo>
                    <a:lnTo>
                      <a:pt x="46" y="38"/>
                    </a:lnTo>
                    <a:lnTo>
                      <a:pt x="48" y="44"/>
                    </a:lnTo>
                    <a:lnTo>
                      <a:pt x="42" y="50"/>
                    </a:lnTo>
                    <a:lnTo>
                      <a:pt x="38" y="56"/>
                    </a:lnTo>
                    <a:lnTo>
                      <a:pt x="36" y="66"/>
                    </a:lnTo>
                    <a:lnTo>
                      <a:pt x="30" y="64"/>
                    </a:lnTo>
                    <a:lnTo>
                      <a:pt x="22" y="64"/>
                    </a:lnTo>
                    <a:lnTo>
                      <a:pt x="18" y="68"/>
                    </a:lnTo>
                    <a:lnTo>
                      <a:pt x="14" y="70"/>
                    </a:lnTo>
                    <a:lnTo>
                      <a:pt x="8" y="66"/>
                    </a:lnTo>
                    <a:lnTo>
                      <a:pt x="4" y="6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2" name="Freeform 1752"/>
              <p:cNvSpPr>
                <a:spLocks/>
              </p:cNvSpPr>
              <p:nvPr/>
            </p:nvSpPr>
            <p:spPr bwMode="gray">
              <a:xfrm>
                <a:off x="5067476" y="4465447"/>
                <a:ext cx="625497" cy="330002"/>
              </a:xfrm>
              <a:custGeom>
                <a:avLst/>
                <a:gdLst>
                  <a:gd name="T0" fmla="*/ 15654 w 424"/>
                  <a:gd name="T1" fmla="*/ 0 h 240"/>
                  <a:gd name="T2" fmla="*/ 16049 w 424"/>
                  <a:gd name="T3" fmla="*/ 933 h 240"/>
                  <a:gd name="T4" fmla="*/ 19122 w 424"/>
                  <a:gd name="T5" fmla="*/ 1940 h 240"/>
                  <a:gd name="T6" fmla="*/ 20150 w 424"/>
                  <a:gd name="T7" fmla="*/ 2560 h 240"/>
                  <a:gd name="T8" fmla="*/ 21801 w 424"/>
                  <a:gd name="T9" fmla="*/ 2330 h 240"/>
                  <a:gd name="T10" fmla="*/ 21141 w 424"/>
                  <a:gd name="T11" fmla="*/ 4193 h 240"/>
                  <a:gd name="T12" fmla="*/ 22999 w 424"/>
                  <a:gd name="T13" fmla="*/ 5518 h 240"/>
                  <a:gd name="T14" fmla="*/ 23586 w 424"/>
                  <a:gd name="T15" fmla="*/ 6400 h 240"/>
                  <a:gd name="T16" fmla="*/ 25074 w 424"/>
                  <a:gd name="T17" fmla="*/ 4422 h 240"/>
                  <a:gd name="T18" fmla="*/ 25784 w 424"/>
                  <a:gd name="T19" fmla="*/ 3692 h 240"/>
                  <a:gd name="T20" fmla="*/ 27568 w 424"/>
                  <a:gd name="T21" fmla="*/ 4859 h 240"/>
                  <a:gd name="T22" fmla="*/ 29488 w 424"/>
                  <a:gd name="T23" fmla="*/ 4422 h 240"/>
                  <a:gd name="T24" fmla="*/ 28890 w 424"/>
                  <a:gd name="T25" fmla="*/ 5518 h 240"/>
                  <a:gd name="T26" fmla="*/ 29488 w 424"/>
                  <a:gd name="T27" fmla="*/ 5941 h 240"/>
                  <a:gd name="T28" fmla="*/ 31097 w 424"/>
                  <a:gd name="T29" fmla="*/ 6377 h 240"/>
                  <a:gd name="T30" fmla="*/ 33346 w 424"/>
                  <a:gd name="T31" fmla="*/ 6824 h 240"/>
                  <a:gd name="T32" fmla="*/ 34104 w 424"/>
                  <a:gd name="T33" fmla="*/ 7685 h 240"/>
                  <a:gd name="T34" fmla="*/ 35585 w 424"/>
                  <a:gd name="T35" fmla="*/ 8920 h 240"/>
                  <a:gd name="T36" fmla="*/ 34837 w 424"/>
                  <a:gd name="T37" fmla="*/ 10098 h 240"/>
                  <a:gd name="T38" fmla="*/ 33585 w 424"/>
                  <a:gd name="T39" fmla="*/ 11739 h 240"/>
                  <a:gd name="T40" fmla="*/ 32383 w 424"/>
                  <a:gd name="T41" fmla="*/ 13894 h 240"/>
                  <a:gd name="T42" fmla="*/ 31111 w 424"/>
                  <a:gd name="T43" fmla="*/ 15103 h 240"/>
                  <a:gd name="T44" fmla="*/ 27568 w 424"/>
                  <a:gd name="T45" fmla="*/ 15979 h 240"/>
                  <a:gd name="T46" fmla="*/ 25280 w 424"/>
                  <a:gd name="T47" fmla="*/ 17095 h 240"/>
                  <a:gd name="T48" fmla="*/ 23185 w 424"/>
                  <a:gd name="T49" fmla="*/ 17451 h 240"/>
                  <a:gd name="T50" fmla="*/ 20649 w 424"/>
                  <a:gd name="T51" fmla="*/ 16685 h 240"/>
                  <a:gd name="T52" fmla="*/ 18267 w 424"/>
                  <a:gd name="T53" fmla="*/ 15979 h 240"/>
                  <a:gd name="T54" fmla="*/ 15654 w 424"/>
                  <a:gd name="T55" fmla="*/ 15665 h 240"/>
                  <a:gd name="T56" fmla="*/ 14992 w 424"/>
                  <a:gd name="T57" fmla="*/ 17670 h 240"/>
                  <a:gd name="T58" fmla="*/ 14274 w 424"/>
                  <a:gd name="T59" fmla="*/ 19188 h 240"/>
                  <a:gd name="T60" fmla="*/ 12167 w 424"/>
                  <a:gd name="T61" fmla="*/ 19398 h 240"/>
                  <a:gd name="T62" fmla="*/ 10795 w 424"/>
                  <a:gd name="T63" fmla="*/ 18527 h 240"/>
                  <a:gd name="T64" fmla="*/ 9224 w 424"/>
                  <a:gd name="T65" fmla="*/ 17451 h 240"/>
                  <a:gd name="T66" fmla="*/ 7104 w 424"/>
                  <a:gd name="T67" fmla="*/ 16550 h 240"/>
                  <a:gd name="T68" fmla="*/ 6551 w 424"/>
                  <a:gd name="T69" fmla="*/ 15448 h 240"/>
                  <a:gd name="T70" fmla="*/ 5774 w 424"/>
                  <a:gd name="T71" fmla="*/ 14835 h 240"/>
                  <a:gd name="T72" fmla="*/ 3804 w 424"/>
                  <a:gd name="T73" fmla="*/ 13894 h 240"/>
                  <a:gd name="T74" fmla="*/ 2373 w 424"/>
                  <a:gd name="T75" fmla="*/ 11274 h 240"/>
                  <a:gd name="T76" fmla="*/ 2187 w 424"/>
                  <a:gd name="T77" fmla="*/ 10098 h 240"/>
                  <a:gd name="T78" fmla="*/ 1379 w 424"/>
                  <a:gd name="T79" fmla="*/ 8721 h 240"/>
                  <a:gd name="T80" fmla="*/ 4 w 424"/>
                  <a:gd name="T81" fmla="*/ 7818 h 240"/>
                  <a:gd name="T82" fmla="*/ 0 w 424"/>
                  <a:gd name="T83" fmla="*/ 6377 h 240"/>
                  <a:gd name="T84" fmla="*/ 1146 w 424"/>
                  <a:gd name="T85" fmla="*/ 7262 h 240"/>
                  <a:gd name="T86" fmla="*/ 2187 w 424"/>
                  <a:gd name="T87" fmla="*/ 5518 h 240"/>
                  <a:gd name="T88" fmla="*/ 4408 w 424"/>
                  <a:gd name="T89" fmla="*/ 5185 h 240"/>
                  <a:gd name="T90" fmla="*/ 6944 w 424"/>
                  <a:gd name="T91" fmla="*/ 3692 h 240"/>
                  <a:gd name="T92" fmla="*/ 8871 w 424"/>
                  <a:gd name="T93" fmla="*/ 2798 h 240"/>
                  <a:gd name="T94" fmla="*/ 10276 w 424"/>
                  <a:gd name="T95" fmla="*/ 1940 h 240"/>
                  <a:gd name="T96" fmla="*/ 11398 w 424"/>
                  <a:gd name="T97" fmla="*/ 1120 h 240"/>
                  <a:gd name="T98" fmla="*/ 11981 w 424"/>
                  <a:gd name="T99" fmla="*/ 0 h 240"/>
                  <a:gd name="T100" fmla="*/ 12834 w 424"/>
                  <a:gd name="T101" fmla="*/ 1345 h 240"/>
                  <a:gd name="T102" fmla="*/ 13670 w 424"/>
                  <a:gd name="T103" fmla="*/ 1615 h 240"/>
                  <a:gd name="T104" fmla="*/ 14274 w 424"/>
                  <a:gd name="T105" fmla="*/ 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4"/>
                  <a:gd name="T160" fmla="*/ 0 h 240"/>
                  <a:gd name="T161" fmla="*/ 424 w 424"/>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4" h="240">
                    <a:moveTo>
                      <a:pt x="170" y="2"/>
                    </a:moveTo>
                    <a:lnTo>
                      <a:pt x="186" y="0"/>
                    </a:lnTo>
                    <a:lnTo>
                      <a:pt x="192" y="6"/>
                    </a:lnTo>
                    <a:lnTo>
                      <a:pt x="192" y="12"/>
                    </a:lnTo>
                    <a:lnTo>
                      <a:pt x="202" y="20"/>
                    </a:lnTo>
                    <a:lnTo>
                      <a:pt x="228" y="24"/>
                    </a:lnTo>
                    <a:lnTo>
                      <a:pt x="236" y="28"/>
                    </a:lnTo>
                    <a:lnTo>
                      <a:pt x="240" y="32"/>
                    </a:lnTo>
                    <a:lnTo>
                      <a:pt x="250" y="30"/>
                    </a:lnTo>
                    <a:lnTo>
                      <a:pt x="260" y="28"/>
                    </a:lnTo>
                    <a:lnTo>
                      <a:pt x="266" y="36"/>
                    </a:lnTo>
                    <a:lnTo>
                      <a:pt x="252" y="52"/>
                    </a:lnTo>
                    <a:lnTo>
                      <a:pt x="264" y="60"/>
                    </a:lnTo>
                    <a:lnTo>
                      <a:pt x="274" y="68"/>
                    </a:lnTo>
                    <a:lnTo>
                      <a:pt x="274" y="72"/>
                    </a:lnTo>
                    <a:lnTo>
                      <a:pt x="282" y="80"/>
                    </a:lnTo>
                    <a:lnTo>
                      <a:pt x="306" y="62"/>
                    </a:lnTo>
                    <a:lnTo>
                      <a:pt x="298" y="54"/>
                    </a:lnTo>
                    <a:lnTo>
                      <a:pt x="298" y="46"/>
                    </a:lnTo>
                    <a:lnTo>
                      <a:pt x="306" y="46"/>
                    </a:lnTo>
                    <a:lnTo>
                      <a:pt x="320" y="54"/>
                    </a:lnTo>
                    <a:lnTo>
                      <a:pt x="328" y="60"/>
                    </a:lnTo>
                    <a:lnTo>
                      <a:pt x="342" y="60"/>
                    </a:lnTo>
                    <a:lnTo>
                      <a:pt x="350" y="54"/>
                    </a:lnTo>
                    <a:lnTo>
                      <a:pt x="350" y="64"/>
                    </a:lnTo>
                    <a:lnTo>
                      <a:pt x="344" y="68"/>
                    </a:lnTo>
                    <a:lnTo>
                      <a:pt x="344" y="72"/>
                    </a:lnTo>
                    <a:lnTo>
                      <a:pt x="350" y="74"/>
                    </a:lnTo>
                    <a:lnTo>
                      <a:pt x="356" y="84"/>
                    </a:lnTo>
                    <a:lnTo>
                      <a:pt x="370" y="78"/>
                    </a:lnTo>
                    <a:lnTo>
                      <a:pt x="384" y="82"/>
                    </a:lnTo>
                    <a:lnTo>
                      <a:pt x="398" y="84"/>
                    </a:lnTo>
                    <a:lnTo>
                      <a:pt x="406" y="90"/>
                    </a:lnTo>
                    <a:lnTo>
                      <a:pt x="406" y="96"/>
                    </a:lnTo>
                    <a:lnTo>
                      <a:pt x="414" y="108"/>
                    </a:lnTo>
                    <a:lnTo>
                      <a:pt x="424" y="110"/>
                    </a:lnTo>
                    <a:lnTo>
                      <a:pt x="424" y="122"/>
                    </a:lnTo>
                    <a:lnTo>
                      <a:pt x="414" y="124"/>
                    </a:lnTo>
                    <a:lnTo>
                      <a:pt x="400" y="134"/>
                    </a:lnTo>
                    <a:lnTo>
                      <a:pt x="400" y="146"/>
                    </a:lnTo>
                    <a:lnTo>
                      <a:pt x="386" y="152"/>
                    </a:lnTo>
                    <a:lnTo>
                      <a:pt x="386" y="172"/>
                    </a:lnTo>
                    <a:lnTo>
                      <a:pt x="376" y="174"/>
                    </a:lnTo>
                    <a:lnTo>
                      <a:pt x="372" y="186"/>
                    </a:lnTo>
                    <a:lnTo>
                      <a:pt x="352" y="200"/>
                    </a:lnTo>
                    <a:lnTo>
                      <a:pt x="328" y="198"/>
                    </a:lnTo>
                    <a:lnTo>
                      <a:pt x="318" y="216"/>
                    </a:lnTo>
                    <a:lnTo>
                      <a:pt x="302" y="212"/>
                    </a:lnTo>
                    <a:lnTo>
                      <a:pt x="286" y="204"/>
                    </a:lnTo>
                    <a:lnTo>
                      <a:pt x="276" y="214"/>
                    </a:lnTo>
                    <a:lnTo>
                      <a:pt x="258" y="214"/>
                    </a:lnTo>
                    <a:lnTo>
                      <a:pt x="246" y="206"/>
                    </a:lnTo>
                    <a:lnTo>
                      <a:pt x="232" y="206"/>
                    </a:lnTo>
                    <a:lnTo>
                      <a:pt x="218" y="198"/>
                    </a:lnTo>
                    <a:lnTo>
                      <a:pt x="196" y="194"/>
                    </a:lnTo>
                    <a:lnTo>
                      <a:pt x="186" y="194"/>
                    </a:lnTo>
                    <a:lnTo>
                      <a:pt x="186" y="218"/>
                    </a:lnTo>
                    <a:lnTo>
                      <a:pt x="178" y="218"/>
                    </a:lnTo>
                    <a:lnTo>
                      <a:pt x="172" y="226"/>
                    </a:lnTo>
                    <a:lnTo>
                      <a:pt x="170" y="238"/>
                    </a:lnTo>
                    <a:lnTo>
                      <a:pt x="156" y="234"/>
                    </a:lnTo>
                    <a:lnTo>
                      <a:pt x="146" y="240"/>
                    </a:lnTo>
                    <a:lnTo>
                      <a:pt x="128" y="236"/>
                    </a:lnTo>
                    <a:lnTo>
                      <a:pt x="128" y="228"/>
                    </a:lnTo>
                    <a:lnTo>
                      <a:pt x="114" y="222"/>
                    </a:lnTo>
                    <a:lnTo>
                      <a:pt x="110" y="214"/>
                    </a:lnTo>
                    <a:lnTo>
                      <a:pt x="98" y="206"/>
                    </a:lnTo>
                    <a:lnTo>
                      <a:pt x="84" y="204"/>
                    </a:lnTo>
                    <a:lnTo>
                      <a:pt x="86" y="198"/>
                    </a:lnTo>
                    <a:lnTo>
                      <a:pt x="78" y="192"/>
                    </a:lnTo>
                    <a:lnTo>
                      <a:pt x="74" y="192"/>
                    </a:lnTo>
                    <a:lnTo>
                      <a:pt x="68" y="184"/>
                    </a:lnTo>
                    <a:lnTo>
                      <a:pt x="58" y="172"/>
                    </a:lnTo>
                    <a:lnTo>
                      <a:pt x="46" y="172"/>
                    </a:lnTo>
                    <a:lnTo>
                      <a:pt x="32" y="152"/>
                    </a:lnTo>
                    <a:lnTo>
                      <a:pt x="28" y="140"/>
                    </a:lnTo>
                    <a:lnTo>
                      <a:pt x="20" y="134"/>
                    </a:lnTo>
                    <a:lnTo>
                      <a:pt x="26" y="124"/>
                    </a:lnTo>
                    <a:lnTo>
                      <a:pt x="24" y="112"/>
                    </a:lnTo>
                    <a:lnTo>
                      <a:pt x="16" y="108"/>
                    </a:lnTo>
                    <a:lnTo>
                      <a:pt x="12" y="106"/>
                    </a:lnTo>
                    <a:lnTo>
                      <a:pt x="4" y="98"/>
                    </a:lnTo>
                    <a:lnTo>
                      <a:pt x="2" y="88"/>
                    </a:lnTo>
                    <a:lnTo>
                      <a:pt x="0" y="78"/>
                    </a:lnTo>
                    <a:lnTo>
                      <a:pt x="8" y="80"/>
                    </a:lnTo>
                    <a:lnTo>
                      <a:pt x="14" y="90"/>
                    </a:lnTo>
                    <a:lnTo>
                      <a:pt x="20" y="76"/>
                    </a:lnTo>
                    <a:lnTo>
                      <a:pt x="26" y="68"/>
                    </a:lnTo>
                    <a:lnTo>
                      <a:pt x="38" y="64"/>
                    </a:lnTo>
                    <a:lnTo>
                      <a:pt x="52" y="64"/>
                    </a:lnTo>
                    <a:lnTo>
                      <a:pt x="70" y="46"/>
                    </a:lnTo>
                    <a:lnTo>
                      <a:pt x="82" y="46"/>
                    </a:lnTo>
                    <a:lnTo>
                      <a:pt x="90" y="34"/>
                    </a:lnTo>
                    <a:lnTo>
                      <a:pt x="106" y="34"/>
                    </a:lnTo>
                    <a:lnTo>
                      <a:pt x="110" y="26"/>
                    </a:lnTo>
                    <a:lnTo>
                      <a:pt x="122" y="24"/>
                    </a:lnTo>
                    <a:lnTo>
                      <a:pt x="132" y="16"/>
                    </a:lnTo>
                    <a:lnTo>
                      <a:pt x="136" y="14"/>
                    </a:lnTo>
                    <a:lnTo>
                      <a:pt x="128" y="4"/>
                    </a:lnTo>
                    <a:lnTo>
                      <a:pt x="142" y="0"/>
                    </a:lnTo>
                    <a:lnTo>
                      <a:pt x="148" y="4"/>
                    </a:lnTo>
                    <a:lnTo>
                      <a:pt x="152" y="16"/>
                    </a:lnTo>
                    <a:lnTo>
                      <a:pt x="156" y="22"/>
                    </a:lnTo>
                    <a:lnTo>
                      <a:pt x="162" y="20"/>
                    </a:lnTo>
                    <a:lnTo>
                      <a:pt x="168" y="10"/>
                    </a:lnTo>
                    <a:lnTo>
                      <a:pt x="170" y="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3" name="Freeform 1753"/>
              <p:cNvSpPr>
                <a:spLocks/>
              </p:cNvSpPr>
              <p:nvPr/>
            </p:nvSpPr>
            <p:spPr bwMode="gray">
              <a:xfrm>
                <a:off x="6023854" y="3979873"/>
                <a:ext cx="1047027" cy="1046579"/>
              </a:xfrm>
              <a:custGeom>
                <a:avLst/>
                <a:gdLst>
                  <a:gd name="T0" fmla="*/ 4689 w 712"/>
                  <a:gd name="T1" fmla="*/ 18695 h 757"/>
                  <a:gd name="T2" fmla="*/ 9566 w 712"/>
                  <a:gd name="T3" fmla="*/ 14484 h 757"/>
                  <a:gd name="T4" fmla="*/ 20193 w 712"/>
                  <a:gd name="T5" fmla="*/ 14887 h 757"/>
                  <a:gd name="T6" fmla="*/ 22765 w 712"/>
                  <a:gd name="T7" fmla="*/ 15551 h 757"/>
                  <a:gd name="T8" fmla="*/ 25579 w 712"/>
                  <a:gd name="T9" fmla="*/ 14183 h 757"/>
                  <a:gd name="T10" fmla="*/ 27431 w 712"/>
                  <a:gd name="T11" fmla="*/ 13670 h 757"/>
                  <a:gd name="T12" fmla="*/ 31143 w 712"/>
                  <a:gd name="T13" fmla="*/ 13578 h 757"/>
                  <a:gd name="T14" fmla="*/ 34247 w 712"/>
                  <a:gd name="T15" fmla="*/ 12292 h 757"/>
                  <a:gd name="T16" fmla="*/ 35547 w 712"/>
                  <a:gd name="T17" fmla="*/ 11318 h 757"/>
                  <a:gd name="T18" fmla="*/ 37563 w 712"/>
                  <a:gd name="T19" fmla="*/ 6325 h 757"/>
                  <a:gd name="T20" fmla="*/ 42293 w 712"/>
                  <a:gd name="T21" fmla="*/ 4562 h 757"/>
                  <a:gd name="T22" fmla="*/ 46906 w 712"/>
                  <a:gd name="T23" fmla="*/ 542 h 757"/>
                  <a:gd name="T24" fmla="*/ 50783 w 712"/>
                  <a:gd name="T25" fmla="*/ 2509 h 757"/>
                  <a:gd name="T26" fmla="*/ 52627 w 712"/>
                  <a:gd name="T27" fmla="*/ 5942 h 757"/>
                  <a:gd name="T28" fmla="*/ 53956 w 712"/>
                  <a:gd name="T29" fmla="*/ 7832 h 757"/>
                  <a:gd name="T30" fmla="*/ 56675 w 712"/>
                  <a:gd name="T31" fmla="*/ 6906 h 757"/>
                  <a:gd name="T32" fmla="*/ 54553 w 712"/>
                  <a:gd name="T33" fmla="*/ 46939 h 757"/>
                  <a:gd name="T34" fmla="*/ 52287 w 712"/>
                  <a:gd name="T35" fmla="*/ 44201 h 757"/>
                  <a:gd name="T36" fmla="*/ 51994 w 712"/>
                  <a:gd name="T37" fmla="*/ 44201 h 757"/>
                  <a:gd name="T38" fmla="*/ 53134 w 712"/>
                  <a:gd name="T39" fmla="*/ 46939 h 757"/>
                  <a:gd name="T40" fmla="*/ 50783 w 712"/>
                  <a:gd name="T41" fmla="*/ 47152 h 757"/>
                  <a:gd name="T42" fmla="*/ 49797 w 712"/>
                  <a:gd name="T43" fmla="*/ 48397 h 757"/>
                  <a:gd name="T44" fmla="*/ 47480 w 712"/>
                  <a:gd name="T45" fmla="*/ 51869 h 757"/>
                  <a:gd name="T46" fmla="*/ 45681 w 712"/>
                  <a:gd name="T47" fmla="*/ 51869 h 757"/>
                  <a:gd name="T48" fmla="*/ 45208 w 712"/>
                  <a:gd name="T49" fmla="*/ 52730 h 757"/>
                  <a:gd name="T50" fmla="*/ 46356 w 712"/>
                  <a:gd name="T51" fmla="*/ 54389 h 757"/>
                  <a:gd name="T52" fmla="*/ 44382 w 712"/>
                  <a:gd name="T53" fmla="*/ 57547 h 757"/>
                  <a:gd name="T54" fmla="*/ 43282 w 712"/>
                  <a:gd name="T55" fmla="*/ 57390 h 757"/>
                  <a:gd name="T56" fmla="*/ 44446 w 712"/>
                  <a:gd name="T57" fmla="*/ 59632 h 757"/>
                  <a:gd name="T58" fmla="*/ 43540 w 712"/>
                  <a:gd name="T59" fmla="*/ 60294 h 757"/>
                  <a:gd name="T60" fmla="*/ 38201 w 712"/>
                  <a:gd name="T61" fmla="*/ 62797 h 757"/>
                  <a:gd name="T62" fmla="*/ 37563 w 712"/>
                  <a:gd name="T63" fmla="*/ 59372 h 757"/>
                  <a:gd name="T64" fmla="*/ 39084 w 712"/>
                  <a:gd name="T65" fmla="*/ 55313 h 757"/>
                  <a:gd name="T66" fmla="*/ 39823 w 712"/>
                  <a:gd name="T67" fmla="*/ 52840 h 757"/>
                  <a:gd name="T68" fmla="*/ 43060 w 712"/>
                  <a:gd name="T69" fmla="*/ 52519 h 757"/>
                  <a:gd name="T70" fmla="*/ 43060 w 712"/>
                  <a:gd name="T71" fmla="*/ 50937 h 757"/>
                  <a:gd name="T72" fmla="*/ 39823 w 712"/>
                  <a:gd name="T73" fmla="*/ 47900 h 757"/>
                  <a:gd name="T74" fmla="*/ 36114 w 712"/>
                  <a:gd name="T75" fmla="*/ 40985 h 757"/>
                  <a:gd name="T76" fmla="*/ 32338 w 712"/>
                  <a:gd name="T77" fmla="*/ 40985 h 757"/>
                  <a:gd name="T78" fmla="*/ 27136 w 712"/>
                  <a:gd name="T79" fmla="*/ 39093 h 757"/>
                  <a:gd name="T80" fmla="*/ 23108 w 712"/>
                  <a:gd name="T81" fmla="*/ 41463 h 757"/>
                  <a:gd name="T82" fmla="*/ 16536 w 712"/>
                  <a:gd name="T83" fmla="*/ 46457 h 757"/>
                  <a:gd name="T84" fmla="*/ 12008 w 712"/>
                  <a:gd name="T85" fmla="*/ 46586 h 757"/>
                  <a:gd name="T86" fmla="*/ 5628 w 712"/>
                  <a:gd name="T87" fmla="*/ 47109 h 757"/>
                  <a:gd name="T88" fmla="*/ 3056 w 712"/>
                  <a:gd name="T89" fmla="*/ 47596 h 757"/>
                  <a:gd name="T90" fmla="*/ 2 w 712"/>
                  <a:gd name="T91" fmla="*/ 45614 h 757"/>
                  <a:gd name="T92" fmla="*/ 1310 w 712"/>
                  <a:gd name="T93" fmla="*/ 40088 h 757"/>
                  <a:gd name="T94" fmla="*/ 1886 w 712"/>
                  <a:gd name="T95" fmla="*/ 37816 h 757"/>
                  <a:gd name="T96" fmla="*/ 4689 w 712"/>
                  <a:gd name="T97" fmla="*/ 29623 h 757"/>
                  <a:gd name="T98" fmla="*/ 6755 w 712"/>
                  <a:gd name="T99" fmla="*/ 26041 h 757"/>
                  <a:gd name="T100" fmla="*/ 6470 w 712"/>
                  <a:gd name="T101" fmla="*/ 24342 h 757"/>
                  <a:gd name="T102" fmla="*/ 3566 w 712"/>
                  <a:gd name="T103" fmla="*/ 20498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12"/>
                  <a:gd name="T157" fmla="*/ 0 h 757"/>
                  <a:gd name="T158" fmla="*/ 712 w 712"/>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12" h="757">
                    <a:moveTo>
                      <a:pt x="34" y="233"/>
                    </a:moveTo>
                    <a:lnTo>
                      <a:pt x="42" y="221"/>
                    </a:lnTo>
                    <a:lnTo>
                      <a:pt x="50" y="221"/>
                    </a:lnTo>
                    <a:lnTo>
                      <a:pt x="58" y="225"/>
                    </a:lnTo>
                    <a:lnTo>
                      <a:pt x="72" y="209"/>
                    </a:lnTo>
                    <a:lnTo>
                      <a:pt x="74" y="195"/>
                    </a:lnTo>
                    <a:lnTo>
                      <a:pt x="104" y="189"/>
                    </a:lnTo>
                    <a:lnTo>
                      <a:pt x="120" y="175"/>
                    </a:lnTo>
                    <a:lnTo>
                      <a:pt x="162" y="169"/>
                    </a:lnTo>
                    <a:lnTo>
                      <a:pt x="198" y="171"/>
                    </a:lnTo>
                    <a:lnTo>
                      <a:pt x="242" y="167"/>
                    </a:lnTo>
                    <a:lnTo>
                      <a:pt x="254" y="179"/>
                    </a:lnTo>
                    <a:lnTo>
                      <a:pt x="266" y="175"/>
                    </a:lnTo>
                    <a:lnTo>
                      <a:pt x="276" y="175"/>
                    </a:lnTo>
                    <a:lnTo>
                      <a:pt x="278" y="187"/>
                    </a:lnTo>
                    <a:lnTo>
                      <a:pt x="286" y="187"/>
                    </a:lnTo>
                    <a:lnTo>
                      <a:pt x="288" y="173"/>
                    </a:lnTo>
                    <a:lnTo>
                      <a:pt x="302" y="173"/>
                    </a:lnTo>
                    <a:lnTo>
                      <a:pt x="308" y="163"/>
                    </a:lnTo>
                    <a:lnTo>
                      <a:pt x="320" y="171"/>
                    </a:lnTo>
                    <a:lnTo>
                      <a:pt x="328" y="163"/>
                    </a:lnTo>
                    <a:lnTo>
                      <a:pt x="336" y="173"/>
                    </a:lnTo>
                    <a:lnTo>
                      <a:pt x="344" y="173"/>
                    </a:lnTo>
                    <a:lnTo>
                      <a:pt x="344" y="165"/>
                    </a:lnTo>
                    <a:lnTo>
                      <a:pt x="362" y="151"/>
                    </a:lnTo>
                    <a:lnTo>
                      <a:pt x="372" y="163"/>
                    </a:lnTo>
                    <a:lnTo>
                      <a:pt x="380" y="171"/>
                    </a:lnTo>
                    <a:lnTo>
                      <a:pt x="390" y="163"/>
                    </a:lnTo>
                    <a:lnTo>
                      <a:pt x="396" y="155"/>
                    </a:lnTo>
                    <a:lnTo>
                      <a:pt x="406" y="159"/>
                    </a:lnTo>
                    <a:lnTo>
                      <a:pt x="422" y="147"/>
                    </a:lnTo>
                    <a:lnTo>
                      <a:pt x="430" y="147"/>
                    </a:lnTo>
                    <a:lnTo>
                      <a:pt x="438" y="155"/>
                    </a:lnTo>
                    <a:lnTo>
                      <a:pt x="448" y="161"/>
                    </a:lnTo>
                    <a:lnTo>
                      <a:pt x="456" y="155"/>
                    </a:lnTo>
                    <a:lnTo>
                      <a:pt x="446" y="137"/>
                    </a:lnTo>
                    <a:lnTo>
                      <a:pt x="446" y="117"/>
                    </a:lnTo>
                    <a:lnTo>
                      <a:pt x="450" y="93"/>
                    </a:lnTo>
                    <a:lnTo>
                      <a:pt x="456" y="78"/>
                    </a:lnTo>
                    <a:lnTo>
                      <a:pt x="472" y="76"/>
                    </a:lnTo>
                    <a:lnTo>
                      <a:pt x="484" y="66"/>
                    </a:lnTo>
                    <a:lnTo>
                      <a:pt x="504" y="60"/>
                    </a:lnTo>
                    <a:lnTo>
                      <a:pt x="514" y="64"/>
                    </a:lnTo>
                    <a:lnTo>
                      <a:pt x="530" y="56"/>
                    </a:lnTo>
                    <a:lnTo>
                      <a:pt x="530" y="30"/>
                    </a:lnTo>
                    <a:lnTo>
                      <a:pt x="560" y="28"/>
                    </a:lnTo>
                    <a:lnTo>
                      <a:pt x="574" y="10"/>
                    </a:lnTo>
                    <a:lnTo>
                      <a:pt x="588" y="6"/>
                    </a:lnTo>
                    <a:lnTo>
                      <a:pt x="596" y="8"/>
                    </a:lnTo>
                    <a:lnTo>
                      <a:pt x="608" y="0"/>
                    </a:lnTo>
                    <a:lnTo>
                      <a:pt x="632" y="12"/>
                    </a:lnTo>
                    <a:lnTo>
                      <a:pt x="638" y="30"/>
                    </a:lnTo>
                    <a:lnTo>
                      <a:pt x="650" y="34"/>
                    </a:lnTo>
                    <a:lnTo>
                      <a:pt x="666" y="46"/>
                    </a:lnTo>
                    <a:lnTo>
                      <a:pt x="648" y="58"/>
                    </a:lnTo>
                    <a:lnTo>
                      <a:pt x="660" y="72"/>
                    </a:lnTo>
                    <a:lnTo>
                      <a:pt x="662" y="82"/>
                    </a:lnTo>
                    <a:lnTo>
                      <a:pt x="668" y="82"/>
                    </a:lnTo>
                    <a:lnTo>
                      <a:pt x="668" y="93"/>
                    </a:lnTo>
                    <a:lnTo>
                      <a:pt x="676" y="95"/>
                    </a:lnTo>
                    <a:lnTo>
                      <a:pt x="692" y="88"/>
                    </a:lnTo>
                    <a:lnTo>
                      <a:pt x="696" y="90"/>
                    </a:lnTo>
                    <a:lnTo>
                      <a:pt x="702" y="90"/>
                    </a:lnTo>
                    <a:lnTo>
                      <a:pt x="712" y="82"/>
                    </a:lnTo>
                    <a:lnTo>
                      <a:pt x="712" y="559"/>
                    </a:lnTo>
                    <a:lnTo>
                      <a:pt x="704" y="561"/>
                    </a:lnTo>
                    <a:lnTo>
                      <a:pt x="694" y="565"/>
                    </a:lnTo>
                    <a:lnTo>
                      <a:pt x="684" y="565"/>
                    </a:lnTo>
                    <a:lnTo>
                      <a:pt x="670" y="561"/>
                    </a:lnTo>
                    <a:lnTo>
                      <a:pt x="666" y="549"/>
                    </a:lnTo>
                    <a:lnTo>
                      <a:pt x="664" y="539"/>
                    </a:lnTo>
                    <a:lnTo>
                      <a:pt x="656" y="533"/>
                    </a:lnTo>
                    <a:lnTo>
                      <a:pt x="652" y="525"/>
                    </a:lnTo>
                    <a:lnTo>
                      <a:pt x="642" y="517"/>
                    </a:lnTo>
                    <a:lnTo>
                      <a:pt x="648" y="525"/>
                    </a:lnTo>
                    <a:lnTo>
                      <a:pt x="652" y="533"/>
                    </a:lnTo>
                    <a:lnTo>
                      <a:pt x="658" y="539"/>
                    </a:lnTo>
                    <a:lnTo>
                      <a:pt x="660" y="545"/>
                    </a:lnTo>
                    <a:lnTo>
                      <a:pt x="664" y="557"/>
                    </a:lnTo>
                    <a:lnTo>
                      <a:pt x="666" y="565"/>
                    </a:lnTo>
                    <a:lnTo>
                      <a:pt x="662" y="569"/>
                    </a:lnTo>
                    <a:lnTo>
                      <a:pt x="652" y="571"/>
                    </a:lnTo>
                    <a:lnTo>
                      <a:pt x="642" y="575"/>
                    </a:lnTo>
                    <a:lnTo>
                      <a:pt x="638" y="569"/>
                    </a:lnTo>
                    <a:lnTo>
                      <a:pt x="636" y="565"/>
                    </a:lnTo>
                    <a:lnTo>
                      <a:pt x="634" y="573"/>
                    </a:lnTo>
                    <a:lnTo>
                      <a:pt x="632" y="581"/>
                    </a:lnTo>
                    <a:lnTo>
                      <a:pt x="624" y="583"/>
                    </a:lnTo>
                    <a:lnTo>
                      <a:pt x="612" y="585"/>
                    </a:lnTo>
                    <a:lnTo>
                      <a:pt x="598" y="595"/>
                    </a:lnTo>
                    <a:lnTo>
                      <a:pt x="596" y="609"/>
                    </a:lnTo>
                    <a:lnTo>
                      <a:pt x="596" y="625"/>
                    </a:lnTo>
                    <a:lnTo>
                      <a:pt x="594" y="639"/>
                    </a:lnTo>
                    <a:lnTo>
                      <a:pt x="588" y="641"/>
                    </a:lnTo>
                    <a:lnTo>
                      <a:pt x="580" y="631"/>
                    </a:lnTo>
                    <a:lnTo>
                      <a:pt x="572" y="625"/>
                    </a:lnTo>
                    <a:lnTo>
                      <a:pt x="562" y="623"/>
                    </a:lnTo>
                    <a:lnTo>
                      <a:pt x="558" y="625"/>
                    </a:lnTo>
                    <a:lnTo>
                      <a:pt x="560" y="629"/>
                    </a:lnTo>
                    <a:lnTo>
                      <a:pt x="568" y="635"/>
                    </a:lnTo>
                    <a:lnTo>
                      <a:pt x="578" y="639"/>
                    </a:lnTo>
                    <a:lnTo>
                      <a:pt x="586" y="647"/>
                    </a:lnTo>
                    <a:lnTo>
                      <a:pt x="588" y="653"/>
                    </a:lnTo>
                    <a:lnTo>
                      <a:pt x="582" y="657"/>
                    </a:lnTo>
                    <a:lnTo>
                      <a:pt x="580" y="671"/>
                    </a:lnTo>
                    <a:lnTo>
                      <a:pt x="576" y="675"/>
                    </a:lnTo>
                    <a:lnTo>
                      <a:pt x="570" y="679"/>
                    </a:lnTo>
                    <a:lnTo>
                      <a:pt x="556" y="693"/>
                    </a:lnTo>
                    <a:lnTo>
                      <a:pt x="558" y="699"/>
                    </a:lnTo>
                    <a:lnTo>
                      <a:pt x="552" y="701"/>
                    </a:lnTo>
                    <a:lnTo>
                      <a:pt x="546" y="691"/>
                    </a:lnTo>
                    <a:lnTo>
                      <a:pt x="542" y="691"/>
                    </a:lnTo>
                    <a:lnTo>
                      <a:pt x="544" y="701"/>
                    </a:lnTo>
                    <a:lnTo>
                      <a:pt x="548" y="711"/>
                    </a:lnTo>
                    <a:lnTo>
                      <a:pt x="554" y="715"/>
                    </a:lnTo>
                    <a:lnTo>
                      <a:pt x="558" y="719"/>
                    </a:lnTo>
                    <a:lnTo>
                      <a:pt x="562" y="727"/>
                    </a:lnTo>
                    <a:lnTo>
                      <a:pt x="562" y="735"/>
                    </a:lnTo>
                    <a:lnTo>
                      <a:pt x="558" y="741"/>
                    </a:lnTo>
                    <a:lnTo>
                      <a:pt x="546" y="727"/>
                    </a:lnTo>
                    <a:lnTo>
                      <a:pt x="530" y="727"/>
                    </a:lnTo>
                    <a:lnTo>
                      <a:pt x="518" y="739"/>
                    </a:lnTo>
                    <a:lnTo>
                      <a:pt x="496" y="757"/>
                    </a:lnTo>
                    <a:lnTo>
                      <a:pt x="478" y="757"/>
                    </a:lnTo>
                    <a:lnTo>
                      <a:pt x="456" y="743"/>
                    </a:lnTo>
                    <a:lnTo>
                      <a:pt x="460" y="735"/>
                    </a:lnTo>
                    <a:lnTo>
                      <a:pt x="474" y="735"/>
                    </a:lnTo>
                    <a:lnTo>
                      <a:pt x="472" y="715"/>
                    </a:lnTo>
                    <a:lnTo>
                      <a:pt x="484" y="701"/>
                    </a:lnTo>
                    <a:lnTo>
                      <a:pt x="480" y="687"/>
                    </a:lnTo>
                    <a:lnTo>
                      <a:pt x="492" y="679"/>
                    </a:lnTo>
                    <a:lnTo>
                      <a:pt x="490" y="667"/>
                    </a:lnTo>
                    <a:lnTo>
                      <a:pt x="492" y="661"/>
                    </a:lnTo>
                    <a:lnTo>
                      <a:pt x="476" y="641"/>
                    </a:lnTo>
                    <a:lnTo>
                      <a:pt x="492" y="627"/>
                    </a:lnTo>
                    <a:lnTo>
                      <a:pt x="500" y="637"/>
                    </a:lnTo>
                    <a:lnTo>
                      <a:pt x="516" y="627"/>
                    </a:lnTo>
                    <a:lnTo>
                      <a:pt x="528" y="631"/>
                    </a:lnTo>
                    <a:lnTo>
                      <a:pt x="532" y="625"/>
                    </a:lnTo>
                    <a:lnTo>
                      <a:pt x="540" y="633"/>
                    </a:lnTo>
                    <a:lnTo>
                      <a:pt x="546" y="627"/>
                    </a:lnTo>
                    <a:lnTo>
                      <a:pt x="556" y="627"/>
                    </a:lnTo>
                    <a:lnTo>
                      <a:pt x="558" y="623"/>
                    </a:lnTo>
                    <a:lnTo>
                      <a:pt x="540" y="613"/>
                    </a:lnTo>
                    <a:lnTo>
                      <a:pt x="542" y="607"/>
                    </a:lnTo>
                    <a:lnTo>
                      <a:pt x="534" y="587"/>
                    </a:lnTo>
                    <a:lnTo>
                      <a:pt x="520" y="587"/>
                    </a:lnTo>
                    <a:lnTo>
                      <a:pt x="500" y="577"/>
                    </a:lnTo>
                    <a:lnTo>
                      <a:pt x="480" y="567"/>
                    </a:lnTo>
                    <a:lnTo>
                      <a:pt x="468" y="543"/>
                    </a:lnTo>
                    <a:lnTo>
                      <a:pt x="464" y="505"/>
                    </a:lnTo>
                    <a:lnTo>
                      <a:pt x="454" y="493"/>
                    </a:lnTo>
                    <a:lnTo>
                      <a:pt x="442" y="501"/>
                    </a:lnTo>
                    <a:lnTo>
                      <a:pt x="432" y="485"/>
                    </a:lnTo>
                    <a:lnTo>
                      <a:pt x="414" y="487"/>
                    </a:lnTo>
                    <a:lnTo>
                      <a:pt x="406" y="493"/>
                    </a:lnTo>
                    <a:lnTo>
                      <a:pt x="400" y="481"/>
                    </a:lnTo>
                    <a:lnTo>
                      <a:pt x="388" y="487"/>
                    </a:lnTo>
                    <a:lnTo>
                      <a:pt x="360" y="471"/>
                    </a:lnTo>
                    <a:lnTo>
                      <a:pt x="340" y="471"/>
                    </a:lnTo>
                    <a:lnTo>
                      <a:pt x="324" y="487"/>
                    </a:lnTo>
                    <a:lnTo>
                      <a:pt x="300" y="491"/>
                    </a:lnTo>
                    <a:lnTo>
                      <a:pt x="302" y="499"/>
                    </a:lnTo>
                    <a:lnTo>
                      <a:pt x="290" y="499"/>
                    </a:lnTo>
                    <a:lnTo>
                      <a:pt x="288" y="507"/>
                    </a:lnTo>
                    <a:lnTo>
                      <a:pt x="272" y="517"/>
                    </a:lnTo>
                    <a:lnTo>
                      <a:pt x="264" y="539"/>
                    </a:lnTo>
                    <a:lnTo>
                      <a:pt x="208" y="559"/>
                    </a:lnTo>
                    <a:lnTo>
                      <a:pt x="200" y="581"/>
                    </a:lnTo>
                    <a:lnTo>
                      <a:pt x="190" y="583"/>
                    </a:lnTo>
                    <a:lnTo>
                      <a:pt x="168" y="563"/>
                    </a:lnTo>
                    <a:lnTo>
                      <a:pt x="150" y="563"/>
                    </a:lnTo>
                    <a:lnTo>
                      <a:pt x="148" y="573"/>
                    </a:lnTo>
                    <a:lnTo>
                      <a:pt x="86" y="573"/>
                    </a:lnTo>
                    <a:lnTo>
                      <a:pt x="78" y="567"/>
                    </a:lnTo>
                    <a:lnTo>
                      <a:pt x="70" y="567"/>
                    </a:lnTo>
                    <a:lnTo>
                      <a:pt x="68" y="577"/>
                    </a:lnTo>
                    <a:lnTo>
                      <a:pt x="58" y="581"/>
                    </a:lnTo>
                    <a:lnTo>
                      <a:pt x="50" y="571"/>
                    </a:lnTo>
                    <a:lnTo>
                      <a:pt x="38" y="573"/>
                    </a:lnTo>
                    <a:lnTo>
                      <a:pt x="30" y="563"/>
                    </a:lnTo>
                    <a:lnTo>
                      <a:pt x="18" y="565"/>
                    </a:lnTo>
                    <a:lnTo>
                      <a:pt x="16" y="557"/>
                    </a:lnTo>
                    <a:lnTo>
                      <a:pt x="2" y="549"/>
                    </a:lnTo>
                    <a:lnTo>
                      <a:pt x="0" y="533"/>
                    </a:lnTo>
                    <a:lnTo>
                      <a:pt x="8" y="517"/>
                    </a:lnTo>
                    <a:lnTo>
                      <a:pt x="10" y="495"/>
                    </a:lnTo>
                    <a:lnTo>
                      <a:pt x="16" y="483"/>
                    </a:lnTo>
                    <a:lnTo>
                      <a:pt x="34" y="483"/>
                    </a:lnTo>
                    <a:lnTo>
                      <a:pt x="36" y="475"/>
                    </a:lnTo>
                    <a:lnTo>
                      <a:pt x="26" y="469"/>
                    </a:lnTo>
                    <a:lnTo>
                      <a:pt x="24" y="455"/>
                    </a:lnTo>
                    <a:lnTo>
                      <a:pt x="18" y="441"/>
                    </a:lnTo>
                    <a:lnTo>
                      <a:pt x="16" y="431"/>
                    </a:lnTo>
                    <a:lnTo>
                      <a:pt x="42" y="381"/>
                    </a:lnTo>
                    <a:lnTo>
                      <a:pt x="58" y="357"/>
                    </a:lnTo>
                    <a:lnTo>
                      <a:pt x="66" y="345"/>
                    </a:lnTo>
                    <a:lnTo>
                      <a:pt x="78" y="341"/>
                    </a:lnTo>
                    <a:lnTo>
                      <a:pt x="84" y="329"/>
                    </a:lnTo>
                    <a:lnTo>
                      <a:pt x="84" y="315"/>
                    </a:lnTo>
                    <a:lnTo>
                      <a:pt x="74" y="305"/>
                    </a:lnTo>
                    <a:lnTo>
                      <a:pt x="74" y="299"/>
                    </a:lnTo>
                    <a:lnTo>
                      <a:pt x="82" y="297"/>
                    </a:lnTo>
                    <a:lnTo>
                      <a:pt x="82" y="293"/>
                    </a:lnTo>
                    <a:lnTo>
                      <a:pt x="60" y="275"/>
                    </a:lnTo>
                    <a:lnTo>
                      <a:pt x="60" y="269"/>
                    </a:lnTo>
                    <a:lnTo>
                      <a:pt x="44" y="257"/>
                    </a:lnTo>
                    <a:lnTo>
                      <a:pt x="44" y="247"/>
                    </a:lnTo>
                    <a:lnTo>
                      <a:pt x="38" y="235"/>
                    </a:lnTo>
                    <a:lnTo>
                      <a:pt x="34" y="233"/>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4" name="Freeform 1754"/>
              <p:cNvSpPr>
                <a:spLocks/>
              </p:cNvSpPr>
              <p:nvPr/>
            </p:nvSpPr>
            <p:spPr bwMode="gray">
              <a:xfrm>
                <a:off x="6005724" y="3612156"/>
                <a:ext cx="784137" cy="688291"/>
              </a:xfrm>
              <a:custGeom>
                <a:avLst/>
                <a:gdLst>
                  <a:gd name="T0" fmla="*/ 2330 w 532"/>
                  <a:gd name="T1" fmla="*/ 20228 h 495"/>
                  <a:gd name="T2" fmla="*/ 5035 w 532"/>
                  <a:gd name="T3" fmla="*/ 19342 h 495"/>
                  <a:gd name="T4" fmla="*/ 5518 w 532"/>
                  <a:gd name="T5" fmla="*/ 18179 h 495"/>
                  <a:gd name="T6" fmla="*/ 7504 w 532"/>
                  <a:gd name="T7" fmla="*/ 16991 h 495"/>
                  <a:gd name="T8" fmla="*/ 8721 w 532"/>
                  <a:gd name="T9" fmla="*/ 16541 h 495"/>
                  <a:gd name="T10" fmla="*/ 10105 w 532"/>
                  <a:gd name="T11" fmla="*/ 16541 h 495"/>
                  <a:gd name="T12" fmla="*/ 8932 w 532"/>
                  <a:gd name="T13" fmla="*/ 14614 h 495"/>
                  <a:gd name="T14" fmla="*/ 8932 w 532"/>
                  <a:gd name="T15" fmla="*/ 11821 h 495"/>
                  <a:gd name="T16" fmla="*/ 10290 w 532"/>
                  <a:gd name="T17" fmla="*/ 9536 h 495"/>
                  <a:gd name="T18" fmla="*/ 12478 w 532"/>
                  <a:gd name="T19" fmla="*/ 7564 h 495"/>
                  <a:gd name="T20" fmla="*/ 12143 w 532"/>
                  <a:gd name="T21" fmla="*/ 4616 h 495"/>
                  <a:gd name="T22" fmla="*/ 13439 w 532"/>
                  <a:gd name="T23" fmla="*/ 3850 h 495"/>
                  <a:gd name="T24" fmla="*/ 16188 w 532"/>
                  <a:gd name="T25" fmla="*/ 2 h 495"/>
                  <a:gd name="T26" fmla="*/ 17773 w 532"/>
                  <a:gd name="T27" fmla="*/ 526 h 495"/>
                  <a:gd name="T28" fmla="*/ 19530 w 532"/>
                  <a:gd name="T29" fmla="*/ 908 h 495"/>
                  <a:gd name="T30" fmla="*/ 22612 w 532"/>
                  <a:gd name="T31" fmla="*/ 526 h 495"/>
                  <a:gd name="T32" fmla="*/ 24413 w 532"/>
                  <a:gd name="T33" fmla="*/ 908 h 495"/>
                  <a:gd name="T34" fmla="*/ 28325 w 532"/>
                  <a:gd name="T35" fmla="*/ 631 h 495"/>
                  <a:gd name="T36" fmla="*/ 30314 w 532"/>
                  <a:gd name="T37" fmla="*/ 2307 h 495"/>
                  <a:gd name="T38" fmla="*/ 31040 w 532"/>
                  <a:gd name="T39" fmla="*/ 5681 h 495"/>
                  <a:gd name="T40" fmla="*/ 33001 w 532"/>
                  <a:gd name="T41" fmla="*/ 7644 h 495"/>
                  <a:gd name="T42" fmla="*/ 34612 w 532"/>
                  <a:gd name="T43" fmla="*/ 10035 h 495"/>
                  <a:gd name="T44" fmla="*/ 37453 w 532"/>
                  <a:gd name="T45" fmla="*/ 11821 h 495"/>
                  <a:gd name="T46" fmla="*/ 39164 w 532"/>
                  <a:gd name="T47" fmla="*/ 12321 h 495"/>
                  <a:gd name="T48" fmla="*/ 41043 w 532"/>
                  <a:gd name="T49" fmla="*/ 13620 h 495"/>
                  <a:gd name="T50" fmla="*/ 41952 w 532"/>
                  <a:gd name="T51" fmla="*/ 15508 h 495"/>
                  <a:gd name="T52" fmla="*/ 40511 w 532"/>
                  <a:gd name="T53" fmla="*/ 17721 h 495"/>
                  <a:gd name="T54" fmla="*/ 38259 w 532"/>
                  <a:gd name="T55" fmla="*/ 17216 h 495"/>
                  <a:gd name="T56" fmla="*/ 38016 w 532"/>
                  <a:gd name="T57" fmla="*/ 19962 h 495"/>
                  <a:gd name="T58" fmla="*/ 39632 w 532"/>
                  <a:gd name="T59" fmla="*/ 22083 h 495"/>
                  <a:gd name="T60" fmla="*/ 41731 w 532"/>
                  <a:gd name="T61" fmla="*/ 25097 h 495"/>
                  <a:gd name="T62" fmla="*/ 37926 w 532"/>
                  <a:gd name="T63" fmla="*/ 26468 h 495"/>
                  <a:gd name="T64" fmla="*/ 37068 w 532"/>
                  <a:gd name="T65" fmla="*/ 31002 h 495"/>
                  <a:gd name="T66" fmla="*/ 36425 w 532"/>
                  <a:gd name="T67" fmla="*/ 32438 h 495"/>
                  <a:gd name="T68" fmla="*/ 33825 w 532"/>
                  <a:gd name="T69" fmla="*/ 32834 h 495"/>
                  <a:gd name="T70" fmla="*/ 31709 w 532"/>
                  <a:gd name="T71" fmla="*/ 33738 h 495"/>
                  <a:gd name="T72" fmla="*/ 28818 w 532"/>
                  <a:gd name="T73" fmla="*/ 33269 h 495"/>
                  <a:gd name="T74" fmla="*/ 27593 w 532"/>
                  <a:gd name="T75" fmla="*/ 32985 h 495"/>
                  <a:gd name="T76" fmla="*/ 25409 w 532"/>
                  <a:gd name="T77" fmla="*/ 33777 h 495"/>
                  <a:gd name="T78" fmla="*/ 23454 w 532"/>
                  <a:gd name="T79" fmla="*/ 34860 h 495"/>
                  <a:gd name="T80" fmla="*/ 21612 w 532"/>
                  <a:gd name="T81" fmla="*/ 34303 h 495"/>
                  <a:gd name="T82" fmla="*/ 14727 w 532"/>
                  <a:gd name="T83" fmla="*/ 33599 h 495"/>
                  <a:gd name="T84" fmla="*/ 9363 w 532"/>
                  <a:gd name="T85" fmla="*/ 35080 h 495"/>
                  <a:gd name="T86" fmla="*/ 5702 w 532"/>
                  <a:gd name="T87" fmla="*/ 37905 h 495"/>
                  <a:gd name="T88" fmla="*/ 3694 w 532"/>
                  <a:gd name="T89" fmla="*/ 38437 h 495"/>
                  <a:gd name="T90" fmla="*/ 3694 w 532"/>
                  <a:gd name="T91" fmla="*/ 36964 h 495"/>
                  <a:gd name="T92" fmla="*/ 2126 w 532"/>
                  <a:gd name="T93" fmla="*/ 33777 h 495"/>
                  <a:gd name="T94" fmla="*/ 1474 w 532"/>
                  <a:gd name="T95" fmla="*/ 31328 h 495"/>
                  <a:gd name="T96" fmla="*/ 2907 w 532"/>
                  <a:gd name="T97" fmla="*/ 26204 h 495"/>
                  <a:gd name="T98" fmla="*/ 0 w 532"/>
                  <a:gd name="T99" fmla="*/ 21007 h 4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2"/>
                  <a:gd name="T151" fmla="*/ 0 h 495"/>
                  <a:gd name="T152" fmla="*/ 532 w 532"/>
                  <a:gd name="T153" fmla="*/ 495 h 4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2" h="495">
                    <a:moveTo>
                      <a:pt x="0" y="270"/>
                    </a:moveTo>
                    <a:lnTo>
                      <a:pt x="8" y="268"/>
                    </a:lnTo>
                    <a:lnTo>
                      <a:pt x="28" y="260"/>
                    </a:lnTo>
                    <a:lnTo>
                      <a:pt x="38" y="256"/>
                    </a:lnTo>
                    <a:lnTo>
                      <a:pt x="50" y="262"/>
                    </a:lnTo>
                    <a:lnTo>
                      <a:pt x="62" y="248"/>
                    </a:lnTo>
                    <a:lnTo>
                      <a:pt x="74" y="248"/>
                    </a:lnTo>
                    <a:lnTo>
                      <a:pt x="74" y="242"/>
                    </a:lnTo>
                    <a:lnTo>
                      <a:pt x="68" y="234"/>
                    </a:lnTo>
                    <a:lnTo>
                      <a:pt x="74" y="230"/>
                    </a:lnTo>
                    <a:lnTo>
                      <a:pt x="82" y="230"/>
                    </a:lnTo>
                    <a:lnTo>
                      <a:pt x="92" y="218"/>
                    </a:lnTo>
                    <a:lnTo>
                      <a:pt x="100" y="216"/>
                    </a:lnTo>
                    <a:lnTo>
                      <a:pt x="102" y="210"/>
                    </a:lnTo>
                    <a:lnTo>
                      <a:pt x="108" y="212"/>
                    </a:lnTo>
                    <a:lnTo>
                      <a:pt x="110" y="222"/>
                    </a:lnTo>
                    <a:lnTo>
                      <a:pt x="120" y="220"/>
                    </a:lnTo>
                    <a:lnTo>
                      <a:pt x="124" y="212"/>
                    </a:lnTo>
                    <a:lnTo>
                      <a:pt x="120" y="206"/>
                    </a:lnTo>
                    <a:lnTo>
                      <a:pt x="108" y="204"/>
                    </a:lnTo>
                    <a:lnTo>
                      <a:pt x="110" y="188"/>
                    </a:lnTo>
                    <a:lnTo>
                      <a:pt x="114" y="178"/>
                    </a:lnTo>
                    <a:lnTo>
                      <a:pt x="108" y="168"/>
                    </a:lnTo>
                    <a:lnTo>
                      <a:pt x="110" y="152"/>
                    </a:lnTo>
                    <a:lnTo>
                      <a:pt x="116" y="142"/>
                    </a:lnTo>
                    <a:lnTo>
                      <a:pt x="128" y="134"/>
                    </a:lnTo>
                    <a:lnTo>
                      <a:pt x="128" y="122"/>
                    </a:lnTo>
                    <a:lnTo>
                      <a:pt x="138" y="114"/>
                    </a:lnTo>
                    <a:lnTo>
                      <a:pt x="148" y="116"/>
                    </a:lnTo>
                    <a:lnTo>
                      <a:pt x="154" y="98"/>
                    </a:lnTo>
                    <a:lnTo>
                      <a:pt x="134" y="96"/>
                    </a:lnTo>
                    <a:lnTo>
                      <a:pt x="136" y="64"/>
                    </a:lnTo>
                    <a:lnTo>
                      <a:pt x="150" y="58"/>
                    </a:lnTo>
                    <a:lnTo>
                      <a:pt x="148" y="50"/>
                    </a:lnTo>
                    <a:lnTo>
                      <a:pt x="156" y="44"/>
                    </a:lnTo>
                    <a:lnTo>
                      <a:pt x="166" y="48"/>
                    </a:lnTo>
                    <a:lnTo>
                      <a:pt x="186" y="44"/>
                    </a:lnTo>
                    <a:lnTo>
                      <a:pt x="188" y="22"/>
                    </a:lnTo>
                    <a:lnTo>
                      <a:pt x="200" y="2"/>
                    </a:lnTo>
                    <a:lnTo>
                      <a:pt x="208" y="0"/>
                    </a:lnTo>
                    <a:lnTo>
                      <a:pt x="212" y="6"/>
                    </a:lnTo>
                    <a:lnTo>
                      <a:pt x="220" y="6"/>
                    </a:lnTo>
                    <a:lnTo>
                      <a:pt x="222" y="2"/>
                    </a:lnTo>
                    <a:lnTo>
                      <a:pt x="234" y="2"/>
                    </a:lnTo>
                    <a:lnTo>
                      <a:pt x="242" y="12"/>
                    </a:lnTo>
                    <a:lnTo>
                      <a:pt x="258" y="0"/>
                    </a:lnTo>
                    <a:lnTo>
                      <a:pt x="276" y="0"/>
                    </a:lnTo>
                    <a:lnTo>
                      <a:pt x="280" y="6"/>
                    </a:lnTo>
                    <a:lnTo>
                      <a:pt x="278" y="16"/>
                    </a:lnTo>
                    <a:lnTo>
                      <a:pt x="290" y="26"/>
                    </a:lnTo>
                    <a:lnTo>
                      <a:pt x="300" y="12"/>
                    </a:lnTo>
                    <a:lnTo>
                      <a:pt x="310" y="2"/>
                    </a:lnTo>
                    <a:lnTo>
                      <a:pt x="334" y="0"/>
                    </a:lnTo>
                    <a:lnTo>
                      <a:pt x="350" y="8"/>
                    </a:lnTo>
                    <a:lnTo>
                      <a:pt x="358" y="16"/>
                    </a:lnTo>
                    <a:lnTo>
                      <a:pt x="368" y="12"/>
                    </a:lnTo>
                    <a:lnTo>
                      <a:pt x="374" y="30"/>
                    </a:lnTo>
                    <a:lnTo>
                      <a:pt x="370" y="40"/>
                    </a:lnTo>
                    <a:lnTo>
                      <a:pt x="386" y="58"/>
                    </a:lnTo>
                    <a:lnTo>
                      <a:pt x="384" y="72"/>
                    </a:lnTo>
                    <a:lnTo>
                      <a:pt x="382" y="86"/>
                    </a:lnTo>
                    <a:lnTo>
                      <a:pt x="394" y="94"/>
                    </a:lnTo>
                    <a:lnTo>
                      <a:pt x="408" y="100"/>
                    </a:lnTo>
                    <a:lnTo>
                      <a:pt x="406" y="110"/>
                    </a:lnTo>
                    <a:lnTo>
                      <a:pt x="418" y="116"/>
                    </a:lnTo>
                    <a:lnTo>
                      <a:pt x="428" y="130"/>
                    </a:lnTo>
                    <a:lnTo>
                      <a:pt x="444" y="138"/>
                    </a:lnTo>
                    <a:lnTo>
                      <a:pt x="462" y="140"/>
                    </a:lnTo>
                    <a:lnTo>
                      <a:pt x="464" y="152"/>
                    </a:lnTo>
                    <a:lnTo>
                      <a:pt x="464" y="166"/>
                    </a:lnTo>
                    <a:lnTo>
                      <a:pt x="476" y="164"/>
                    </a:lnTo>
                    <a:lnTo>
                      <a:pt x="484" y="158"/>
                    </a:lnTo>
                    <a:lnTo>
                      <a:pt x="498" y="158"/>
                    </a:lnTo>
                    <a:lnTo>
                      <a:pt x="504" y="162"/>
                    </a:lnTo>
                    <a:lnTo>
                      <a:pt x="508" y="174"/>
                    </a:lnTo>
                    <a:lnTo>
                      <a:pt x="532" y="186"/>
                    </a:lnTo>
                    <a:lnTo>
                      <a:pt x="530" y="194"/>
                    </a:lnTo>
                    <a:lnTo>
                      <a:pt x="518" y="198"/>
                    </a:lnTo>
                    <a:lnTo>
                      <a:pt x="518" y="208"/>
                    </a:lnTo>
                    <a:lnTo>
                      <a:pt x="508" y="226"/>
                    </a:lnTo>
                    <a:lnTo>
                      <a:pt x="500" y="228"/>
                    </a:lnTo>
                    <a:lnTo>
                      <a:pt x="492" y="228"/>
                    </a:lnTo>
                    <a:lnTo>
                      <a:pt x="480" y="222"/>
                    </a:lnTo>
                    <a:lnTo>
                      <a:pt x="472" y="222"/>
                    </a:lnTo>
                    <a:lnTo>
                      <a:pt x="462" y="226"/>
                    </a:lnTo>
                    <a:lnTo>
                      <a:pt x="460" y="244"/>
                    </a:lnTo>
                    <a:lnTo>
                      <a:pt x="470" y="258"/>
                    </a:lnTo>
                    <a:lnTo>
                      <a:pt x="482" y="262"/>
                    </a:lnTo>
                    <a:lnTo>
                      <a:pt x="482" y="278"/>
                    </a:lnTo>
                    <a:lnTo>
                      <a:pt x="490" y="284"/>
                    </a:lnTo>
                    <a:lnTo>
                      <a:pt x="494" y="300"/>
                    </a:lnTo>
                    <a:lnTo>
                      <a:pt x="500" y="310"/>
                    </a:lnTo>
                    <a:lnTo>
                      <a:pt x="516" y="322"/>
                    </a:lnTo>
                    <a:lnTo>
                      <a:pt x="496" y="328"/>
                    </a:lnTo>
                    <a:lnTo>
                      <a:pt x="484" y="338"/>
                    </a:lnTo>
                    <a:lnTo>
                      <a:pt x="468" y="340"/>
                    </a:lnTo>
                    <a:lnTo>
                      <a:pt x="462" y="355"/>
                    </a:lnTo>
                    <a:lnTo>
                      <a:pt x="458" y="377"/>
                    </a:lnTo>
                    <a:lnTo>
                      <a:pt x="458" y="399"/>
                    </a:lnTo>
                    <a:lnTo>
                      <a:pt x="468" y="417"/>
                    </a:lnTo>
                    <a:lnTo>
                      <a:pt x="460" y="423"/>
                    </a:lnTo>
                    <a:lnTo>
                      <a:pt x="450" y="417"/>
                    </a:lnTo>
                    <a:lnTo>
                      <a:pt x="442" y="409"/>
                    </a:lnTo>
                    <a:lnTo>
                      <a:pt x="434" y="409"/>
                    </a:lnTo>
                    <a:lnTo>
                      <a:pt x="418" y="421"/>
                    </a:lnTo>
                    <a:lnTo>
                      <a:pt x="408" y="417"/>
                    </a:lnTo>
                    <a:lnTo>
                      <a:pt x="402" y="425"/>
                    </a:lnTo>
                    <a:lnTo>
                      <a:pt x="392" y="433"/>
                    </a:lnTo>
                    <a:lnTo>
                      <a:pt x="382" y="425"/>
                    </a:lnTo>
                    <a:lnTo>
                      <a:pt x="374" y="413"/>
                    </a:lnTo>
                    <a:lnTo>
                      <a:pt x="356" y="427"/>
                    </a:lnTo>
                    <a:lnTo>
                      <a:pt x="356" y="435"/>
                    </a:lnTo>
                    <a:lnTo>
                      <a:pt x="348" y="435"/>
                    </a:lnTo>
                    <a:lnTo>
                      <a:pt x="340" y="425"/>
                    </a:lnTo>
                    <a:lnTo>
                      <a:pt x="332" y="433"/>
                    </a:lnTo>
                    <a:lnTo>
                      <a:pt x="320" y="425"/>
                    </a:lnTo>
                    <a:lnTo>
                      <a:pt x="314" y="435"/>
                    </a:lnTo>
                    <a:lnTo>
                      <a:pt x="300" y="435"/>
                    </a:lnTo>
                    <a:lnTo>
                      <a:pt x="298" y="449"/>
                    </a:lnTo>
                    <a:lnTo>
                      <a:pt x="290" y="449"/>
                    </a:lnTo>
                    <a:lnTo>
                      <a:pt x="288" y="437"/>
                    </a:lnTo>
                    <a:lnTo>
                      <a:pt x="276" y="437"/>
                    </a:lnTo>
                    <a:lnTo>
                      <a:pt x="266" y="441"/>
                    </a:lnTo>
                    <a:lnTo>
                      <a:pt x="254" y="429"/>
                    </a:lnTo>
                    <a:lnTo>
                      <a:pt x="214" y="433"/>
                    </a:lnTo>
                    <a:lnTo>
                      <a:pt x="182" y="431"/>
                    </a:lnTo>
                    <a:lnTo>
                      <a:pt x="170" y="431"/>
                    </a:lnTo>
                    <a:lnTo>
                      <a:pt x="132" y="437"/>
                    </a:lnTo>
                    <a:lnTo>
                      <a:pt x="116" y="451"/>
                    </a:lnTo>
                    <a:lnTo>
                      <a:pt x="86" y="457"/>
                    </a:lnTo>
                    <a:lnTo>
                      <a:pt x="84" y="471"/>
                    </a:lnTo>
                    <a:lnTo>
                      <a:pt x="70" y="487"/>
                    </a:lnTo>
                    <a:lnTo>
                      <a:pt x="62" y="483"/>
                    </a:lnTo>
                    <a:lnTo>
                      <a:pt x="54" y="483"/>
                    </a:lnTo>
                    <a:lnTo>
                      <a:pt x="46" y="495"/>
                    </a:lnTo>
                    <a:lnTo>
                      <a:pt x="42" y="487"/>
                    </a:lnTo>
                    <a:lnTo>
                      <a:pt x="42" y="479"/>
                    </a:lnTo>
                    <a:lnTo>
                      <a:pt x="46" y="475"/>
                    </a:lnTo>
                    <a:lnTo>
                      <a:pt x="44" y="451"/>
                    </a:lnTo>
                    <a:lnTo>
                      <a:pt x="38" y="441"/>
                    </a:lnTo>
                    <a:lnTo>
                      <a:pt x="26" y="435"/>
                    </a:lnTo>
                    <a:lnTo>
                      <a:pt x="12" y="435"/>
                    </a:lnTo>
                    <a:lnTo>
                      <a:pt x="12" y="423"/>
                    </a:lnTo>
                    <a:lnTo>
                      <a:pt x="18" y="403"/>
                    </a:lnTo>
                    <a:lnTo>
                      <a:pt x="28" y="397"/>
                    </a:lnTo>
                    <a:lnTo>
                      <a:pt x="48" y="381"/>
                    </a:lnTo>
                    <a:lnTo>
                      <a:pt x="36" y="338"/>
                    </a:lnTo>
                    <a:lnTo>
                      <a:pt x="28" y="326"/>
                    </a:lnTo>
                    <a:lnTo>
                      <a:pt x="20" y="312"/>
                    </a:lnTo>
                    <a:lnTo>
                      <a:pt x="0" y="27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5" name="Freeform 1755"/>
              <p:cNvSpPr>
                <a:spLocks/>
              </p:cNvSpPr>
              <p:nvPr/>
            </p:nvSpPr>
            <p:spPr bwMode="gray">
              <a:xfrm>
                <a:off x="5665778" y="3833728"/>
                <a:ext cx="271955" cy="132001"/>
              </a:xfrm>
              <a:custGeom>
                <a:avLst/>
                <a:gdLst>
                  <a:gd name="T0" fmla="*/ 0 w 182"/>
                  <a:gd name="T1" fmla="*/ 7085 h 96"/>
                  <a:gd name="T2" fmla="*/ 868 w 182"/>
                  <a:gd name="T3" fmla="*/ 6028 h 96"/>
                  <a:gd name="T4" fmla="*/ 1529 w 182"/>
                  <a:gd name="T5" fmla="*/ 5138 h 96"/>
                  <a:gd name="T6" fmla="*/ 1680 w 182"/>
                  <a:gd name="T7" fmla="*/ 4698 h 96"/>
                  <a:gd name="T8" fmla="*/ 1266 w 182"/>
                  <a:gd name="T9" fmla="*/ 3972 h 96"/>
                  <a:gd name="T10" fmla="*/ 868 w 182"/>
                  <a:gd name="T11" fmla="*/ 3521 h 96"/>
                  <a:gd name="T12" fmla="*/ 1529 w 182"/>
                  <a:gd name="T13" fmla="*/ 2943 h 96"/>
                  <a:gd name="T14" fmla="*/ 2451 w 182"/>
                  <a:gd name="T15" fmla="*/ 2943 h 96"/>
                  <a:gd name="T16" fmla="*/ 3574 w 182"/>
                  <a:gd name="T17" fmla="*/ 2943 h 96"/>
                  <a:gd name="T18" fmla="*/ 4398 w 182"/>
                  <a:gd name="T19" fmla="*/ 2644 h 96"/>
                  <a:gd name="T20" fmla="*/ 4932 w 182"/>
                  <a:gd name="T21" fmla="*/ 2870 h 96"/>
                  <a:gd name="T22" fmla="*/ 5726 w 182"/>
                  <a:gd name="T23" fmla="*/ 2943 h 96"/>
                  <a:gd name="T24" fmla="*/ 7192 w 182"/>
                  <a:gd name="T25" fmla="*/ 2943 h 96"/>
                  <a:gd name="T26" fmla="*/ 7724 w 182"/>
                  <a:gd name="T27" fmla="*/ 2644 h 96"/>
                  <a:gd name="T28" fmla="*/ 7598 w 182"/>
                  <a:gd name="T29" fmla="*/ 1880 h 96"/>
                  <a:gd name="T30" fmla="*/ 7192 w 182"/>
                  <a:gd name="T31" fmla="*/ 1201 h 96"/>
                  <a:gd name="T32" fmla="*/ 7505 w 182"/>
                  <a:gd name="T33" fmla="*/ 586 h 96"/>
                  <a:gd name="T34" fmla="*/ 7505 w 182"/>
                  <a:gd name="T35" fmla="*/ 2 h 96"/>
                  <a:gd name="T36" fmla="*/ 7903 w 182"/>
                  <a:gd name="T37" fmla="*/ 0 h 96"/>
                  <a:gd name="T38" fmla="*/ 8786 w 182"/>
                  <a:gd name="T39" fmla="*/ 490 h 96"/>
                  <a:gd name="T40" fmla="*/ 10689 w 182"/>
                  <a:gd name="T41" fmla="*/ 1004 h 96"/>
                  <a:gd name="T42" fmla="*/ 12026 w 182"/>
                  <a:gd name="T43" fmla="*/ 1314 h 96"/>
                  <a:gd name="T44" fmla="*/ 13157 w 182"/>
                  <a:gd name="T45" fmla="*/ 1004 h 96"/>
                  <a:gd name="T46" fmla="*/ 14667 w 182"/>
                  <a:gd name="T47" fmla="*/ 1004 h 96"/>
                  <a:gd name="T48" fmla="*/ 15270 w 182"/>
                  <a:gd name="T49" fmla="*/ 1314 h 96"/>
                  <a:gd name="T50" fmla="*/ 15948 w 182"/>
                  <a:gd name="T51" fmla="*/ 1719 h 96"/>
                  <a:gd name="T52" fmla="*/ 16780 w 182"/>
                  <a:gd name="T53" fmla="*/ 2399 h 96"/>
                  <a:gd name="T54" fmla="*/ 16297 w 182"/>
                  <a:gd name="T55" fmla="*/ 3139 h 96"/>
                  <a:gd name="T56" fmla="*/ 16118 w 182"/>
                  <a:gd name="T57" fmla="*/ 3972 h 96"/>
                  <a:gd name="T58" fmla="*/ 16118 w 182"/>
                  <a:gd name="T59" fmla="*/ 4913 h 96"/>
                  <a:gd name="T60" fmla="*/ 16808 w 182"/>
                  <a:gd name="T61" fmla="*/ 5374 h 96"/>
                  <a:gd name="T62" fmla="*/ 15633 w 182"/>
                  <a:gd name="T63" fmla="*/ 6028 h 96"/>
                  <a:gd name="T64" fmla="*/ 12377 w 182"/>
                  <a:gd name="T65" fmla="*/ 6593 h 96"/>
                  <a:gd name="T66" fmla="*/ 9727 w 182"/>
                  <a:gd name="T67" fmla="*/ 7032 h 96"/>
                  <a:gd name="T68" fmla="*/ 6215 w 182"/>
                  <a:gd name="T69" fmla="*/ 7032 h 96"/>
                  <a:gd name="T70" fmla="*/ 2745 w 182"/>
                  <a:gd name="T71" fmla="*/ 7085 h 96"/>
                  <a:gd name="T72" fmla="*/ 1048 w 182"/>
                  <a:gd name="T73" fmla="*/ 7085 h 96"/>
                  <a:gd name="T74" fmla="*/ 1846 w 182"/>
                  <a:gd name="T75" fmla="*/ 6478 h 96"/>
                  <a:gd name="T76" fmla="*/ 2959 w 182"/>
                  <a:gd name="T77" fmla="*/ 5923 h 96"/>
                  <a:gd name="T78" fmla="*/ 4002 w 182"/>
                  <a:gd name="T79" fmla="*/ 5138 h 96"/>
                  <a:gd name="T80" fmla="*/ 3927 w 182"/>
                  <a:gd name="T81" fmla="*/ 4913 h 96"/>
                  <a:gd name="T82" fmla="*/ 3078 w 182"/>
                  <a:gd name="T83" fmla="*/ 4913 h 96"/>
                  <a:gd name="T84" fmla="*/ 2029 w 182"/>
                  <a:gd name="T85" fmla="*/ 4913 h 96"/>
                  <a:gd name="T86" fmla="*/ 1680 w 182"/>
                  <a:gd name="T87" fmla="*/ 5484 h 96"/>
                  <a:gd name="T88" fmla="*/ 1048 w 182"/>
                  <a:gd name="T89" fmla="*/ 6028 h 96"/>
                  <a:gd name="T90" fmla="*/ 719 w 182"/>
                  <a:gd name="T91" fmla="*/ 6478 h 96"/>
                  <a:gd name="T92" fmla="*/ 2 w 182"/>
                  <a:gd name="T93" fmla="*/ 7085 h 96"/>
                  <a:gd name="T94" fmla="*/ 0 w 182"/>
                  <a:gd name="T95" fmla="*/ 7085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2"/>
                  <a:gd name="T145" fmla="*/ 0 h 96"/>
                  <a:gd name="T146" fmla="*/ 182 w 182"/>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2" h="96">
                    <a:moveTo>
                      <a:pt x="0" y="96"/>
                    </a:moveTo>
                    <a:lnTo>
                      <a:pt x="10" y="82"/>
                    </a:lnTo>
                    <a:lnTo>
                      <a:pt x="16" y="70"/>
                    </a:lnTo>
                    <a:lnTo>
                      <a:pt x="18" y="64"/>
                    </a:lnTo>
                    <a:lnTo>
                      <a:pt x="14" y="54"/>
                    </a:lnTo>
                    <a:lnTo>
                      <a:pt x="10" y="48"/>
                    </a:lnTo>
                    <a:lnTo>
                      <a:pt x="16" y="40"/>
                    </a:lnTo>
                    <a:lnTo>
                      <a:pt x="26" y="40"/>
                    </a:lnTo>
                    <a:lnTo>
                      <a:pt x="38" y="40"/>
                    </a:lnTo>
                    <a:lnTo>
                      <a:pt x="48" y="36"/>
                    </a:lnTo>
                    <a:lnTo>
                      <a:pt x="54" y="38"/>
                    </a:lnTo>
                    <a:lnTo>
                      <a:pt x="62" y="40"/>
                    </a:lnTo>
                    <a:lnTo>
                      <a:pt x="78" y="40"/>
                    </a:lnTo>
                    <a:lnTo>
                      <a:pt x="84" y="36"/>
                    </a:lnTo>
                    <a:lnTo>
                      <a:pt x="82" y="26"/>
                    </a:lnTo>
                    <a:lnTo>
                      <a:pt x="78" y="16"/>
                    </a:lnTo>
                    <a:lnTo>
                      <a:pt x="80" y="8"/>
                    </a:lnTo>
                    <a:lnTo>
                      <a:pt x="80" y="2"/>
                    </a:lnTo>
                    <a:lnTo>
                      <a:pt x="86" y="0"/>
                    </a:lnTo>
                    <a:lnTo>
                      <a:pt x="96" y="6"/>
                    </a:lnTo>
                    <a:lnTo>
                      <a:pt x="116" y="14"/>
                    </a:lnTo>
                    <a:lnTo>
                      <a:pt x="130" y="18"/>
                    </a:lnTo>
                    <a:lnTo>
                      <a:pt x="142" y="14"/>
                    </a:lnTo>
                    <a:lnTo>
                      <a:pt x="158" y="14"/>
                    </a:lnTo>
                    <a:lnTo>
                      <a:pt x="164" y="18"/>
                    </a:lnTo>
                    <a:lnTo>
                      <a:pt x="172" y="24"/>
                    </a:lnTo>
                    <a:lnTo>
                      <a:pt x="180" y="32"/>
                    </a:lnTo>
                    <a:lnTo>
                      <a:pt x="176" y="42"/>
                    </a:lnTo>
                    <a:lnTo>
                      <a:pt x="174" y="54"/>
                    </a:lnTo>
                    <a:lnTo>
                      <a:pt x="174" y="66"/>
                    </a:lnTo>
                    <a:lnTo>
                      <a:pt x="182" y="72"/>
                    </a:lnTo>
                    <a:lnTo>
                      <a:pt x="170" y="82"/>
                    </a:lnTo>
                    <a:lnTo>
                      <a:pt x="134" y="90"/>
                    </a:lnTo>
                    <a:lnTo>
                      <a:pt x="106" y="94"/>
                    </a:lnTo>
                    <a:lnTo>
                      <a:pt x="66" y="94"/>
                    </a:lnTo>
                    <a:lnTo>
                      <a:pt x="30" y="96"/>
                    </a:lnTo>
                    <a:lnTo>
                      <a:pt x="12" y="96"/>
                    </a:lnTo>
                    <a:lnTo>
                      <a:pt x="20" y="88"/>
                    </a:lnTo>
                    <a:lnTo>
                      <a:pt x="32" y="80"/>
                    </a:lnTo>
                    <a:lnTo>
                      <a:pt x="44" y="70"/>
                    </a:lnTo>
                    <a:lnTo>
                      <a:pt x="42" y="66"/>
                    </a:lnTo>
                    <a:lnTo>
                      <a:pt x="34" y="66"/>
                    </a:lnTo>
                    <a:lnTo>
                      <a:pt x="22" y="66"/>
                    </a:lnTo>
                    <a:lnTo>
                      <a:pt x="18" y="74"/>
                    </a:lnTo>
                    <a:lnTo>
                      <a:pt x="12" y="82"/>
                    </a:lnTo>
                    <a:lnTo>
                      <a:pt x="8" y="88"/>
                    </a:lnTo>
                    <a:lnTo>
                      <a:pt x="2" y="96"/>
                    </a:lnTo>
                    <a:lnTo>
                      <a:pt x="0" y="9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6" name="Freeform 1756"/>
              <p:cNvSpPr>
                <a:spLocks/>
              </p:cNvSpPr>
              <p:nvPr/>
            </p:nvSpPr>
            <p:spPr bwMode="gray">
              <a:xfrm>
                <a:off x="5756430" y="3631013"/>
                <a:ext cx="475923" cy="358288"/>
              </a:xfrm>
              <a:custGeom>
                <a:avLst/>
                <a:gdLst>
                  <a:gd name="T0" fmla="*/ 1448 w 324"/>
                  <a:gd name="T1" fmla="*/ 10872 h 258"/>
                  <a:gd name="T2" fmla="*/ 2 w 324"/>
                  <a:gd name="T3" fmla="*/ 8238 h 258"/>
                  <a:gd name="T4" fmla="*/ 0 w 324"/>
                  <a:gd name="T5" fmla="*/ 5969 h 258"/>
                  <a:gd name="T6" fmla="*/ 637 w 324"/>
                  <a:gd name="T7" fmla="*/ 5969 h 258"/>
                  <a:gd name="T8" fmla="*/ 765 w 324"/>
                  <a:gd name="T9" fmla="*/ 4961 h 258"/>
                  <a:gd name="T10" fmla="*/ 3916 w 324"/>
                  <a:gd name="T11" fmla="*/ 2645 h 258"/>
                  <a:gd name="T12" fmla="*/ 6777 w 324"/>
                  <a:gd name="T13" fmla="*/ 2645 h 258"/>
                  <a:gd name="T14" fmla="*/ 8117 w 324"/>
                  <a:gd name="T15" fmla="*/ 2645 h 258"/>
                  <a:gd name="T16" fmla="*/ 9298 w 324"/>
                  <a:gd name="T17" fmla="*/ 2004 h 258"/>
                  <a:gd name="T18" fmla="*/ 11006 w 324"/>
                  <a:gd name="T19" fmla="*/ 1519 h 258"/>
                  <a:gd name="T20" fmla="*/ 12583 w 324"/>
                  <a:gd name="T21" fmla="*/ 2198 h 258"/>
                  <a:gd name="T22" fmla="*/ 13650 w 324"/>
                  <a:gd name="T23" fmla="*/ 1519 h 258"/>
                  <a:gd name="T24" fmla="*/ 14956 w 324"/>
                  <a:gd name="T25" fmla="*/ 795 h 258"/>
                  <a:gd name="T26" fmla="*/ 16387 w 324"/>
                  <a:gd name="T27" fmla="*/ 795 h 258"/>
                  <a:gd name="T28" fmla="*/ 17772 w 324"/>
                  <a:gd name="T29" fmla="*/ 1827 h 258"/>
                  <a:gd name="T30" fmla="*/ 19812 w 324"/>
                  <a:gd name="T31" fmla="*/ 1827 h 258"/>
                  <a:gd name="T32" fmla="*/ 21708 w 324"/>
                  <a:gd name="T33" fmla="*/ 3104 h 258"/>
                  <a:gd name="T34" fmla="*/ 23286 w 324"/>
                  <a:gd name="T35" fmla="*/ 4560 h 258"/>
                  <a:gd name="T36" fmla="*/ 24354 w 324"/>
                  <a:gd name="T37" fmla="*/ 7181 h 258"/>
                  <a:gd name="T38" fmla="*/ 25514 w 324"/>
                  <a:gd name="T39" fmla="*/ 8800 h 258"/>
                  <a:gd name="T40" fmla="*/ 23920 w 324"/>
                  <a:gd name="T41" fmla="*/ 9417 h 258"/>
                  <a:gd name="T42" fmla="*/ 22946 w 324"/>
                  <a:gd name="T43" fmla="*/ 11024 h 258"/>
                  <a:gd name="T44" fmla="*/ 22305 w 324"/>
                  <a:gd name="T45" fmla="*/ 13236 h 258"/>
                  <a:gd name="T46" fmla="*/ 22464 w 324"/>
                  <a:gd name="T47" fmla="*/ 14953 h 258"/>
                  <a:gd name="T48" fmla="*/ 23286 w 324"/>
                  <a:gd name="T49" fmla="*/ 16506 h 258"/>
                  <a:gd name="T50" fmla="*/ 23286 w 324"/>
                  <a:gd name="T51" fmla="*/ 17585 h 258"/>
                  <a:gd name="T52" fmla="*/ 22305 w 324"/>
                  <a:gd name="T53" fmla="*/ 16908 h 258"/>
                  <a:gd name="T54" fmla="*/ 21555 w 324"/>
                  <a:gd name="T55" fmla="*/ 17286 h 258"/>
                  <a:gd name="T56" fmla="*/ 20240 w 324"/>
                  <a:gd name="T57" fmla="*/ 18441 h 258"/>
                  <a:gd name="T58" fmla="*/ 19113 w 324"/>
                  <a:gd name="T59" fmla="*/ 18724 h 258"/>
                  <a:gd name="T60" fmla="*/ 19638 w 324"/>
                  <a:gd name="T61" fmla="*/ 20030 h 258"/>
                  <a:gd name="T62" fmla="*/ 17627 w 324"/>
                  <a:gd name="T63" fmla="*/ 21158 h 258"/>
                  <a:gd name="T64" fmla="*/ 15921 w 324"/>
                  <a:gd name="T65" fmla="*/ 21019 h 258"/>
                  <a:gd name="T66" fmla="*/ 13650 w 324"/>
                  <a:gd name="T67" fmla="*/ 21836 h 258"/>
                  <a:gd name="T68" fmla="*/ 12583 w 324"/>
                  <a:gd name="T69" fmla="*/ 19289 h 258"/>
                  <a:gd name="T70" fmla="*/ 10676 w 324"/>
                  <a:gd name="T71" fmla="*/ 18303 h 258"/>
                  <a:gd name="T72" fmla="*/ 9199 w 324"/>
                  <a:gd name="T73" fmla="*/ 17991 h 258"/>
                  <a:gd name="T74" fmla="*/ 9641 w 324"/>
                  <a:gd name="T75" fmla="*/ 15083 h 258"/>
                  <a:gd name="T76" fmla="*/ 8396 w 324"/>
                  <a:gd name="T77" fmla="*/ 13868 h 258"/>
                  <a:gd name="T78" fmla="*/ 6504 w 324"/>
                  <a:gd name="T79" fmla="*/ 13632 h 258"/>
                  <a:gd name="T80" fmla="*/ 4119 w 324"/>
                  <a:gd name="T81" fmla="*/ 13325 h 258"/>
                  <a:gd name="T82" fmla="*/ 2087 w 324"/>
                  <a:gd name="T83" fmla="*/ 12428 h 2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4"/>
                  <a:gd name="T127" fmla="*/ 0 h 258"/>
                  <a:gd name="T128" fmla="*/ 324 w 324"/>
                  <a:gd name="T129" fmla="*/ 258 h 2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4" h="258">
                    <a:moveTo>
                      <a:pt x="26" y="146"/>
                    </a:moveTo>
                    <a:lnTo>
                      <a:pt x="18" y="128"/>
                    </a:lnTo>
                    <a:lnTo>
                      <a:pt x="10" y="114"/>
                    </a:lnTo>
                    <a:lnTo>
                      <a:pt x="2" y="98"/>
                    </a:lnTo>
                    <a:lnTo>
                      <a:pt x="2" y="78"/>
                    </a:lnTo>
                    <a:lnTo>
                      <a:pt x="0" y="70"/>
                    </a:lnTo>
                    <a:lnTo>
                      <a:pt x="2" y="72"/>
                    </a:lnTo>
                    <a:lnTo>
                      <a:pt x="8" y="70"/>
                    </a:lnTo>
                    <a:lnTo>
                      <a:pt x="10" y="66"/>
                    </a:lnTo>
                    <a:lnTo>
                      <a:pt x="10" y="58"/>
                    </a:lnTo>
                    <a:lnTo>
                      <a:pt x="26" y="46"/>
                    </a:lnTo>
                    <a:lnTo>
                      <a:pt x="48" y="32"/>
                    </a:lnTo>
                    <a:lnTo>
                      <a:pt x="68" y="28"/>
                    </a:lnTo>
                    <a:lnTo>
                      <a:pt x="84" y="32"/>
                    </a:lnTo>
                    <a:lnTo>
                      <a:pt x="92" y="24"/>
                    </a:lnTo>
                    <a:lnTo>
                      <a:pt x="100" y="32"/>
                    </a:lnTo>
                    <a:lnTo>
                      <a:pt x="108" y="32"/>
                    </a:lnTo>
                    <a:lnTo>
                      <a:pt x="116" y="24"/>
                    </a:lnTo>
                    <a:lnTo>
                      <a:pt x="126" y="26"/>
                    </a:lnTo>
                    <a:lnTo>
                      <a:pt x="136" y="18"/>
                    </a:lnTo>
                    <a:lnTo>
                      <a:pt x="150" y="18"/>
                    </a:lnTo>
                    <a:lnTo>
                      <a:pt x="156" y="26"/>
                    </a:lnTo>
                    <a:lnTo>
                      <a:pt x="166" y="24"/>
                    </a:lnTo>
                    <a:lnTo>
                      <a:pt x="170" y="18"/>
                    </a:lnTo>
                    <a:lnTo>
                      <a:pt x="178" y="22"/>
                    </a:lnTo>
                    <a:lnTo>
                      <a:pt x="186" y="10"/>
                    </a:lnTo>
                    <a:lnTo>
                      <a:pt x="198" y="0"/>
                    </a:lnTo>
                    <a:lnTo>
                      <a:pt x="204" y="10"/>
                    </a:lnTo>
                    <a:lnTo>
                      <a:pt x="212" y="18"/>
                    </a:lnTo>
                    <a:lnTo>
                      <a:pt x="222" y="22"/>
                    </a:lnTo>
                    <a:lnTo>
                      <a:pt x="238" y="18"/>
                    </a:lnTo>
                    <a:lnTo>
                      <a:pt x="246" y="22"/>
                    </a:lnTo>
                    <a:lnTo>
                      <a:pt x="258" y="30"/>
                    </a:lnTo>
                    <a:lnTo>
                      <a:pt x="270" y="36"/>
                    </a:lnTo>
                    <a:lnTo>
                      <a:pt x="280" y="46"/>
                    </a:lnTo>
                    <a:lnTo>
                      <a:pt x="290" y="54"/>
                    </a:lnTo>
                    <a:lnTo>
                      <a:pt x="306" y="52"/>
                    </a:lnTo>
                    <a:lnTo>
                      <a:pt x="304" y="84"/>
                    </a:lnTo>
                    <a:lnTo>
                      <a:pt x="324" y="86"/>
                    </a:lnTo>
                    <a:lnTo>
                      <a:pt x="318" y="104"/>
                    </a:lnTo>
                    <a:lnTo>
                      <a:pt x="308" y="102"/>
                    </a:lnTo>
                    <a:lnTo>
                      <a:pt x="298" y="110"/>
                    </a:lnTo>
                    <a:lnTo>
                      <a:pt x="298" y="122"/>
                    </a:lnTo>
                    <a:lnTo>
                      <a:pt x="286" y="130"/>
                    </a:lnTo>
                    <a:lnTo>
                      <a:pt x="280" y="140"/>
                    </a:lnTo>
                    <a:lnTo>
                      <a:pt x="278" y="156"/>
                    </a:lnTo>
                    <a:lnTo>
                      <a:pt x="284" y="166"/>
                    </a:lnTo>
                    <a:lnTo>
                      <a:pt x="280" y="176"/>
                    </a:lnTo>
                    <a:lnTo>
                      <a:pt x="278" y="192"/>
                    </a:lnTo>
                    <a:lnTo>
                      <a:pt x="290" y="194"/>
                    </a:lnTo>
                    <a:lnTo>
                      <a:pt x="294" y="200"/>
                    </a:lnTo>
                    <a:lnTo>
                      <a:pt x="290" y="208"/>
                    </a:lnTo>
                    <a:lnTo>
                      <a:pt x="280" y="210"/>
                    </a:lnTo>
                    <a:lnTo>
                      <a:pt x="278" y="200"/>
                    </a:lnTo>
                    <a:lnTo>
                      <a:pt x="272" y="198"/>
                    </a:lnTo>
                    <a:lnTo>
                      <a:pt x="268" y="204"/>
                    </a:lnTo>
                    <a:lnTo>
                      <a:pt x="262" y="206"/>
                    </a:lnTo>
                    <a:lnTo>
                      <a:pt x="252" y="218"/>
                    </a:lnTo>
                    <a:lnTo>
                      <a:pt x="244" y="218"/>
                    </a:lnTo>
                    <a:lnTo>
                      <a:pt x="238" y="222"/>
                    </a:lnTo>
                    <a:lnTo>
                      <a:pt x="244" y="230"/>
                    </a:lnTo>
                    <a:lnTo>
                      <a:pt x="244" y="236"/>
                    </a:lnTo>
                    <a:lnTo>
                      <a:pt x="232" y="236"/>
                    </a:lnTo>
                    <a:lnTo>
                      <a:pt x="220" y="250"/>
                    </a:lnTo>
                    <a:lnTo>
                      <a:pt x="208" y="244"/>
                    </a:lnTo>
                    <a:lnTo>
                      <a:pt x="198" y="248"/>
                    </a:lnTo>
                    <a:lnTo>
                      <a:pt x="178" y="256"/>
                    </a:lnTo>
                    <a:lnTo>
                      <a:pt x="170" y="258"/>
                    </a:lnTo>
                    <a:lnTo>
                      <a:pt x="166" y="238"/>
                    </a:lnTo>
                    <a:lnTo>
                      <a:pt x="156" y="228"/>
                    </a:lnTo>
                    <a:lnTo>
                      <a:pt x="146" y="226"/>
                    </a:lnTo>
                    <a:lnTo>
                      <a:pt x="132" y="216"/>
                    </a:lnTo>
                    <a:lnTo>
                      <a:pt x="122" y="218"/>
                    </a:lnTo>
                    <a:lnTo>
                      <a:pt x="114" y="212"/>
                    </a:lnTo>
                    <a:lnTo>
                      <a:pt x="116" y="188"/>
                    </a:lnTo>
                    <a:lnTo>
                      <a:pt x="120" y="178"/>
                    </a:lnTo>
                    <a:lnTo>
                      <a:pt x="112" y="170"/>
                    </a:lnTo>
                    <a:lnTo>
                      <a:pt x="104" y="164"/>
                    </a:lnTo>
                    <a:lnTo>
                      <a:pt x="98" y="160"/>
                    </a:lnTo>
                    <a:lnTo>
                      <a:pt x="82" y="160"/>
                    </a:lnTo>
                    <a:lnTo>
                      <a:pt x="70" y="164"/>
                    </a:lnTo>
                    <a:lnTo>
                      <a:pt x="52" y="158"/>
                    </a:lnTo>
                    <a:lnTo>
                      <a:pt x="34" y="150"/>
                    </a:lnTo>
                    <a:lnTo>
                      <a:pt x="26" y="14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7" name="Freeform 1757"/>
              <p:cNvSpPr>
                <a:spLocks/>
              </p:cNvSpPr>
              <p:nvPr/>
            </p:nvSpPr>
            <p:spPr bwMode="gray">
              <a:xfrm>
                <a:off x="5742834" y="3414155"/>
                <a:ext cx="571106" cy="315858"/>
              </a:xfrm>
              <a:custGeom>
                <a:avLst/>
                <a:gdLst>
                  <a:gd name="T0" fmla="*/ 1232 w 388"/>
                  <a:gd name="T1" fmla="*/ 11468 h 228"/>
                  <a:gd name="T2" fmla="*/ 848 w 388"/>
                  <a:gd name="T3" fmla="*/ 9170 h 228"/>
                  <a:gd name="T4" fmla="*/ 2161 w 388"/>
                  <a:gd name="T5" fmla="*/ 6599 h 228"/>
                  <a:gd name="T6" fmla="*/ 4414 w 388"/>
                  <a:gd name="T7" fmla="*/ 5372 h 228"/>
                  <a:gd name="T8" fmla="*/ 5604 w 388"/>
                  <a:gd name="T9" fmla="*/ 5442 h 228"/>
                  <a:gd name="T10" fmla="*/ 8136 w 388"/>
                  <a:gd name="T11" fmla="*/ 7137 h 228"/>
                  <a:gd name="T12" fmla="*/ 9639 w 388"/>
                  <a:gd name="T13" fmla="*/ 8739 h 228"/>
                  <a:gd name="T14" fmla="*/ 12430 w 388"/>
                  <a:gd name="T15" fmla="*/ 9993 h 228"/>
                  <a:gd name="T16" fmla="*/ 14509 w 388"/>
                  <a:gd name="T17" fmla="*/ 7764 h 228"/>
                  <a:gd name="T18" fmla="*/ 14006 w 388"/>
                  <a:gd name="T19" fmla="*/ 4128 h 228"/>
                  <a:gd name="T20" fmla="*/ 13240 w 388"/>
                  <a:gd name="T21" fmla="*/ 2167 h 228"/>
                  <a:gd name="T22" fmla="*/ 16405 w 388"/>
                  <a:gd name="T23" fmla="*/ 0 h 228"/>
                  <a:gd name="T24" fmla="*/ 17821 w 388"/>
                  <a:gd name="T25" fmla="*/ 0 h 228"/>
                  <a:gd name="T26" fmla="*/ 20122 w 388"/>
                  <a:gd name="T27" fmla="*/ 945 h 228"/>
                  <a:gd name="T28" fmla="*/ 22690 w 388"/>
                  <a:gd name="T29" fmla="*/ 2526 h 228"/>
                  <a:gd name="T30" fmla="*/ 23907 w 388"/>
                  <a:gd name="T31" fmla="*/ 3037 h 228"/>
                  <a:gd name="T32" fmla="*/ 25368 w 388"/>
                  <a:gd name="T33" fmla="*/ 1976 h 228"/>
                  <a:gd name="T34" fmla="*/ 27786 w 388"/>
                  <a:gd name="T35" fmla="*/ 1976 h 228"/>
                  <a:gd name="T36" fmla="*/ 28789 w 388"/>
                  <a:gd name="T37" fmla="*/ 2605 h 228"/>
                  <a:gd name="T38" fmla="*/ 30816 w 388"/>
                  <a:gd name="T39" fmla="*/ 3716 h 228"/>
                  <a:gd name="T40" fmla="*/ 30311 w 388"/>
                  <a:gd name="T41" fmla="*/ 4899 h 228"/>
                  <a:gd name="T42" fmla="*/ 30638 w 388"/>
                  <a:gd name="T43" fmla="*/ 6599 h 228"/>
                  <a:gd name="T44" fmla="*/ 31960 w 388"/>
                  <a:gd name="T45" fmla="*/ 7764 h 228"/>
                  <a:gd name="T46" fmla="*/ 33639 w 388"/>
                  <a:gd name="T47" fmla="*/ 9816 h 228"/>
                  <a:gd name="T48" fmla="*/ 34407 w 388"/>
                  <a:gd name="T49" fmla="*/ 11967 h 228"/>
                  <a:gd name="T50" fmla="*/ 32553 w 388"/>
                  <a:gd name="T51" fmla="*/ 13788 h 228"/>
                  <a:gd name="T52" fmla="*/ 30638 w 388"/>
                  <a:gd name="T53" fmla="*/ 15936 h 228"/>
                  <a:gd name="T54" fmla="*/ 29109 w 388"/>
                  <a:gd name="T55" fmla="*/ 16223 h 228"/>
                  <a:gd name="T56" fmla="*/ 27958 w 388"/>
                  <a:gd name="T57" fmla="*/ 17298 h 228"/>
                  <a:gd name="T58" fmla="*/ 25717 w 388"/>
                  <a:gd name="T59" fmla="*/ 16810 h 228"/>
                  <a:gd name="T60" fmla="*/ 23840 w 388"/>
                  <a:gd name="T61" fmla="*/ 15559 h 228"/>
                  <a:gd name="T62" fmla="*/ 21993 w 388"/>
                  <a:gd name="T63" fmla="*/ 14444 h 228"/>
                  <a:gd name="T64" fmla="*/ 19776 w 388"/>
                  <a:gd name="T65" fmla="*/ 14444 h 228"/>
                  <a:gd name="T66" fmla="*/ 18327 w 388"/>
                  <a:gd name="T67" fmla="*/ 13044 h 228"/>
                  <a:gd name="T68" fmla="*/ 16617 w 388"/>
                  <a:gd name="T69" fmla="*/ 14798 h 228"/>
                  <a:gd name="T70" fmla="*/ 15615 w 388"/>
                  <a:gd name="T71" fmla="*/ 14990 h 228"/>
                  <a:gd name="T72" fmla="*/ 14222 w 388"/>
                  <a:gd name="T73" fmla="*/ 14444 h 228"/>
                  <a:gd name="T74" fmla="*/ 12036 w 388"/>
                  <a:gd name="T75" fmla="*/ 15118 h 228"/>
                  <a:gd name="T76" fmla="*/ 10462 w 388"/>
                  <a:gd name="T77" fmla="*/ 15683 h 228"/>
                  <a:gd name="T78" fmla="*/ 8943 w 388"/>
                  <a:gd name="T79" fmla="*/ 14990 h 228"/>
                  <a:gd name="T80" fmla="*/ 8282 w 388"/>
                  <a:gd name="T81" fmla="*/ 15683 h 228"/>
                  <a:gd name="T82" fmla="*/ 5104 w 388"/>
                  <a:gd name="T83" fmla="*/ 15683 h 228"/>
                  <a:gd name="T84" fmla="*/ 1792 w 388"/>
                  <a:gd name="T85" fmla="*/ 17792 h 228"/>
                  <a:gd name="T86" fmla="*/ 1486 w 388"/>
                  <a:gd name="T87" fmla="*/ 18855 h 228"/>
                  <a:gd name="T88" fmla="*/ 848 w 388"/>
                  <a:gd name="T89" fmla="*/ 18855 h 228"/>
                  <a:gd name="T90" fmla="*/ 2 w 388"/>
                  <a:gd name="T91" fmla="*/ 16223 h 228"/>
                  <a:gd name="T92" fmla="*/ 0 w 388"/>
                  <a:gd name="T93" fmla="*/ 12839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8"/>
                  <a:gd name="T142" fmla="*/ 0 h 228"/>
                  <a:gd name="T143" fmla="*/ 388 w 388"/>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8" h="228">
                    <a:moveTo>
                      <a:pt x="0" y="154"/>
                    </a:moveTo>
                    <a:lnTo>
                      <a:pt x="14" y="138"/>
                    </a:lnTo>
                    <a:lnTo>
                      <a:pt x="14" y="126"/>
                    </a:lnTo>
                    <a:lnTo>
                      <a:pt x="10" y="110"/>
                    </a:lnTo>
                    <a:lnTo>
                      <a:pt x="18" y="92"/>
                    </a:lnTo>
                    <a:lnTo>
                      <a:pt x="24" y="80"/>
                    </a:lnTo>
                    <a:lnTo>
                      <a:pt x="34" y="76"/>
                    </a:lnTo>
                    <a:lnTo>
                      <a:pt x="50" y="64"/>
                    </a:lnTo>
                    <a:lnTo>
                      <a:pt x="62" y="56"/>
                    </a:lnTo>
                    <a:lnTo>
                      <a:pt x="64" y="66"/>
                    </a:lnTo>
                    <a:lnTo>
                      <a:pt x="82" y="76"/>
                    </a:lnTo>
                    <a:lnTo>
                      <a:pt x="92" y="86"/>
                    </a:lnTo>
                    <a:lnTo>
                      <a:pt x="102" y="92"/>
                    </a:lnTo>
                    <a:lnTo>
                      <a:pt x="108" y="106"/>
                    </a:lnTo>
                    <a:lnTo>
                      <a:pt x="118" y="116"/>
                    </a:lnTo>
                    <a:lnTo>
                      <a:pt x="140" y="120"/>
                    </a:lnTo>
                    <a:lnTo>
                      <a:pt x="152" y="106"/>
                    </a:lnTo>
                    <a:lnTo>
                      <a:pt x="164" y="92"/>
                    </a:lnTo>
                    <a:lnTo>
                      <a:pt x="162" y="66"/>
                    </a:lnTo>
                    <a:lnTo>
                      <a:pt x="158" y="50"/>
                    </a:lnTo>
                    <a:lnTo>
                      <a:pt x="150" y="34"/>
                    </a:lnTo>
                    <a:lnTo>
                      <a:pt x="150" y="26"/>
                    </a:lnTo>
                    <a:lnTo>
                      <a:pt x="162" y="16"/>
                    </a:lnTo>
                    <a:lnTo>
                      <a:pt x="184" y="0"/>
                    </a:lnTo>
                    <a:lnTo>
                      <a:pt x="192" y="2"/>
                    </a:lnTo>
                    <a:lnTo>
                      <a:pt x="200" y="0"/>
                    </a:lnTo>
                    <a:lnTo>
                      <a:pt x="216" y="8"/>
                    </a:lnTo>
                    <a:lnTo>
                      <a:pt x="228" y="12"/>
                    </a:lnTo>
                    <a:lnTo>
                      <a:pt x="238" y="12"/>
                    </a:lnTo>
                    <a:lnTo>
                      <a:pt x="256" y="30"/>
                    </a:lnTo>
                    <a:lnTo>
                      <a:pt x="266" y="30"/>
                    </a:lnTo>
                    <a:lnTo>
                      <a:pt x="270" y="36"/>
                    </a:lnTo>
                    <a:lnTo>
                      <a:pt x="274" y="34"/>
                    </a:lnTo>
                    <a:lnTo>
                      <a:pt x="286" y="24"/>
                    </a:lnTo>
                    <a:lnTo>
                      <a:pt x="300" y="24"/>
                    </a:lnTo>
                    <a:lnTo>
                      <a:pt x="312" y="24"/>
                    </a:lnTo>
                    <a:lnTo>
                      <a:pt x="324" y="26"/>
                    </a:lnTo>
                    <a:lnTo>
                      <a:pt x="324" y="32"/>
                    </a:lnTo>
                    <a:lnTo>
                      <a:pt x="338" y="38"/>
                    </a:lnTo>
                    <a:lnTo>
                      <a:pt x="348" y="44"/>
                    </a:lnTo>
                    <a:lnTo>
                      <a:pt x="348" y="52"/>
                    </a:lnTo>
                    <a:lnTo>
                      <a:pt x="342" y="58"/>
                    </a:lnTo>
                    <a:lnTo>
                      <a:pt x="346" y="64"/>
                    </a:lnTo>
                    <a:lnTo>
                      <a:pt x="346" y="80"/>
                    </a:lnTo>
                    <a:lnTo>
                      <a:pt x="356" y="80"/>
                    </a:lnTo>
                    <a:lnTo>
                      <a:pt x="360" y="92"/>
                    </a:lnTo>
                    <a:lnTo>
                      <a:pt x="370" y="102"/>
                    </a:lnTo>
                    <a:lnTo>
                      <a:pt x="380" y="118"/>
                    </a:lnTo>
                    <a:lnTo>
                      <a:pt x="386" y="128"/>
                    </a:lnTo>
                    <a:lnTo>
                      <a:pt x="388" y="144"/>
                    </a:lnTo>
                    <a:lnTo>
                      <a:pt x="380" y="146"/>
                    </a:lnTo>
                    <a:lnTo>
                      <a:pt x="368" y="166"/>
                    </a:lnTo>
                    <a:lnTo>
                      <a:pt x="366" y="188"/>
                    </a:lnTo>
                    <a:lnTo>
                      <a:pt x="346" y="192"/>
                    </a:lnTo>
                    <a:lnTo>
                      <a:pt x="336" y="188"/>
                    </a:lnTo>
                    <a:lnTo>
                      <a:pt x="328" y="194"/>
                    </a:lnTo>
                    <a:lnTo>
                      <a:pt x="330" y="202"/>
                    </a:lnTo>
                    <a:lnTo>
                      <a:pt x="316" y="208"/>
                    </a:lnTo>
                    <a:lnTo>
                      <a:pt x="300" y="210"/>
                    </a:lnTo>
                    <a:lnTo>
                      <a:pt x="290" y="202"/>
                    </a:lnTo>
                    <a:lnTo>
                      <a:pt x="280" y="192"/>
                    </a:lnTo>
                    <a:lnTo>
                      <a:pt x="268" y="186"/>
                    </a:lnTo>
                    <a:lnTo>
                      <a:pt x="256" y="178"/>
                    </a:lnTo>
                    <a:lnTo>
                      <a:pt x="248" y="174"/>
                    </a:lnTo>
                    <a:lnTo>
                      <a:pt x="232" y="178"/>
                    </a:lnTo>
                    <a:lnTo>
                      <a:pt x="222" y="174"/>
                    </a:lnTo>
                    <a:lnTo>
                      <a:pt x="216" y="168"/>
                    </a:lnTo>
                    <a:lnTo>
                      <a:pt x="208" y="156"/>
                    </a:lnTo>
                    <a:lnTo>
                      <a:pt x="196" y="166"/>
                    </a:lnTo>
                    <a:lnTo>
                      <a:pt x="188" y="178"/>
                    </a:lnTo>
                    <a:lnTo>
                      <a:pt x="180" y="174"/>
                    </a:lnTo>
                    <a:lnTo>
                      <a:pt x="176" y="180"/>
                    </a:lnTo>
                    <a:lnTo>
                      <a:pt x="166" y="182"/>
                    </a:lnTo>
                    <a:lnTo>
                      <a:pt x="160" y="174"/>
                    </a:lnTo>
                    <a:lnTo>
                      <a:pt x="146" y="174"/>
                    </a:lnTo>
                    <a:lnTo>
                      <a:pt x="136" y="182"/>
                    </a:lnTo>
                    <a:lnTo>
                      <a:pt x="126" y="180"/>
                    </a:lnTo>
                    <a:lnTo>
                      <a:pt x="118" y="188"/>
                    </a:lnTo>
                    <a:lnTo>
                      <a:pt x="110" y="188"/>
                    </a:lnTo>
                    <a:lnTo>
                      <a:pt x="102" y="180"/>
                    </a:lnTo>
                    <a:lnTo>
                      <a:pt x="96" y="186"/>
                    </a:lnTo>
                    <a:lnTo>
                      <a:pt x="94" y="188"/>
                    </a:lnTo>
                    <a:lnTo>
                      <a:pt x="78" y="184"/>
                    </a:lnTo>
                    <a:lnTo>
                      <a:pt x="58" y="188"/>
                    </a:lnTo>
                    <a:lnTo>
                      <a:pt x="36" y="204"/>
                    </a:lnTo>
                    <a:lnTo>
                      <a:pt x="20" y="214"/>
                    </a:lnTo>
                    <a:lnTo>
                      <a:pt x="20" y="222"/>
                    </a:lnTo>
                    <a:lnTo>
                      <a:pt x="16" y="226"/>
                    </a:lnTo>
                    <a:lnTo>
                      <a:pt x="12" y="228"/>
                    </a:lnTo>
                    <a:lnTo>
                      <a:pt x="10" y="226"/>
                    </a:lnTo>
                    <a:lnTo>
                      <a:pt x="2" y="216"/>
                    </a:lnTo>
                    <a:lnTo>
                      <a:pt x="2" y="194"/>
                    </a:lnTo>
                    <a:lnTo>
                      <a:pt x="0" y="168"/>
                    </a:lnTo>
                    <a:lnTo>
                      <a:pt x="0" y="15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8" name="Freeform 1758"/>
              <p:cNvSpPr>
                <a:spLocks/>
              </p:cNvSpPr>
              <p:nvPr/>
            </p:nvSpPr>
            <p:spPr bwMode="gray">
              <a:xfrm>
                <a:off x="5765495" y="3362296"/>
                <a:ext cx="104251" cy="113144"/>
              </a:xfrm>
              <a:custGeom>
                <a:avLst/>
                <a:gdLst>
                  <a:gd name="T0" fmla="*/ 3880 w 72"/>
                  <a:gd name="T1" fmla="*/ 3901 h 82"/>
                  <a:gd name="T2" fmla="*/ 2401 w 72"/>
                  <a:gd name="T3" fmla="*/ 4282 h 82"/>
                  <a:gd name="T4" fmla="*/ 2027 w 72"/>
                  <a:gd name="T5" fmla="*/ 4919 h 82"/>
                  <a:gd name="T6" fmla="*/ 2027 w 72"/>
                  <a:gd name="T7" fmla="*/ 5547 h 82"/>
                  <a:gd name="T8" fmla="*/ 2027 w 72"/>
                  <a:gd name="T9" fmla="*/ 6504 h 82"/>
                  <a:gd name="T10" fmla="*/ 1398 w 72"/>
                  <a:gd name="T11" fmla="*/ 7290 h 82"/>
                  <a:gd name="T12" fmla="*/ 964 w 72"/>
                  <a:gd name="T13" fmla="*/ 6803 h 82"/>
                  <a:gd name="T14" fmla="*/ 1161 w 72"/>
                  <a:gd name="T15" fmla="*/ 6052 h 82"/>
                  <a:gd name="T16" fmla="*/ 1398 w 72"/>
                  <a:gd name="T17" fmla="*/ 5547 h 82"/>
                  <a:gd name="T18" fmla="*/ 1161 w 72"/>
                  <a:gd name="T19" fmla="*/ 4919 h 82"/>
                  <a:gd name="T20" fmla="*/ 665 w 72"/>
                  <a:gd name="T21" fmla="*/ 4688 h 82"/>
                  <a:gd name="T22" fmla="*/ 4 w 72"/>
                  <a:gd name="T23" fmla="*/ 4282 h 82"/>
                  <a:gd name="T24" fmla="*/ 4 w 72"/>
                  <a:gd name="T25" fmla="*/ 3823 h 82"/>
                  <a:gd name="T26" fmla="*/ 552 w 72"/>
                  <a:gd name="T27" fmla="*/ 3238 h 82"/>
                  <a:gd name="T28" fmla="*/ 4 w 72"/>
                  <a:gd name="T29" fmla="*/ 2943 h 82"/>
                  <a:gd name="T30" fmla="*/ 0 w 72"/>
                  <a:gd name="T31" fmla="*/ 2634 h 82"/>
                  <a:gd name="T32" fmla="*/ 2 w 72"/>
                  <a:gd name="T33" fmla="*/ 2033 h 82"/>
                  <a:gd name="T34" fmla="*/ 801 w 72"/>
                  <a:gd name="T35" fmla="*/ 2634 h 82"/>
                  <a:gd name="T36" fmla="*/ 1161 w 72"/>
                  <a:gd name="T37" fmla="*/ 2231 h 82"/>
                  <a:gd name="T38" fmla="*/ 1683 w 72"/>
                  <a:gd name="T39" fmla="*/ 1400 h 82"/>
                  <a:gd name="T40" fmla="*/ 2890 w 72"/>
                  <a:gd name="T41" fmla="*/ 802 h 82"/>
                  <a:gd name="T42" fmla="*/ 3794 w 72"/>
                  <a:gd name="T43" fmla="*/ 802 h 82"/>
                  <a:gd name="T44" fmla="*/ 4595 w 72"/>
                  <a:gd name="T45" fmla="*/ 802 h 82"/>
                  <a:gd name="T46" fmla="*/ 5012 w 72"/>
                  <a:gd name="T47" fmla="*/ 666 h 82"/>
                  <a:gd name="T48" fmla="*/ 5012 w 72"/>
                  <a:gd name="T49" fmla="*/ 2 h 82"/>
                  <a:gd name="T50" fmla="*/ 5623 w 72"/>
                  <a:gd name="T51" fmla="*/ 0 h 82"/>
                  <a:gd name="T52" fmla="*/ 6034 w 72"/>
                  <a:gd name="T53" fmla="*/ 4 h 82"/>
                  <a:gd name="T54" fmla="*/ 6170 w 72"/>
                  <a:gd name="T55" fmla="*/ 802 h 82"/>
                  <a:gd name="T56" fmla="*/ 5885 w 72"/>
                  <a:gd name="T57" fmla="*/ 966 h 82"/>
                  <a:gd name="T58" fmla="*/ 5125 w 72"/>
                  <a:gd name="T59" fmla="*/ 966 h 82"/>
                  <a:gd name="T60" fmla="*/ 5125 w 72"/>
                  <a:gd name="T61" fmla="*/ 1537 h 82"/>
                  <a:gd name="T62" fmla="*/ 5125 w 72"/>
                  <a:gd name="T63" fmla="*/ 2231 h 82"/>
                  <a:gd name="T64" fmla="*/ 4821 w 72"/>
                  <a:gd name="T65" fmla="*/ 2688 h 82"/>
                  <a:gd name="T66" fmla="*/ 4543 w 72"/>
                  <a:gd name="T67" fmla="*/ 3238 h 82"/>
                  <a:gd name="T68" fmla="*/ 3880 w 72"/>
                  <a:gd name="T69" fmla="*/ 3901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82"/>
                  <a:gd name="T107" fmla="*/ 72 w 72"/>
                  <a:gd name="T108" fmla="*/ 82 h 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82">
                    <a:moveTo>
                      <a:pt x="46" y="46"/>
                    </a:moveTo>
                    <a:lnTo>
                      <a:pt x="28" y="50"/>
                    </a:lnTo>
                    <a:lnTo>
                      <a:pt x="24" y="56"/>
                    </a:lnTo>
                    <a:lnTo>
                      <a:pt x="24" y="64"/>
                    </a:lnTo>
                    <a:lnTo>
                      <a:pt x="24" y="74"/>
                    </a:lnTo>
                    <a:lnTo>
                      <a:pt x="16" y="82"/>
                    </a:lnTo>
                    <a:lnTo>
                      <a:pt x="12" y="78"/>
                    </a:lnTo>
                    <a:lnTo>
                      <a:pt x="14" y="68"/>
                    </a:lnTo>
                    <a:lnTo>
                      <a:pt x="16" y="64"/>
                    </a:lnTo>
                    <a:lnTo>
                      <a:pt x="14" y="56"/>
                    </a:lnTo>
                    <a:lnTo>
                      <a:pt x="8" y="54"/>
                    </a:lnTo>
                    <a:lnTo>
                      <a:pt x="4" y="50"/>
                    </a:lnTo>
                    <a:lnTo>
                      <a:pt x="4" y="44"/>
                    </a:lnTo>
                    <a:lnTo>
                      <a:pt x="6" y="38"/>
                    </a:lnTo>
                    <a:lnTo>
                      <a:pt x="4" y="34"/>
                    </a:lnTo>
                    <a:lnTo>
                      <a:pt x="0" y="30"/>
                    </a:lnTo>
                    <a:lnTo>
                      <a:pt x="2" y="24"/>
                    </a:lnTo>
                    <a:lnTo>
                      <a:pt x="10" y="30"/>
                    </a:lnTo>
                    <a:lnTo>
                      <a:pt x="14" y="26"/>
                    </a:lnTo>
                    <a:lnTo>
                      <a:pt x="20" y="16"/>
                    </a:lnTo>
                    <a:lnTo>
                      <a:pt x="34" y="10"/>
                    </a:lnTo>
                    <a:lnTo>
                      <a:pt x="44" y="10"/>
                    </a:lnTo>
                    <a:lnTo>
                      <a:pt x="54" y="10"/>
                    </a:lnTo>
                    <a:lnTo>
                      <a:pt x="58" y="8"/>
                    </a:lnTo>
                    <a:lnTo>
                      <a:pt x="58" y="2"/>
                    </a:lnTo>
                    <a:lnTo>
                      <a:pt x="66" y="0"/>
                    </a:lnTo>
                    <a:lnTo>
                      <a:pt x="70" y="4"/>
                    </a:lnTo>
                    <a:lnTo>
                      <a:pt x="72" y="10"/>
                    </a:lnTo>
                    <a:lnTo>
                      <a:pt x="68" y="12"/>
                    </a:lnTo>
                    <a:lnTo>
                      <a:pt x="60" y="12"/>
                    </a:lnTo>
                    <a:lnTo>
                      <a:pt x="60" y="18"/>
                    </a:lnTo>
                    <a:lnTo>
                      <a:pt x="60" y="26"/>
                    </a:lnTo>
                    <a:lnTo>
                      <a:pt x="56" y="32"/>
                    </a:lnTo>
                    <a:lnTo>
                      <a:pt x="52" y="38"/>
                    </a:lnTo>
                    <a:lnTo>
                      <a:pt x="46" y="4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29" name="Freeform 1759"/>
              <p:cNvSpPr>
                <a:spLocks/>
              </p:cNvSpPr>
              <p:nvPr/>
            </p:nvSpPr>
            <p:spPr bwMode="gray">
              <a:xfrm>
                <a:off x="5770029" y="3310440"/>
                <a:ext cx="67987" cy="56572"/>
              </a:xfrm>
              <a:custGeom>
                <a:avLst/>
                <a:gdLst>
                  <a:gd name="T0" fmla="*/ 4909 w 48"/>
                  <a:gd name="T1" fmla="*/ 900 h 40"/>
                  <a:gd name="T2" fmla="*/ 4200 w 48"/>
                  <a:gd name="T3" fmla="*/ 900 h 40"/>
                  <a:gd name="T4" fmla="*/ 3700 w 48"/>
                  <a:gd name="T5" fmla="*/ 967 h 40"/>
                  <a:gd name="T6" fmla="*/ 4027 w 48"/>
                  <a:gd name="T7" fmla="*/ 1147 h 40"/>
                  <a:gd name="T8" fmla="*/ 3445 w 48"/>
                  <a:gd name="T9" fmla="*/ 1292 h 40"/>
                  <a:gd name="T10" fmla="*/ 2559 w 48"/>
                  <a:gd name="T11" fmla="*/ 1292 h 40"/>
                  <a:gd name="T12" fmla="*/ 2559 w 48"/>
                  <a:gd name="T13" fmla="*/ 1040 h 40"/>
                  <a:gd name="T14" fmla="*/ 1901 w 48"/>
                  <a:gd name="T15" fmla="*/ 779 h 40"/>
                  <a:gd name="T16" fmla="*/ 1109 w 48"/>
                  <a:gd name="T17" fmla="*/ 837 h 40"/>
                  <a:gd name="T18" fmla="*/ 4 w 48"/>
                  <a:gd name="T19" fmla="*/ 779 h 40"/>
                  <a:gd name="T20" fmla="*/ 0 w 48"/>
                  <a:gd name="T21" fmla="*/ 674 h 40"/>
                  <a:gd name="T22" fmla="*/ 745 w 48"/>
                  <a:gd name="T23" fmla="*/ 504 h 40"/>
                  <a:gd name="T24" fmla="*/ 1650 w 48"/>
                  <a:gd name="T25" fmla="*/ 436 h 40"/>
                  <a:gd name="T26" fmla="*/ 2318 w 48"/>
                  <a:gd name="T27" fmla="*/ 378 h 40"/>
                  <a:gd name="T28" fmla="*/ 2559 w 48"/>
                  <a:gd name="T29" fmla="*/ 6 h 40"/>
                  <a:gd name="T30" fmla="*/ 3035 w 48"/>
                  <a:gd name="T31" fmla="*/ 0 h 40"/>
                  <a:gd name="T32" fmla="*/ 3445 w 48"/>
                  <a:gd name="T33" fmla="*/ 6 h 40"/>
                  <a:gd name="T34" fmla="*/ 4200 w 48"/>
                  <a:gd name="T35" fmla="*/ 283 h 40"/>
                  <a:gd name="T36" fmla="*/ 4909 w 48"/>
                  <a:gd name="T37" fmla="*/ 327 h 40"/>
                  <a:gd name="T38" fmla="*/ 5625 w 48"/>
                  <a:gd name="T39" fmla="*/ 583 h 40"/>
                  <a:gd name="T40" fmla="*/ 5420 w 48"/>
                  <a:gd name="T41" fmla="*/ 725 h 40"/>
                  <a:gd name="T42" fmla="*/ 4909 w 48"/>
                  <a:gd name="T43" fmla="*/ 90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40"/>
                  <a:gd name="T68" fmla="*/ 48 w 48"/>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40">
                    <a:moveTo>
                      <a:pt x="42" y="28"/>
                    </a:moveTo>
                    <a:lnTo>
                      <a:pt x="36" y="28"/>
                    </a:lnTo>
                    <a:lnTo>
                      <a:pt x="32" y="30"/>
                    </a:lnTo>
                    <a:lnTo>
                      <a:pt x="34" y="36"/>
                    </a:lnTo>
                    <a:lnTo>
                      <a:pt x="30" y="40"/>
                    </a:lnTo>
                    <a:lnTo>
                      <a:pt x="22" y="40"/>
                    </a:lnTo>
                    <a:lnTo>
                      <a:pt x="22" y="32"/>
                    </a:lnTo>
                    <a:lnTo>
                      <a:pt x="16" y="24"/>
                    </a:lnTo>
                    <a:lnTo>
                      <a:pt x="10" y="26"/>
                    </a:lnTo>
                    <a:lnTo>
                      <a:pt x="4" y="24"/>
                    </a:lnTo>
                    <a:lnTo>
                      <a:pt x="0" y="20"/>
                    </a:lnTo>
                    <a:lnTo>
                      <a:pt x="6" y="16"/>
                    </a:lnTo>
                    <a:lnTo>
                      <a:pt x="14" y="14"/>
                    </a:lnTo>
                    <a:lnTo>
                      <a:pt x="20" y="12"/>
                    </a:lnTo>
                    <a:lnTo>
                      <a:pt x="22" y="6"/>
                    </a:lnTo>
                    <a:lnTo>
                      <a:pt x="26" y="0"/>
                    </a:lnTo>
                    <a:lnTo>
                      <a:pt x="30" y="6"/>
                    </a:lnTo>
                    <a:lnTo>
                      <a:pt x="36" y="8"/>
                    </a:lnTo>
                    <a:lnTo>
                      <a:pt x="42" y="10"/>
                    </a:lnTo>
                    <a:lnTo>
                      <a:pt x="48" y="18"/>
                    </a:lnTo>
                    <a:lnTo>
                      <a:pt x="46" y="22"/>
                    </a:lnTo>
                    <a:lnTo>
                      <a:pt x="42" y="2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0" name="Freeform 1760"/>
              <p:cNvSpPr>
                <a:spLocks/>
              </p:cNvSpPr>
              <p:nvPr/>
            </p:nvSpPr>
            <p:spPr bwMode="gray">
              <a:xfrm>
                <a:off x="5842551" y="3183151"/>
                <a:ext cx="385269" cy="278146"/>
              </a:xfrm>
              <a:custGeom>
                <a:avLst/>
                <a:gdLst>
                  <a:gd name="T0" fmla="*/ 528 w 262"/>
                  <a:gd name="T1" fmla="*/ 7383 h 202"/>
                  <a:gd name="T2" fmla="*/ 2 w 262"/>
                  <a:gd name="T3" fmla="*/ 6825 h 202"/>
                  <a:gd name="T4" fmla="*/ 1435 w 262"/>
                  <a:gd name="T5" fmla="*/ 6604 h 202"/>
                  <a:gd name="T6" fmla="*/ 1310 w 262"/>
                  <a:gd name="T7" fmla="*/ 5212 h 202"/>
                  <a:gd name="T8" fmla="*/ 2263 w 262"/>
                  <a:gd name="T9" fmla="*/ 4764 h 202"/>
                  <a:gd name="T10" fmla="*/ 3344 w 262"/>
                  <a:gd name="T11" fmla="*/ 3865 h 202"/>
                  <a:gd name="T12" fmla="*/ 5132 w 262"/>
                  <a:gd name="T13" fmla="*/ 2881 h 202"/>
                  <a:gd name="T14" fmla="*/ 6052 w 262"/>
                  <a:gd name="T15" fmla="*/ 2245 h 202"/>
                  <a:gd name="T16" fmla="*/ 8385 w 262"/>
                  <a:gd name="T17" fmla="*/ 1897 h 202"/>
                  <a:gd name="T18" fmla="*/ 8883 w 262"/>
                  <a:gd name="T19" fmla="*/ 1585 h 202"/>
                  <a:gd name="T20" fmla="*/ 9260 w 262"/>
                  <a:gd name="T21" fmla="*/ 1210 h 202"/>
                  <a:gd name="T22" fmla="*/ 11677 w 262"/>
                  <a:gd name="T23" fmla="*/ 706 h 202"/>
                  <a:gd name="T24" fmla="*/ 13985 w 262"/>
                  <a:gd name="T25" fmla="*/ 1210 h 202"/>
                  <a:gd name="T26" fmla="*/ 15284 w 262"/>
                  <a:gd name="T27" fmla="*/ 845 h 202"/>
                  <a:gd name="T28" fmla="*/ 18012 w 262"/>
                  <a:gd name="T29" fmla="*/ 493 h 202"/>
                  <a:gd name="T30" fmla="*/ 18922 w 262"/>
                  <a:gd name="T31" fmla="*/ 2 h 202"/>
                  <a:gd name="T32" fmla="*/ 18922 w 262"/>
                  <a:gd name="T33" fmla="*/ 845 h 202"/>
                  <a:gd name="T34" fmla="*/ 18340 w 262"/>
                  <a:gd name="T35" fmla="*/ 3772 h 202"/>
                  <a:gd name="T36" fmla="*/ 17471 w 262"/>
                  <a:gd name="T37" fmla="*/ 5062 h 202"/>
                  <a:gd name="T38" fmla="*/ 18340 w 262"/>
                  <a:gd name="T39" fmla="*/ 7077 h 202"/>
                  <a:gd name="T40" fmla="*/ 18427 w 262"/>
                  <a:gd name="T41" fmla="*/ 9268 h 202"/>
                  <a:gd name="T42" fmla="*/ 19731 w 262"/>
                  <a:gd name="T43" fmla="*/ 10140 h 202"/>
                  <a:gd name="T44" fmla="*/ 20802 w 262"/>
                  <a:gd name="T45" fmla="*/ 11564 h 202"/>
                  <a:gd name="T46" fmla="*/ 19790 w 262"/>
                  <a:gd name="T47" fmla="*/ 12125 h 202"/>
                  <a:gd name="T48" fmla="*/ 19324 w 262"/>
                  <a:gd name="T49" fmla="*/ 13262 h 202"/>
                  <a:gd name="T50" fmla="*/ 18340 w 262"/>
                  <a:gd name="T51" fmla="*/ 14260 h 202"/>
                  <a:gd name="T52" fmla="*/ 16443 w 262"/>
                  <a:gd name="T53" fmla="*/ 15001 h 202"/>
                  <a:gd name="T54" fmla="*/ 15769 w 262"/>
                  <a:gd name="T55" fmla="*/ 14652 h 202"/>
                  <a:gd name="T56" fmla="*/ 13420 w 262"/>
                  <a:gd name="T57" fmla="*/ 13279 h 202"/>
                  <a:gd name="T58" fmla="*/ 11677 w 262"/>
                  <a:gd name="T59" fmla="*/ 13034 h 202"/>
                  <a:gd name="T60" fmla="*/ 9957 w 262"/>
                  <a:gd name="T61" fmla="*/ 12652 h 202"/>
                  <a:gd name="T62" fmla="*/ 7575 w 262"/>
                  <a:gd name="T63" fmla="*/ 13842 h 202"/>
                  <a:gd name="T64" fmla="*/ 6431 w 262"/>
                  <a:gd name="T65" fmla="*/ 13523 h 202"/>
                  <a:gd name="T66" fmla="*/ 6431 w 262"/>
                  <a:gd name="T67" fmla="*/ 11683 h 202"/>
                  <a:gd name="T68" fmla="*/ 6746 w 262"/>
                  <a:gd name="T69" fmla="*/ 10698 h 202"/>
                  <a:gd name="T70" fmla="*/ 5316 w 262"/>
                  <a:gd name="T71" fmla="*/ 11189 h 202"/>
                  <a:gd name="T72" fmla="*/ 4685 w 262"/>
                  <a:gd name="T73" fmla="*/ 11704 h 202"/>
                  <a:gd name="T74" fmla="*/ 3564 w 262"/>
                  <a:gd name="T75" fmla="*/ 11564 h 202"/>
                  <a:gd name="T76" fmla="*/ 2263 w 262"/>
                  <a:gd name="T77" fmla="*/ 10140 h 202"/>
                  <a:gd name="T78" fmla="*/ 2791 w 262"/>
                  <a:gd name="T79" fmla="*/ 8544 h 202"/>
                  <a:gd name="T80" fmla="*/ 1722 w 262"/>
                  <a:gd name="T81" fmla="*/ 7935 h 202"/>
                  <a:gd name="T82" fmla="*/ 1310 w 262"/>
                  <a:gd name="T83" fmla="*/ 7383 h 2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2"/>
                  <a:gd name="T127" fmla="*/ 0 h 202"/>
                  <a:gd name="T128" fmla="*/ 262 w 262"/>
                  <a:gd name="T129" fmla="*/ 202 h 2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2" h="202">
                    <a:moveTo>
                      <a:pt x="16" y="100"/>
                    </a:moveTo>
                    <a:lnTo>
                      <a:pt x="6" y="100"/>
                    </a:lnTo>
                    <a:lnTo>
                      <a:pt x="0" y="98"/>
                    </a:lnTo>
                    <a:lnTo>
                      <a:pt x="2" y="92"/>
                    </a:lnTo>
                    <a:lnTo>
                      <a:pt x="12" y="92"/>
                    </a:lnTo>
                    <a:lnTo>
                      <a:pt x="18" y="88"/>
                    </a:lnTo>
                    <a:lnTo>
                      <a:pt x="18" y="78"/>
                    </a:lnTo>
                    <a:lnTo>
                      <a:pt x="16" y="70"/>
                    </a:lnTo>
                    <a:lnTo>
                      <a:pt x="26" y="68"/>
                    </a:lnTo>
                    <a:lnTo>
                      <a:pt x="28" y="64"/>
                    </a:lnTo>
                    <a:lnTo>
                      <a:pt x="42" y="64"/>
                    </a:lnTo>
                    <a:lnTo>
                      <a:pt x="42" y="52"/>
                    </a:lnTo>
                    <a:lnTo>
                      <a:pt x="54" y="40"/>
                    </a:lnTo>
                    <a:lnTo>
                      <a:pt x="64" y="38"/>
                    </a:lnTo>
                    <a:lnTo>
                      <a:pt x="74" y="38"/>
                    </a:lnTo>
                    <a:lnTo>
                      <a:pt x="76" y="30"/>
                    </a:lnTo>
                    <a:lnTo>
                      <a:pt x="92" y="28"/>
                    </a:lnTo>
                    <a:lnTo>
                      <a:pt x="106" y="26"/>
                    </a:lnTo>
                    <a:lnTo>
                      <a:pt x="108" y="24"/>
                    </a:lnTo>
                    <a:lnTo>
                      <a:pt x="112" y="22"/>
                    </a:lnTo>
                    <a:lnTo>
                      <a:pt x="108" y="14"/>
                    </a:lnTo>
                    <a:lnTo>
                      <a:pt x="118" y="16"/>
                    </a:lnTo>
                    <a:lnTo>
                      <a:pt x="120" y="10"/>
                    </a:lnTo>
                    <a:lnTo>
                      <a:pt x="148" y="10"/>
                    </a:lnTo>
                    <a:lnTo>
                      <a:pt x="164" y="6"/>
                    </a:lnTo>
                    <a:lnTo>
                      <a:pt x="176" y="16"/>
                    </a:lnTo>
                    <a:lnTo>
                      <a:pt x="186" y="16"/>
                    </a:lnTo>
                    <a:lnTo>
                      <a:pt x="192" y="12"/>
                    </a:lnTo>
                    <a:lnTo>
                      <a:pt x="216" y="8"/>
                    </a:lnTo>
                    <a:lnTo>
                      <a:pt x="226" y="6"/>
                    </a:lnTo>
                    <a:lnTo>
                      <a:pt x="232" y="0"/>
                    </a:lnTo>
                    <a:lnTo>
                      <a:pt x="238" y="2"/>
                    </a:lnTo>
                    <a:lnTo>
                      <a:pt x="242" y="8"/>
                    </a:lnTo>
                    <a:lnTo>
                      <a:pt x="238" y="12"/>
                    </a:lnTo>
                    <a:lnTo>
                      <a:pt x="230" y="20"/>
                    </a:lnTo>
                    <a:lnTo>
                      <a:pt x="230" y="50"/>
                    </a:lnTo>
                    <a:lnTo>
                      <a:pt x="224" y="56"/>
                    </a:lnTo>
                    <a:lnTo>
                      <a:pt x="220" y="68"/>
                    </a:lnTo>
                    <a:lnTo>
                      <a:pt x="222" y="80"/>
                    </a:lnTo>
                    <a:lnTo>
                      <a:pt x="230" y="94"/>
                    </a:lnTo>
                    <a:lnTo>
                      <a:pt x="234" y="108"/>
                    </a:lnTo>
                    <a:lnTo>
                      <a:pt x="234" y="124"/>
                    </a:lnTo>
                    <a:lnTo>
                      <a:pt x="242" y="134"/>
                    </a:lnTo>
                    <a:lnTo>
                      <a:pt x="248" y="136"/>
                    </a:lnTo>
                    <a:lnTo>
                      <a:pt x="250" y="146"/>
                    </a:lnTo>
                    <a:lnTo>
                      <a:pt x="262" y="154"/>
                    </a:lnTo>
                    <a:lnTo>
                      <a:pt x="256" y="160"/>
                    </a:lnTo>
                    <a:lnTo>
                      <a:pt x="250" y="162"/>
                    </a:lnTo>
                    <a:lnTo>
                      <a:pt x="246" y="172"/>
                    </a:lnTo>
                    <a:lnTo>
                      <a:pt x="244" y="176"/>
                    </a:lnTo>
                    <a:lnTo>
                      <a:pt x="244" y="190"/>
                    </a:lnTo>
                    <a:lnTo>
                      <a:pt x="230" y="190"/>
                    </a:lnTo>
                    <a:lnTo>
                      <a:pt x="218" y="190"/>
                    </a:lnTo>
                    <a:lnTo>
                      <a:pt x="206" y="200"/>
                    </a:lnTo>
                    <a:lnTo>
                      <a:pt x="202" y="202"/>
                    </a:lnTo>
                    <a:lnTo>
                      <a:pt x="198" y="196"/>
                    </a:lnTo>
                    <a:lnTo>
                      <a:pt x="188" y="196"/>
                    </a:lnTo>
                    <a:lnTo>
                      <a:pt x="170" y="178"/>
                    </a:lnTo>
                    <a:lnTo>
                      <a:pt x="160" y="178"/>
                    </a:lnTo>
                    <a:lnTo>
                      <a:pt x="148" y="174"/>
                    </a:lnTo>
                    <a:lnTo>
                      <a:pt x="132" y="166"/>
                    </a:lnTo>
                    <a:lnTo>
                      <a:pt x="124" y="168"/>
                    </a:lnTo>
                    <a:lnTo>
                      <a:pt x="116" y="166"/>
                    </a:lnTo>
                    <a:lnTo>
                      <a:pt x="94" y="184"/>
                    </a:lnTo>
                    <a:lnTo>
                      <a:pt x="82" y="192"/>
                    </a:lnTo>
                    <a:lnTo>
                      <a:pt x="82" y="180"/>
                    </a:lnTo>
                    <a:lnTo>
                      <a:pt x="86" y="162"/>
                    </a:lnTo>
                    <a:lnTo>
                      <a:pt x="82" y="156"/>
                    </a:lnTo>
                    <a:lnTo>
                      <a:pt x="86" y="150"/>
                    </a:lnTo>
                    <a:lnTo>
                      <a:pt x="84" y="144"/>
                    </a:lnTo>
                    <a:lnTo>
                      <a:pt x="76" y="142"/>
                    </a:lnTo>
                    <a:lnTo>
                      <a:pt x="68" y="150"/>
                    </a:lnTo>
                    <a:lnTo>
                      <a:pt x="68" y="162"/>
                    </a:lnTo>
                    <a:lnTo>
                      <a:pt x="58" y="158"/>
                    </a:lnTo>
                    <a:lnTo>
                      <a:pt x="56" y="156"/>
                    </a:lnTo>
                    <a:lnTo>
                      <a:pt x="44" y="154"/>
                    </a:lnTo>
                    <a:lnTo>
                      <a:pt x="36" y="136"/>
                    </a:lnTo>
                    <a:lnTo>
                      <a:pt x="28" y="136"/>
                    </a:lnTo>
                    <a:lnTo>
                      <a:pt x="26" y="122"/>
                    </a:lnTo>
                    <a:lnTo>
                      <a:pt x="36" y="114"/>
                    </a:lnTo>
                    <a:lnTo>
                      <a:pt x="22" y="114"/>
                    </a:lnTo>
                    <a:lnTo>
                      <a:pt x="22" y="106"/>
                    </a:lnTo>
                    <a:lnTo>
                      <a:pt x="18" y="104"/>
                    </a:lnTo>
                    <a:lnTo>
                      <a:pt x="16" y="10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1" name="Freeform 1761"/>
              <p:cNvSpPr>
                <a:spLocks/>
              </p:cNvSpPr>
              <p:nvPr/>
            </p:nvSpPr>
            <p:spPr bwMode="gray">
              <a:xfrm>
                <a:off x="5869746" y="1467139"/>
                <a:ext cx="1201135" cy="2640020"/>
              </a:xfrm>
              <a:custGeom>
                <a:avLst/>
                <a:gdLst>
                  <a:gd name="T0" fmla="*/ 20554 w 818"/>
                  <a:gd name="T1" fmla="*/ 98110 h 1903"/>
                  <a:gd name="T2" fmla="*/ 26824 w 818"/>
                  <a:gd name="T3" fmla="*/ 95584 h 1903"/>
                  <a:gd name="T4" fmla="*/ 31635 w 818"/>
                  <a:gd name="T5" fmla="*/ 91067 h 1903"/>
                  <a:gd name="T6" fmla="*/ 35739 w 818"/>
                  <a:gd name="T7" fmla="*/ 86274 h 1903"/>
                  <a:gd name="T8" fmla="*/ 40815 w 818"/>
                  <a:gd name="T9" fmla="*/ 81708 h 1903"/>
                  <a:gd name="T10" fmla="*/ 46072 w 818"/>
                  <a:gd name="T11" fmla="*/ 78705 h 1903"/>
                  <a:gd name="T12" fmla="*/ 40815 w 818"/>
                  <a:gd name="T13" fmla="*/ 70811 h 1903"/>
                  <a:gd name="T14" fmla="*/ 36075 w 818"/>
                  <a:gd name="T15" fmla="*/ 69377 h 1903"/>
                  <a:gd name="T16" fmla="*/ 39170 w 818"/>
                  <a:gd name="T17" fmla="*/ 73148 h 1903"/>
                  <a:gd name="T18" fmla="*/ 37192 w 818"/>
                  <a:gd name="T19" fmla="*/ 72570 h 1903"/>
                  <a:gd name="T20" fmla="*/ 35412 w 818"/>
                  <a:gd name="T21" fmla="*/ 73400 h 1903"/>
                  <a:gd name="T22" fmla="*/ 40063 w 818"/>
                  <a:gd name="T23" fmla="*/ 77623 h 1903"/>
                  <a:gd name="T24" fmla="*/ 42674 w 818"/>
                  <a:gd name="T25" fmla="*/ 80458 h 1903"/>
                  <a:gd name="T26" fmla="*/ 40539 w 818"/>
                  <a:gd name="T27" fmla="*/ 81540 h 1903"/>
                  <a:gd name="T28" fmla="*/ 35489 w 818"/>
                  <a:gd name="T29" fmla="*/ 86385 h 1903"/>
                  <a:gd name="T30" fmla="*/ 28906 w 818"/>
                  <a:gd name="T31" fmla="*/ 82829 h 1903"/>
                  <a:gd name="T32" fmla="*/ 23512 w 818"/>
                  <a:gd name="T33" fmla="*/ 82646 h 1903"/>
                  <a:gd name="T34" fmla="*/ 23852 w 818"/>
                  <a:gd name="T35" fmla="*/ 87441 h 1903"/>
                  <a:gd name="T36" fmla="*/ 29276 w 818"/>
                  <a:gd name="T37" fmla="*/ 93449 h 1903"/>
                  <a:gd name="T38" fmla="*/ 25353 w 818"/>
                  <a:gd name="T39" fmla="*/ 95229 h 1903"/>
                  <a:gd name="T40" fmla="*/ 18325 w 818"/>
                  <a:gd name="T41" fmla="*/ 92530 h 1903"/>
                  <a:gd name="T42" fmla="*/ 17339 w 818"/>
                  <a:gd name="T43" fmla="*/ 88745 h 1903"/>
                  <a:gd name="T44" fmla="*/ 20366 w 818"/>
                  <a:gd name="T45" fmla="*/ 68032 h 1903"/>
                  <a:gd name="T46" fmla="*/ 15027 w 818"/>
                  <a:gd name="T47" fmla="*/ 59825 h 1903"/>
                  <a:gd name="T48" fmla="*/ 11512 w 818"/>
                  <a:gd name="T49" fmla="*/ 54453 h 1903"/>
                  <a:gd name="T50" fmla="*/ 5977 w 818"/>
                  <a:gd name="T51" fmla="*/ 40276 h 1903"/>
                  <a:gd name="T52" fmla="*/ 787 w 818"/>
                  <a:gd name="T53" fmla="*/ 26376 h 1903"/>
                  <a:gd name="T54" fmla="*/ 5256 w 818"/>
                  <a:gd name="T55" fmla="*/ 17896 h 1903"/>
                  <a:gd name="T56" fmla="*/ 9831 w 818"/>
                  <a:gd name="T57" fmla="*/ 18268 h 1903"/>
                  <a:gd name="T58" fmla="*/ 15180 w 818"/>
                  <a:gd name="T59" fmla="*/ 17301 h 1903"/>
                  <a:gd name="T60" fmla="*/ 32280 w 818"/>
                  <a:gd name="T61" fmla="*/ 20622 h 1903"/>
                  <a:gd name="T62" fmla="*/ 41426 w 818"/>
                  <a:gd name="T63" fmla="*/ 24212 h 1903"/>
                  <a:gd name="T64" fmla="*/ 36535 w 818"/>
                  <a:gd name="T65" fmla="*/ 38895 h 1903"/>
                  <a:gd name="T66" fmla="*/ 22752 w 818"/>
                  <a:gd name="T67" fmla="*/ 38786 h 1903"/>
                  <a:gd name="T68" fmla="*/ 15427 w 818"/>
                  <a:gd name="T69" fmla="*/ 37306 h 1903"/>
                  <a:gd name="T70" fmla="*/ 22036 w 818"/>
                  <a:gd name="T71" fmla="*/ 42164 h 1903"/>
                  <a:gd name="T72" fmla="*/ 27833 w 818"/>
                  <a:gd name="T73" fmla="*/ 48053 h 1903"/>
                  <a:gd name="T74" fmla="*/ 32807 w 818"/>
                  <a:gd name="T75" fmla="*/ 55324 h 1903"/>
                  <a:gd name="T76" fmla="*/ 41797 w 818"/>
                  <a:gd name="T77" fmla="*/ 56952 h 1903"/>
                  <a:gd name="T78" fmla="*/ 36892 w 818"/>
                  <a:gd name="T79" fmla="*/ 50702 h 1903"/>
                  <a:gd name="T80" fmla="*/ 41426 w 818"/>
                  <a:gd name="T81" fmla="*/ 48404 h 1903"/>
                  <a:gd name="T82" fmla="*/ 51223 w 818"/>
                  <a:gd name="T83" fmla="*/ 47067 h 1903"/>
                  <a:gd name="T84" fmla="*/ 44293 w 818"/>
                  <a:gd name="T85" fmla="*/ 39736 h 1903"/>
                  <a:gd name="T86" fmla="*/ 50398 w 818"/>
                  <a:gd name="T87" fmla="*/ 30014 h 1903"/>
                  <a:gd name="T88" fmla="*/ 55504 w 818"/>
                  <a:gd name="T89" fmla="*/ 30579 h 1903"/>
                  <a:gd name="T90" fmla="*/ 51223 w 818"/>
                  <a:gd name="T91" fmla="*/ 22441 h 1903"/>
                  <a:gd name="T92" fmla="*/ 44362 w 818"/>
                  <a:gd name="T93" fmla="*/ 12935 h 1903"/>
                  <a:gd name="T94" fmla="*/ 52085 w 818"/>
                  <a:gd name="T95" fmla="*/ 10426 h 1903"/>
                  <a:gd name="T96" fmla="*/ 53009 w 818"/>
                  <a:gd name="T97" fmla="*/ 18382 h 1903"/>
                  <a:gd name="T98" fmla="*/ 59842 w 818"/>
                  <a:gd name="T99" fmla="*/ 20789 h 1903"/>
                  <a:gd name="T100" fmla="*/ 62631 w 818"/>
                  <a:gd name="T101" fmla="*/ 11429 h 1903"/>
                  <a:gd name="T102" fmla="*/ 67113 w 818"/>
                  <a:gd name="T103" fmla="*/ 1358 h 1903"/>
                  <a:gd name="T104" fmla="*/ 64089 w 818"/>
                  <a:gd name="T105" fmla="*/ 155032 h 1903"/>
                  <a:gd name="T106" fmla="*/ 56813 w 818"/>
                  <a:gd name="T107" fmla="*/ 149141 h 1903"/>
                  <a:gd name="T108" fmla="*/ 48059 w 818"/>
                  <a:gd name="T109" fmla="*/ 148404 h 1903"/>
                  <a:gd name="T110" fmla="*/ 51185 w 818"/>
                  <a:gd name="T111" fmla="*/ 143152 h 1903"/>
                  <a:gd name="T112" fmla="*/ 46419 w 818"/>
                  <a:gd name="T113" fmla="*/ 138352 h 1903"/>
                  <a:gd name="T114" fmla="*/ 38603 w 818"/>
                  <a:gd name="T115" fmla="*/ 127786 h 1903"/>
                  <a:gd name="T116" fmla="*/ 29437 w 818"/>
                  <a:gd name="T117" fmla="*/ 126899 h 1903"/>
                  <a:gd name="T118" fmla="*/ 22539 w 818"/>
                  <a:gd name="T119" fmla="*/ 121588 h 1903"/>
                  <a:gd name="T120" fmla="*/ 18921 w 818"/>
                  <a:gd name="T121" fmla="*/ 115858 h 1903"/>
                  <a:gd name="T122" fmla="*/ 17093 w 818"/>
                  <a:gd name="T123" fmla="*/ 108035 h 19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8"/>
                  <a:gd name="T187" fmla="*/ 0 h 1903"/>
                  <a:gd name="T188" fmla="*/ 818 w 818"/>
                  <a:gd name="T189" fmla="*/ 1903 h 19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8" h="1903">
                    <a:moveTo>
                      <a:pt x="214" y="1236"/>
                    </a:moveTo>
                    <a:lnTo>
                      <a:pt x="216" y="1224"/>
                    </a:lnTo>
                    <a:lnTo>
                      <a:pt x="210" y="1220"/>
                    </a:lnTo>
                    <a:lnTo>
                      <a:pt x="206" y="1212"/>
                    </a:lnTo>
                    <a:lnTo>
                      <a:pt x="212" y="1206"/>
                    </a:lnTo>
                    <a:lnTo>
                      <a:pt x="218" y="1210"/>
                    </a:lnTo>
                    <a:lnTo>
                      <a:pt x="226" y="1216"/>
                    </a:lnTo>
                    <a:lnTo>
                      <a:pt x="226" y="1196"/>
                    </a:lnTo>
                    <a:lnTo>
                      <a:pt x="232" y="1196"/>
                    </a:lnTo>
                    <a:lnTo>
                      <a:pt x="246" y="1196"/>
                    </a:lnTo>
                    <a:lnTo>
                      <a:pt x="248" y="1194"/>
                    </a:lnTo>
                    <a:lnTo>
                      <a:pt x="250" y="1190"/>
                    </a:lnTo>
                    <a:lnTo>
                      <a:pt x="252" y="1174"/>
                    </a:lnTo>
                    <a:lnTo>
                      <a:pt x="262" y="1170"/>
                    </a:lnTo>
                    <a:lnTo>
                      <a:pt x="280" y="1166"/>
                    </a:lnTo>
                    <a:lnTo>
                      <a:pt x="288" y="1170"/>
                    </a:lnTo>
                    <a:lnTo>
                      <a:pt x="298" y="1172"/>
                    </a:lnTo>
                    <a:lnTo>
                      <a:pt x="308" y="1168"/>
                    </a:lnTo>
                    <a:lnTo>
                      <a:pt x="314" y="1164"/>
                    </a:lnTo>
                    <a:lnTo>
                      <a:pt x="320" y="1164"/>
                    </a:lnTo>
                    <a:lnTo>
                      <a:pt x="326" y="1168"/>
                    </a:lnTo>
                    <a:lnTo>
                      <a:pt x="336" y="1168"/>
                    </a:lnTo>
                    <a:lnTo>
                      <a:pt x="346" y="1158"/>
                    </a:lnTo>
                    <a:lnTo>
                      <a:pt x="348" y="1150"/>
                    </a:lnTo>
                    <a:lnTo>
                      <a:pt x="358" y="1150"/>
                    </a:lnTo>
                    <a:lnTo>
                      <a:pt x="366" y="1148"/>
                    </a:lnTo>
                    <a:lnTo>
                      <a:pt x="372" y="1144"/>
                    </a:lnTo>
                    <a:lnTo>
                      <a:pt x="366" y="1132"/>
                    </a:lnTo>
                    <a:lnTo>
                      <a:pt x="368" y="1118"/>
                    </a:lnTo>
                    <a:lnTo>
                      <a:pt x="378" y="1110"/>
                    </a:lnTo>
                    <a:lnTo>
                      <a:pt x="388" y="1112"/>
                    </a:lnTo>
                    <a:lnTo>
                      <a:pt x="400" y="1116"/>
                    </a:lnTo>
                    <a:lnTo>
                      <a:pt x="410" y="1108"/>
                    </a:lnTo>
                    <a:lnTo>
                      <a:pt x="408" y="1094"/>
                    </a:lnTo>
                    <a:lnTo>
                      <a:pt x="408" y="1082"/>
                    </a:lnTo>
                    <a:lnTo>
                      <a:pt x="406" y="1074"/>
                    </a:lnTo>
                    <a:lnTo>
                      <a:pt x="414" y="1074"/>
                    </a:lnTo>
                    <a:lnTo>
                      <a:pt x="424" y="1066"/>
                    </a:lnTo>
                    <a:lnTo>
                      <a:pt x="426" y="1058"/>
                    </a:lnTo>
                    <a:lnTo>
                      <a:pt x="428" y="1052"/>
                    </a:lnTo>
                    <a:lnTo>
                      <a:pt x="440" y="1038"/>
                    </a:lnTo>
                    <a:lnTo>
                      <a:pt x="446" y="1030"/>
                    </a:lnTo>
                    <a:lnTo>
                      <a:pt x="446" y="1024"/>
                    </a:lnTo>
                    <a:lnTo>
                      <a:pt x="446" y="1020"/>
                    </a:lnTo>
                    <a:lnTo>
                      <a:pt x="446" y="1018"/>
                    </a:lnTo>
                    <a:lnTo>
                      <a:pt x="452" y="1016"/>
                    </a:lnTo>
                    <a:lnTo>
                      <a:pt x="458" y="1014"/>
                    </a:lnTo>
                    <a:lnTo>
                      <a:pt x="468" y="1010"/>
                    </a:lnTo>
                    <a:lnTo>
                      <a:pt x="476" y="1000"/>
                    </a:lnTo>
                    <a:lnTo>
                      <a:pt x="488" y="996"/>
                    </a:lnTo>
                    <a:lnTo>
                      <a:pt x="490" y="986"/>
                    </a:lnTo>
                    <a:lnTo>
                      <a:pt x="500" y="984"/>
                    </a:lnTo>
                    <a:lnTo>
                      <a:pt x="510" y="986"/>
                    </a:lnTo>
                    <a:lnTo>
                      <a:pt x="516" y="982"/>
                    </a:lnTo>
                    <a:lnTo>
                      <a:pt x="520" y="990"/>
                    </a:lnTo>
                    <a:lnTo>
                      <a:pt x="530" y="992"/>
                    </a:lnTo>
                    <a:lnTo>
                      <a:pt x="540" y="986"/>
                    </a:lnTo>
                    <a:lnTo>
                      <a:pt x="542" y="978"/>
                    </a:lnTo>
                    <a:lnTo>
                      <a:pt x="546" y="966"/>
                    </a:lnTo>
                    <a:lnTo>
                      <a:pt x="552" y="960"/>
                    </a:lnTo>
                    <a:lnTo>
                      <a:pt x="550" y="944"/>
                    </a:lnTo>
                    <a:lnTo>
                      <a:pt x="548" y="932"/>
                    </a:lnTo>
                    <a:lnTo>
                      <a:pt x="542" y="928"/>
                    </a:lnTo>
                    <a:lnTo>
                      <a:pt x="534" y="926"/>
                    </a:lnTo>
                    <a:lnTo>
                      <a:pt x="524" y="916"/>
                    </a:lnTo>
                    <a:lnTo>
                      <a:pt x="506" y="902"/>
                    </a:lnTo>
                    <a:lnTo>
                      <a:pt x="502" y="892"/>
                    </a:lnTo>
                    <a:lnTo>
                      <a:pt x="494" y="886"/>
                    </a:lnTo>
                    <a:lnTo>
                      <a:pt x="488" y="880"/>
                    </a:lnTo>
                    <a:lnTo>
                      <a:pt x="488" y="862"/>
                    </a:lnTo>
                    <a:lnTo>
                      <a:pt x="486" y="848"/>
                    </a:lnTo>
                    <a:lnTo>
                      <a:pt x="474" y="838"/>
                    </a:lnTo>
                    <a:lnTo>
                      <a:pt x="458" y="834"/>
                    </a:lnTo>
                    <a:lnTo>
                      <a:pt x="442" y="832"/>
                    </a:lnTo>
                    <a:lnTo>
                      <a:pt x="434" y="824"/>
                    </a:lnTo>
                    <a:lnTo>
                      <a:pt x="422" y="826"/>
                    </a:lnTo>
                    <a:lnTo>
                      <a:pt x="414" y="822"/>
                    </a:lnTo>
                    <a:lnTo>
                      <a:pt x="412" y="828"/>
                    </a:lnTo>
                    <a:lnTo>
                      <a:pt x="420" y="838"/>
                    </a:lnTo>
                    <a:lnTo>
                      <a:pt x="432" y="846"/>
                    </a:lnTo>
                    <a:lnTo>
                      <a:pt x="442" y="844"/>
                    </a:lnTo>
                    <a:lnTo>
                      <a:pt x="458" y="844"/>
                    </a:lnTo>
                    <a:lnTo>
                      <a:pt x="468" y="854"/>
                    </a:lnTo>
                    <a:lnTo>
                      <a:pt x="478" y="862"/>
                    </a:lnTo>
                    <a:lnTo>
                      <a:pt x="478" y="872"/>
                    </a:lnTo>
                    <a:lnTo>
                      <a:pt x="476" y="878"/>
                    </a:lnTo>
                    <a:lnTo>
                      <a:pt x="468" y="878"/>
                    </a:lnTo>
                    <a:lnTo>
                      <a:pt x="460" y="878"/>
                    </a:lnTo>
                    <a:lnTo>
                      <a:pt x="462" y="884"/>
                    </a:lnTo>
                    <a:lnTo>
                      <a:pt x="468" y="890"/>
                    </a:lnTo>
                    <a:lnTo>
                      <a:pt x="466" y="894"/>
                    </a:lnTo>
                    <a:lnTo>
                      <a:pt x="456" y="886"/>
                    </a:lnTo>
                    <a:lnTo>
                      <a:pt x="448" y="878"/>
                    </a:lnTo>
                    <a:lnTo>
                      <a:pt x="442" y="868"/>
                    </a:lnTo>
                    <a:lnTo>
                      <a:pt x="432" y="860"/>
                    </a:lnTo>
                    <a:lnTo>
                      <a:pt x="428" y="860"/>
                    </a:lnTo>
                    <a:lnTo>
                      <a:pt x="430" y="866"/>
                    </a:lnTo>
                    <a:lnTo>
                      <a:pt x="436" y="874"/>
                    </a:lnTo>
                    <a:lnTo>
                      <a:pt x="442" y="878"/>
                    </a:lnTo>
                    <a:lnTo>
                      <a:pt x="444" y="884"/>
                    </a:lnTo>
                    <a:lnTo>
                      <a:pt x="442" y="890"/>
                    </a:lnTo>
                    <a:lnTo>
                      <a:pt x="446" y="896"/>
                    </a:lnTo>
                    <a:lnTo>
                      <a:pt x="448" y="898"/>
                    </a:lnTo>
                    <a:lnTo>
                      <a:pt x="442" y="900"/>
                    </a:lnTo>
                    <a:lnTo>
                      <a:pt x="432" y="896"/>
                    </a:lnTo>
                    <a:lnTo>
                      <a:pt x="426" y="890"/>
                    </a:lnTo>
                    <a:lnTo>
                      <a:pt x="422" y="882"/>
                    </a:lnTo>
                    <a:lnTo>
                      <a:pt x="418" y="880"/>
                    </a:lnTo>
                    <a:lnTo>
                      <a:pt x="420" y="884"/>
                    </a:lnTo>
                    <a:lnTo>
                      <a:pt x="424" y="896"/>
                    </a:lnTo>
                    <a:lnTo>
                      <a:pt x="430" y="902"/>
                    </a:lnTo>
                    <a:lnTo>
                      <a:pt x="440" y="906"/>
                    </a:lnTo>
                    <a:lnTo>
                      <a:pt x="448" y="910"/>
                    </a:lnTo>
                    <a:lnTo>
                      <a:pt x="452" y="916"/>
                    </a:lnTo>
                    <a:lnTo>
                      <a:pt x="452" y="924"/>
                    </a:lnTo>
                    <a:lnTo>
                      <a:pt x="444" y="926"/>
                    </a:lnTo>
                    <a:lnTo>
                      <a:pt x="450" y="932"/>
                    </a:lnTo>
                    <a:lnTo>
                      <a:pt x="460" y="940"/>
                    </a:lnTo>
                    <a:lnTo>
                      <a:pt x="470" y="944"/>
                    </a:lnTo>
                    <a:lnTo>
                      <a:pt x="480" y="946"/>
                    </a:lnTo>
                    <a:lnTo>
                      <a:pt x="492" y="944"/>
                    </a:lnTo>
                    <a:lnTo>
                      <a:pt x="500" y="950"/>
                    </a:lnTo>
                    <a:lnTo>
                      <a:pt x="504" y="952"/>
                    </a:lnTo>
                    <a:lnTo>
                      <a:pt x="510" y="956"/>
                    </a:lnTo>
                    <a:lnTo>
                      <a:pt x="518" y="966"/>
                    </a:lnTo>
                    <a:lnTo>
                      <a:pt x="524" y="972"/>
                    </a:lnTo>
                    <a:lnTo>
                      <a:pt x="522" y="982"/>
                    </a:lnTo>
                    <a:lnTo>
                      <a:pt x="518" y="982"/>
                    </a:lnTo>
                    <a:lnTo>
                      <a:pt x="516" y="980"/>
                    </a:lnTo>
                    <a:lnTo>
                      <a:pt x="512" y="982"/>
                    </a:lnTo>
                    <a:lnTo>
                      <a:pt x="508" y="984"/>
                    </a:lnTo>
                    <a:lnTo>
                      <a:pt x="502" y="982"/>
                    </a:lnTo>
                    <a:lnTo>
                      <a:pt x="498" y="982"/>
                    </a:lnTo>
                    <a:lnTo>
                      <a:pt x="494" y="980"/>
                    </a:lnTo>
                    <a:lnTo>
                      <a:pt x="492" y="974"/>
                    </a:lnTo>
                    <a:lnTo>
                      <a:pt x="482" y="974"/>
                    </a:lnTo>
                    <a:lnTo>
                      <a:pt x="482" y="982"/>
                    </a:lnTo>
                    <a:lnTo>
                      <a:pt x="486" y="986"/>
                    </a:lnTo>
                    <a:lnTo>
                      <a:pt x="488" y="990"/>
                    </a:lnTo>
                    <a:lnTo>
                      <a:pt x="486" y="994"/>
                    </a:lnTo>
                    <a:lnTo>
                      <a:pt x="476" y="998"/>
                    </a:lnTo>
                    <a:lnTo>
                      <a:pt x="468" y="1010"/>
                    </a:lnTo>
                    <a:lnTo>
                      <a:pt x="458" y="1014"/>
                    </a:lnTo>
                    <a:lnTo>
                      <a:pt x="446" y="1016"/>
                    </a:lnTo>
                    <a:lnTo>
                      <a:pt x="444" y="1018"/>
                    </a:lnTo>
                    <a:lnTo>
                      <a:pt x="444" y="1022"/>
                    </a:lnTo>
                    <a:lnTo>
                      <a:pt x="444" y="1028"/>
                    </a:lnTo>
                    <a:lnTo>
                      <a:pt x="440" y="1036"/>
                    </a:lnTo>
                    <a:lnTo>
                      <a:pt x="426" y="1050"/>
                    </a:lnTo>
                    <a:lnTo>
                      <a:pt x="426" y="1054"/>
                    </a:lnTo>
                    <a:lnTo>
                      <a:pt x="422" y="1062"/>
                    </a:lnTo>
                    <a:lnTo>
                      <a:pt x="414" y="1068"/>
                    </a:lnTo>
                    <a:lnTo>
                      <a:pt x="412" y="1066"/>
                    </a:lnTo>
                    <a:lnTo>
                      <a:pt x="412" y="1056"/>
                    </a:lnTo>
                    <a:lnTo>
                      <a:pt x="404" y="1054"/>
                    </a:lnTo>
                    <a:lnTo>
                      <a:pt x="404" y="1046"/>
                    </a:lnTo>
                    <a:lnTo>
                      <a:pt x="394" y="1032"/>
                    </a:lnTo>
                    <a:lnTo>
                      <a:pt x="376" y="1018"/>
                    </a:lnTo>
                    <a:lnTo>
                      <a:pt x="358" y="1014"/>
                    </a:lnTo>
                    <a:lnTo>
                      <a:pt x="346" y="1010"/>
                    </a:lnTo>
                    <a:lnTo>
                      <a:pt x="328" y="1004"/>
                    </a:lnTo>
                    <a:lnTo>
                      <a:pt x="320" y="996"/>
                    </a:lnTo>
                    <a:lnTo>
                      <a:pt x="312" y="990"/>
                    </a:lnTo>
                    <a:lnTo>
                      <a:pt x="304" y="988"/>
                    </a:lnTo>
                    <a:lnTo>
                      <a:pt x="302" y="992"/>
                    </a:lnTo>
                    <a:lnTo>
                      <a:pt x="294" y="990"/>
                    </a:lnTo>
                    <a:lnTo>
                      <a:pt x="290" y="984"/>
                    </a:lnTo>
                    <a:lnTo>
                      <a:pt x="282" y="986"/>
                    </a:lnTo>
                    <a:lnTo>
                      <a:pt x="280" y="994"/>
                    </a:lnTo>
                    <a:lnTo>
                      <a:pt x="282" y="1008"/>
                    </a:lnTo>
                    <a:lnTo>
                      <a:pt x="276" y="1014"/>
                    </a:lnTo>
                    <a:lnTo>
                      <a:pt x="268" y="1018"/>
                    </a:lnTo>
                    <a:lnTo>
                      <a:pt x="266" y="1028"/>
                    </a:lnTo>
                    <a:lnTo>
                      <a:pt x="268" y="1032"/>
                    </a:lnTo>
                    <a:lnTo>
                      <a:pt x="268" y="1036"/>
                    </a:lnTo>
                    <a:lnTo>
                      <a:pt x="264" y="1040"/>
                    </a:lnTo>
                    <a:lnTo>
                      <a:pt x="258" y="1040"/>
                    </a:lnTo>
                    <a:lnTo>
                      <a:pt x="262" y="1050"/>
                    </a:lnTo>
                    <a:lnTo>
                      <a:pt x="274" y="1058"/>
                    </a:lnTo>
                    <a:lnTo>
                      <a:pt x="286" y="1066"/>
                    </a:lnTo>
                    <a:lnTo>
                      <a:pt x="298" y="1076"/>
                    </a:lnTo>
                    <a:lnTo>
                      <a:pt x="298" y="1086"/>
                    </a:lnTo>
                    <a:lnTo>
                      <a:pt x="304" y="1094"/>
                    </a:lnTo>
                    <a:lnTo>
                      <a:pt x="312" y="1096"/>
                    </a:lnTo>
                    <a:lnTo>
                      <a:pt x="320" y="1108"/>
                    </a:lnTo>
                    <a:lnTo>
                      <a:pt x="330" y="1116"/>
                    </a:lnTo>
                    <a:lnTo>
                      <a:pt x="336" y="1128"/>
                    </a:lnTo>
                    <a:lnTo>
                      <a:pt x="344" y="1134"/>
                    </a:lnTo>
                    <a:lnTo>
                      <a:pt x="346" y="1136"/>
                    </a:lnTo>
                    <a:lnTo>
                      <a:pt x="350" y="1140"/>
                    </a:lnTo>
                    <a:lnTo>
                      <a:pt x="348" y="1144"/>
                    </a:lnTo>
                    <a:lnTo>
                      <a:pt x="346" y="1148"/>
                    </a:lnTo>
                    <a:lnTo>
                      <a:pt x="346" y="1150"/>
                    </a:lnTo>
                    <a:lnTo>
                      <a:pt x="346" y="1158"/>
                    </a:lnTo>
                    <a:lnTo>
                      <a:pt x="336" y="1166"/>
                    </a:lnTo>
                    <a:lnTo>
                      <a:pt x="326" y="1168"/>
                    </a:lnTo>
                    <a:lnTo>
                      <a:pt x="320" y="1162"/>
                    </a:lnTo>
                    <a:lnTo>
                      <a:pt x="314" y="1162"/>
                    </a:lnTo>
                    <a:lnTo>
                      <a:pt x="308" y="1166"/>
                    </a:lnTo>
                    <a:lnTo>
                      <a:pt x="304" y="1160"/>
                    </a:lnTo>
                    <a:lnTo>
                      <a:pt x="294" y="1160"/>
                    </a:lnTo>
                    <a:lnTo>
                      <a:pt x="284" y="1148"/>
                    </a:lnTo>
                    <a:lnTo>
                      <a:pt x="268" y="1148"/>
                    </a:lnTo>
                    <a:lnTo>
                      <a:pt x="260" y="1154"/>
                    </a:lnTo>
                    <a:lnTo>
                      <a:pt x="244" y="1158"/>
                    </a:lnTo>
                    <a:lnTo>
                      <a:pt x="232" y="1144"/>
                    </a:lnTo>
                    <a:lnTo>
                      <a:pt x="224" y="1144"/>
                    </a:lnTo>
                    <a:lnTo>
                      <a:pt x="212" y="1134"/>
                    </a:lnTo>
                    <a:lnTo>
                      <a:pt x="214" y="1130"/>
                    </a:lnTo>
                    <a:lnTo>
                      <a:pt x="220" y="1128"/>
                    </a:lnTo>
                    <a:lnTo>
                      <a:pt x="214" y="1122"/>
                    </a:lnTo>
                    <a:lnTo>
                      <a:pt x="214" y="1116"/>
                    </a:lnTo>
                    <a:lnTo>
                      <a:pt x="212" y="1110"/>
                    </a:lnTo>
                    <a:lnTo>
                      <a:pt x="204" y="1118"/>
                    </a:lnTo>
                    <a:lnTo>
                      <a:pt x="198" y="1130"/>
                    </a:lnTo>
                    <a:lnTo>
                      <a:pt x="192" y="1136"/>
                    </a:lnTo>
                    <a:lnTo>
                      <a:pt x="176" y="1136"/>
                    </a:lnTo>
                    <a:lnTo>
                      <a:pt x="186" y="1120"/>
                    </a:lnTo>
                    <a:lnTo>
                      <a:pt x="200" y="1090"/>
                    </a:lnTo>
                    <a:lnTo>
                      <a:pt x="208" y="1082"/>
                    </a:lnTo>
                    <a:lnTo>
                      <a:pt x="212" y="1070"/>
                    </a:lnTo>
                    <a:lnTo>
                      <a:pt x="224" y="1054"/>
                    </a:lnTo>
                    <a:lnTo>
                      <a:pt x="236" y="1022"/>
                    </a:lnTo>
                    <a:lnTo>
                      <a:pt x="254" y="980"/>
                    </a:lnTo>
                    <a:lnTo>
                      <a:pt x="268" y="938"/>
                    </a:lnTo>
                    <a:lnTo>
                      <a:pt x="284" y="906"/>
                    </a:lnTo>
                    <a:lnTo>
                      <a:pt x="284" y="860"/>
                    </a:lnTo>
                    <a:lnTo>
                      <a:pt x="268" y="848"/>
                    </a:lnTo>
                    <a:lnTo>
                      <a:pt x="260" y="838"/>
                    </a:lnTo>
                    <a:lnTo>
                      <a:pt x="244" y="830"/>
                    </a:lnTo>
                    <a:lnTo>
                      <a:pt x="224" y="824"/>
                    </a:lnTo>
                    <a:lnTo>
                      <a:pt x="194" y="804"/>
                    </a:lnTo>
                    <a:lnTo>
                      <a:pt x="206" y="792"/>
                    </a:lnTo>
                    <a:lnTo>
                      <a:pt x="206" y="778"/>
                    </a:lnTo>
                    <a:lnTo>
                      <a:pt x="212" y="770"/>
                    </a:lnTo>
                    <a:lnTo>
                      <a:pt x="212" y="762"/>
                    </a:lnTo>
                    <a:lnTo>
                      <a:pt x="204" y="748"/>
                    </a:lnTo>
                    <a:lnTo>
                      <a:pt x="194" y="744"/>
                    </a:lnTo>
                    <a:lnTo>
                      <a:pt x="182" y="742"/>
                    </a:lnTo>
                    <a:lnTo>
                      <a:pt x="180" y="730"/>
                    </a:lnTo>
                    <a:lnTo>
                      <a:pt x="170" y="728"/>
                    </a:lnTo>
                    <a:lnTo>
                      <a:pt x="170" y="720"/>
                    </a:lnTo>
                    <a:lnTo>
                      <a:pt x="178" y="710"/>
                    </a:lnTo>
                    <a:lnTo>
                      <a:pt x="168" y="702"/>
                    </a:lnTo>
                    <a:lnTo>
                      <a:pt x="156" y="706"/>
                    </a:lnTo>
                    <a:lnTo>
                      <a:pt x="148" y="692"/>
                    </a:lnTo>
                    <a:lnTo>
                      <a:pt x="142" y="682"/>
                    </a:lnTo>
                    <a:lnTo>
                      <a:pt x="150" y="672"/>
                    </a:lnTo>
                    <a:lnTo>
                      <a:pt x="150" y="666"/>
                    </a:lnTo>
                    <a:lnTo>
                      <a:pt x="138" y="664"/>
                    </a:lnTo>
                    <a:lnTo>
                      <a:pt x="138" y="648"/>
                    </a:lnTo>
                    <a:lnTo>
                      <a:pt x="134" y="634"/>
                    </a:lnTo>
                    <a:lnTo>
                      <a:pt x="134" y="620"/>
                    </a:lnTo>
                    <a:lnTo>
                      <a:pt x="146" y="614"/>
                    </a:lnTo>
                    <a:lnTo>
                      <a:pt x="138" y="594"/>
                    </a:lnTo>
                    <a:lnTo>
                      <a:pt x="122" y="570"/>
                    </a:lnTo>
                    <a:lnTo>
                      <a:pt x="108" y="554"/>
                    </a:lnTo>
                    <a:lnTo>
                      <a:pt x="86" y="526"/>
                    </a:lnTo>
                    <a:lnTo>
                      <a:pt x="74" y="512"/>
                    </a:lnTo>
                    <a:lnTo>
                      <a:pt x="72" y="490"/>
                    </a:lnTo>
                    <a:lnTo>
                      <a:pt x="78" y="464"/>
                    </a:lnTo>
                    <a:lnTo>
                      <a:pt x="86" y="444"/>
                    </a:lnTo>
                    <a:lnTo>
                      <a:pt x="90" y="428"/>
                    </a:lnTo>
                    <a:lnTo>
                      <a:pt x="84" y="420"/>
                    </a:lnTo>
                    <a:lnTo>
                      <a:pt x="70" y="414"/>
                    </a:lnTo>
                    <a:lnTo>
                      <a:pt x="52" y="392"/>
                    </a:lnTo>
                    <a:lnTo>
                      <a:pt x="28" y="388"/>
                    </a:lnTo>
                    <a:lnTo>
                      <a:pt x="10" y="360"/>
                    </a:lnTo>
                    <a:lnTo>
                      <a:pt x="6" y="350"/>
                    </a:lnTo>
                    <a:lnTo>
                      <a:pt x="10" y="320"/>
                    </a:lnTo>
                    <a:lnTo>
                      <a:pt x="0" y="318"/>
                    </a:lnTo>
                    <a:lnTo>
                      <a:pt x="14" y="302"/>
                    </a:lnTo>
                    <a:lnTo>
                      <a:pt x="22" y="294"/>
                    </a:lnTo>
                    <a:lnTo>
                      <a:pt x="20" y="270"/>
                    </a:lnTo>
                    <a:lnTo>
                      <a:pt x="40" y="254"/>
                    </a:lnTo>
                    <a:lnTo>
                      <a:pt x="42" y="230"/>
                    </a:lnTo>
                    <a:lnTo>
                      <a:pt x="50" y="232"/>
                    </a:lnTo>
                    <a:lnTo>
                      <a:pt x="60" y="234"/>
                    </a:lnTo>
                    <a:lnTo>
                      <a:pt x="66" y="228"/>
                    </a:lnTo>
                    <a:lnTo>
                      <a:pt x="62" y="218"/>
                    </a:lnTo>
                    <a:lnTo>
                      <a:pt x="60" y="210"/>
                    </a:lnTo>
                    <a:lnTo>
                      <a:pt x="74" y="208"/>
                    </a:lnTo>
                    <a:lnTo>
                      <a:pt x="82" y="214"/>
                    </a:lnTo>
                    <a:lnTo>
                      <a:pt x="90" y="208"/>
                    </a:lnTo>
                    <a:lnTo>
                      <a:pt x="86" y="194"/>
                    </a:lnTo>
                    <a:lnTo>
                      <a:pt x="96" y="194"/>
                    </a:lnTo>
                    <a:lnTo>
                      <a:pt x="104" y="204"/>
                    </a:lnTo>
                    <a:lnTo>
                      <a:pt x="104" y="214"/>
                    </a:lnTo>
                    <a:lnTo>
                      <a:pt x="114" y="214"/>
                    </a:lnTo>
                    <a:lnTo>
                      <a:pt x="118" y="222"/>
                    </a:lnTo>
                    <a:lnTo>
                      <a:pt x="136" y="218"/>
                    </a:lnTo>
                    <a:lnTo>
                      <a:pt x="138" y="226"/>
                    </a:lnTo>
                    <a:lnTo>
                      <a:pt x="158" y="216"/>
                    </a:lnTo>
                    <a:lnTo>
                      <a:pt x="160" y="236"/>
                    </a:lnTo>
                    <a:lnTo>
                      <a:pt x="162" y="246"/>
                    </a:lnTo>
                    <a:lnTo>
                      <a:pt x="166" y="248"/>
                    </a:lnTo>
                    <a:lnTo>
                      <a:pt x="168" y="232"/>
                    </a:lnTo>
                    <a:lnTo>
                      <a:pt x="170" y="224"/>
                    </a:lnTo>
                    <a:lnTo>
                      <a:pt x="180" y="218"/>
                    </a:lnTo>
                    <a:lnTo>
                      <a:pt x="182" y="212"/>
                    </a:lnTo>
                    <a:lnTo>
                      <a:pt x="192" y="216"/>
                    </a:lnTo>
                    <a:lnTo>
                      <a:pt x="226" y="220"/>
                    </a:lnTo>
                    <a:lnTo>
                      <a:pt x="226" y="210"/>
                    </a:lnTo>
                    <a:lnTo>
                      <a:pt x="258" y="210"/>
                    </a:lnTo>
                    <a:lnTo>
                      <a:pt x="310" y="228"/>
                    </a:lnTo>
                    <a:lnTo>
                      <a:pt x="332" y="232"/>
                    </a:lnTo>
                    <a:lnTo>
                      <a:pt x="354" y="246"/>
                    </a:lnTo>
                    <a:lnTo>
                      <a:pt x="364" y="248"/>
                    </a:lnTo>
                    <a:lnTo>
                      <a:pt x="372" y="256"/>
                    </a:lnTo>
                    <a:lnTo>
                      <a:pt x="386" y="252"/>
                    </a:lnTo>
                    <a:lnTo>
                      <a:pt x="404" y="258"/>
                    </a:lnTo>
                    <a:lnTo>
                      <a:pt x="416" y="264"/>
                    </a:lnTo>
                    <a:lnTo>
                      <a:pt x="428" y="264"/>
                    </a:lnTo>
                    <a:lnTo>
                      <a:pt x="430" y="258"/>
                    </a:lnTo>
                    <a:lnTo>
                      <a:pt x="442" y="266"/>
                    </a:lnTo>
                    <a:lnTo>
                      <a:pt x="458" y="272"/>
                    </a:lnTo>
                    <a:lnTo>
                      <a:pt x="460" y="282"/>
                    </a:lnTo>
                    <a:lnTo>
                      <a:pt x="464" y="276"/>
                    </a:lnTo>
                    <a:lnTo>
                      <a:pt x="488" y="276"/>
                    </a:lnTo>
                    <a:lnTo>
                      <a:pt x="496" y="296"/>
                    </a:lnTo>
                    <a:lnTo>
                      <a:pt x="504" y="302"/>
                    </a:lnTo>
                    <a:lnTo>
                      <a:pt x="508" y="314"/>
                    </a:lnTo>
                    <a:lnTo>
                      <a:pt x="520" y="318"/>
                    </a:lnTo>
                    <a:lnTo>
                      <a:pt x="528" y="340"/>
                    </a:lnTo>
                    <a:lnTo>
                      <a:pt x="528" y="364"/>
                    </a:lnTo>
                    <a:lnTo>
                      <a:pt x="524" y="396"/>
                    </a:lnTo>
                    <a:lnTo>
                      <a:pt x="508" y="428"/>
                    </a:lnTo>
                    <a:lnTo>
                      <a:pt x="488" y="448"/>
                    </a:lnTo>
                    <a:lnTo>
                      <a:pt x="464" y="468"/>
                    </a:lnTo>
                    <a:lnTo>
                      <a:pt x="438" y="474"/>
                    </a:lnTo>
                    <a:lnTo>
                      <a:pt x="416" y="472"/>
                    </a:lnTo>
                    <a:lnTo>
                      <a:pt x="382" y="472"/>
                    </a:lnTo>
                    <a:lnTo>
                      <a:pt x="376" y="478"/>
                    </a:lnTo>
                    <a:lnTo>
                      <a:pt x="352" y="480"/>
                    </a:lnTo>
                    <a:lnTo>
                      <a:pt x="328" y="480"/>
                    </a:lnTo>
                    <a:lnTo>
                      <a:pt x="304" y="472"/>
                    </a:lnTo>
                    <a:lnTo>
                      <a:pt x="294" y="478"/>
                    </a:lnTo>
                    <a:lnTo>
                      <a:pt x="288" y="480"/>
                    </a:lnTo>
                    <a:lnTo>
                      <a:pt x="282" y="470"/>
                    </a:lnTo>
                    <a:lnTo>
                      <a:pt x="272" y="472"/>
                    </a:lnTo>
                    <a:lnTo>
                      <a:pt x="262" y="472"/>
                    </a:lnTo>
                    <a:lnTo>
                      <a:pt x="250" y="466"/>
                    </a:lnTo>
                    <a:lnTo>
                      <a:pt x="246" y="466"/>
                    </a:lnTo>
                    <a:lnTo>
                      <a:pt x="246" y="474"/>
                    </a:lnTo>
                    <a:lnTo>
                      <a:pt x="234" y="470"/>
                    </a:lnTo>
                    <a:lnTo>
                      <a:pt x="218" y="462"/>
                    </a:lnTo>
                    <a:lnTo>
                      <a:pt x="212" y="458"/>
                    </a:lnTo>
                    <a:lnTo>
                      <a:pt x="212" y="450"/>
                    </a:lnTo>
                    <a:lnTo>
                      <a:pt x="186" y="448"/>
                    </a:lnTo>
                    <a:lnTo>
                      <a:pt x="184" y="454"/>
                    </a:lnTo>
                    <a:lnTo>
                      <a:pt x="190" y="458"/>
                    </a:lnTo>
                    <a:lnTo>
                      <a:pt x="202" y="462"/>
                    </a:lnTo>
                    <a:lnTo>
                      <a:pt x="204" y="474"/>
                    </a:lnTo>
                    <a:lnTo>
                      <a:pt x="222" y="480"/>
                    </a:lnTo>
                    <a:lnTo>
                      <a:pt x="226" y="484"/>
                    </a:lnTo>
                    <a:lnTo>
                      <a:pt x="238" y="486"/>
                    </a:lnTo>
                    <a:lnTo>
                      <a:pt x="250" y="490"/>
                    </a:lnTo>
                    <a:lnTo>
                      <a:pt x="244" y="498"/>
                    </a:lnTo>
                    <a:lnTo>
                      <a:pt x="264" y="502"/>
                    </a:lnTo>
                    <a:lnTo>
                      <a:pt x="264" y="514"/>
                    </a:lnTo>
                    <a:lnTo>
                      <a:pt x="280" y="518"/>
                    </a:lnTo>
                    <a:lnTo>
                      <a:pt x="300" y="520"/>
                    </a:lnTo>
                    <a:lnTo>
                      <a:pt x="320" y="532"/>
                    </a:lnTo>
                    <a:lnTo>
                      <a:pt x="334" y="548"/>
                    </a:lnTo>
                    <a:lnTo>
                      <a:pt x="332" y="552"/>
                    </a:lnTo>
                    <a:lnTo>
                      <a:pt x="326" y="554"/>
                    </a:lnTo>
                    <a:lnTo>
                      <a:pt x="326" y="560"/>
                    </a:lnTo>
                    <a:lnTo>
                      <a:pt x="330" y="564"/>
                    </a:lnTo>
                    <a:lnTo>
                      <a:pt x="334" y="568"/>
                    </a:lnTo>
                    <a:lnTo>
                      <a:pt x="334" y="586"/>
                    </a:lnTo>
                    <a:lnTo>
                      <a:pt x="326" y="588"/>
                    </a:lnTo>
                    <a:lnTo>
                      <a:pt x="328" y="594"/>
                    </a:lnTo>
                    <a:lnTo>
                      <a:pt x="342" y="608"/>
                    </a:lnTo>
                    <a:lnTo>
                      <a:pt x="352" y="614"/>
                    </a:lnTo>
                    <a:lnTo>
                      <a:pt x="354" y="628"/>
                    </a:lnTo>
                    <a:lnTo>
                      <a:pt x="364" y="634"/>
                    </a:lnTo>
                    <a:lnTo>
                      <a:pt x="368" y="640"/>
                    </a:lnTo>
                    <a:lnTo>
                      <a:pt x="370" y="652"/>
                    </a:lnTo>
                    <a:lnTo>
                      <a:pt x="370" y="666"/>
                    </a:lnTo>
                    <a:lnTo>
                      <a:pt x="392" y="674"/>
                    </a:lnTo>
                    <a:lnTo>
                      <a:pt x="406" y="674"/>
                    </a:lnTo>
                    <a:lnTo>
                      <a:pt x="410" y="668"/>
                    </a:lnTo>
                    <a:lnTo>
                      <a:pt x="420" y="666"/>
                    </a:lnTo>
                    <a:lnTo>
                      <a:pt x="424" y="678"/>
                    </a:lnTo>
                    <a:lnTo>
                      <a:pt x="436" y="674"/>
                    </a:lnTo>
                    <a:lnTo>
                      <a:pt x="444" y="682"/>
                    </a:lnTo>
                    <a:lnTo>
                      <a:pt x="448" y="690"/>
                    </a:lnTo>
                    <a:lnTo>
                      <a:pt x="470" y="692"/>
                    </a:lnTo>
                    <a:lnTo>
                      <a:pt x="492" y="690"/>
                    </a:lnTo>
                    <a:lnTo>
                      <a:pt x="500" y="694"/>
                    </a:lnTo>
                    <a:lnTo>
                      <a:pt x="506" y="692"/>
                    </a:lnTo>
                    <a:lnTo>
                      <a:pt x="508" y="682"/>
                    </a:lnTo>
                    <a:lnTo>
                      <a:pt x="518" y="672"/>
                    </a:lnTo>
                    <a:lnTo>
                      <a:pt x="520" y="660"/>
                    </a:lnTo>
                    <a:lnTo>
                      <a:pt x="506" y="646"/>
                    </a:lnTo>
                    <a:lnTo>
                      <a:pt x="506" y="638"/>
                    </a:lnTo>
                    <a:lnTo>
                      <a:pt x="490" y="628"/>
                    </a:lnTo>
                    <a:lnTo>
                      <a:pt x="484" y="640"/>
                    </a:lnTo>
                    <a:lnTo>
                      <a:pt x="472" y="644"/>
                    </a:lnTo>
                    <a:lnTo>
                      <a:pt x="442" y="618"/>
                    </a:lnTo>
                    <a:lnTo>
                      <a:pt x="434" y="618"/>
                    </a:lnTo>
                    <a:lnTo>
                      <a:pt x="426" y="606"/>
                    </a:lnTo>
                    <a:lnTo>
                      <a:pt x="436" y="594"/>
                    </a:lnTo>
                    <a:lnTo>
                      <a:pt x="430" y="582"/>
                    </a:lnTo>
                    <a:lnTo>
                      <a:pt x="434" y="568"/>
                    </a:lnTo>
                    <a:lnTo>
                      <a:pt x="458" y="570"/>
                    </a:lnTo>
                    <a:lnTo>
                      <a:pt x="472" y="578"/>
                    </a:lnTo>
                    <a:lnTo>
                      <a:pt x="478" y="584"/>
                    </a:lnTo>
                    <a:lnTo>
                      <a:pt x="502" y="584"/>
                    </a:lnTo>
                    <a:lnTo>
                      <a:pt x="496" y="590"/>
                    </a:lnTo>
                    <a:lnTo>
                      <a:pt x="496" y="596"/>
                    </a:lnTo>
                    <a:lnTo>
                      <a:pt x="500" y="598"/>
                    </a:lnTo>
                    <a:lnTo>
                      <a:pt x="504" y="590"/>
                    </a:lnTo>
                    <a:lnTo>
                      <a:pt x="508" y="584"/>
                    </a:lnTo>
                    <a:lnTo>
                      <a:pt x="530" y="582"/>
                    </a:lnTo>
                    <a:lnTo>
                      <a:pt x="554" y="586"/>
                    </a:lnTo>
                    <a:lnTo>
                      <a:pt x="566" y="584"/>
                    </a:lnTo>
                    <a:lnTo>
                      <a:pt x="570" y="576"/>
                    </a:lnTo>
                    <a:lnTo>
                      <a:pt x="604" y="574"/>
                    </a:lnTo>
                    <a:lnTo>
                      <a:pt x="614" y="574"/>
                    </a:lnTo>
                    <a:lnTo>
                      <a:pt x="608" y="568"/>
                    </a:lnTo>
                    <a:lnTo>
                      <a:pt x="600" y="570"/>
                    </a:lnTo>
                    <a:lnTo>
                      <a:pt x="590" y="566"/>
                    </a:lnTo>
                    <a:lnTo>
                      <a:pt x="588" y="558"/>
                    </a:lnTo>
                    <a:lnTo>
                      <a:pt x="588" y="552"/>
                    </a:lnTo>
                    <a:lnTo>
                      <a:pt x="570" y="536"/>
                    </a:lnTo>
                    <a:lnTo>
                      <a:pt x="554" y="528"/>
                    </a:lnTo>
                    <a:lnTo>
                      <a:pt x="540" y="514"/>
                    </a:lnTo>
                    <a:lnTo>
                      <a:pt x="530" y="502"/>
                    </a:lnTo>
                    <a:lnTo>
                      <a:pt x="530" y="484"/>
                    </a:lnTo>
                    <a:lnTo>
                      <a:pt x="538" y="474"/>
                    </a:lnTo>
                    <a:lnTo>
                      <a:pt x="542" y="468"/>
                    </a:lnTo>
                    <a:lnTo>
                      <a:pt x="546" y="462"/>
                    </a:lnTo>
                    <a:lnTo>
                      <a:pt x="546" y="440"/>
                    </a:lnTo>
                    <a:lnTo>
                      <a:pt x="566" y="422"/>
                    </a:lnTo>
                    <a:lnTo>
                      <a:pt x="574" y="398"/>
                    </a:lnTo>
                    <a:lnTo>
                      <a:pt x="578" y="380"/>
                    </a:lnTo>
                    <a:lnTo>
                      <a:pt x="578" y="364"/>
                    </a:lnTo>
                    <a:lnTo>
                      <a:pt x="596" y="364"/>
                    </a:lnTo>
                    <a:lnTo>
                      <a:pt x="604" y="366"/>
                    </a:lnTo>
                    <a:lnTo>
                      <a:pt x="622" y="354"/>
                    </a:lnTo>
                    <a:lnTo>
                      <a:pt x="632" y="360"/>
                    </a:lnTo>
                    <a:lnTo>
                      <a:pt x="644" y="362"/>
                    </a:lnTo>
                    <a:lnTo>
                      <a:pt x="642" y="370"/>
                    </a:lnTo>
                    <a:lnTo>
                      <a:pt x="638" y="380"/>
                    </a:lnTo>
                    <a:lnTo>
                      <a:pt x="640" y="386"/>
                    </a:lnTo>
                    <a:lnTo>
                      <a:pt x="644" y="380"/>
                    </a:lnTo>
                    <a:lnTo>
                      <a:pt x="648" y="370"/>
                    </a:lnTo>
                    <a:lnTo>
                      <a:pt x="656" y="366"/>
                    </a:lnTo>
                    <a:lnTo>
                      <a:pt x="664" y="372"/>
                    </a:lnTo>
                    <a:lnTo>
                      <a:pt x="672" y="382"/>
                    </a:lnTo>
                    <a:lnTo>
                      <a:pt x="672" y="374"/>
                    </a:lnTo>
                    <a:lnTo>
                      <a:pt x="660" y="356"/>
                    </a:lnTo>
                    <a:lnTo>
                      <a:pt x="656" y="332"/>
                    </a:lnTo>
                    <a:lnTo>
                      <a:pt x="656" y="310"/>
                    </a:lnTo>
                    <a:lnTo>
                      <a:pt x="646" y="304"/>
                    </a:lnTo>
                    <a:lnTo>
                      <a:pt x="646" y="292"/>
                    </a:lnTo>
                    <a:lnTo>
                      <a:pt x="634" y="282"/>
                    </a:lnTo>
                    <a:lnTo>
                      <a:pt x="622" y="274"/>
                    </a:lnTo>
                    <a:lnTo>
                      <a:pt x="614" y="274"/>
                    </a:lnTo>
                    <a:lnTo>
                      <a:pt x="610" y="280"/>
                    </a:lnTo>
                    <a:lnTo>
                      <a:pt x="604" y="272"/>
                    </a:lnTo>
                    <a:lnTo>
                      <a:pt x="598" y="260"/>
                    </a:lnTo>
                    <a:lnTo>
                      <a:pt x="594" y="226"/>
                    </a:lnTo>
                    <a:lnTo>
                      <a:pt x="584" y="198"/>
                    </a:lnTo>
                    <a:lnTo>
                      <a:pt x="576" y="182"/>
                    </a:lnTo>
                    <a:lnTo>
                      <a:pt x="568" y="168"/>
                    </a:lnTo>
                    <a:lnTo>
                      <a:pt x="558" y="164"/>
                    </a:lnTo>
                    <a:lnTo>
                      <a:pt x="542" y="162"/>
                    </a:lnTo>
                    <a:lnTo>
                      <a:pt x="532" y="158"/>
                    </a:lnTo>
                    <a:lnTo>
                      <a:pt x="524" y="154"/>
                    </a:lnTo>
                    <a:lnTo>
                      <a:pt x="522" y="148"/>
                    </a:lnTo>
                    <a:lnTo>
                      <a:pt x="528" y="142"/>
                    </a:lnTo>
                    <a:lnTo>
                      <a:pt x="538" y="146"/>
                    </a:lnTo>
                    <a:lnTo>
                      <a:pt x="552" y="148"/>
                    </a:lnTo>
                    <a:lnTo>
                      <a:pt x="562" y="142"/>
                    </a:lnTo>
                    <a:lnTo>
                      <a:pt x="580" y="130"/>
                    </a:lnTo>
                    <a:lnTo>
                      <a:pt x="592" y="124"/>
                    </a:lnTo>
                    <a:lnTo>
                      <a:pt x="618" y="122"/>
                    </a:lnTo>
                    <a:lnTo>
                      <a:pt x="624" y="128"/>
                    </a:lnTo>
                    <a:lnTo>
                      <a:pt x="638" y="138"/>
                    </a:lnTo>
                    <a:lnTo>
                      <a:pt x="654" y="138"/>
                    </a:lnTo>
                    <a:lnTo>
                      <a:pt x="666" y="152"/>
                    </a:lnTo>
                    <a:lnTo>
                      <a:pt x="678" y="164"/>
                    </a:lnTo>
                    <a:lnTo>
                      <a:pt x="672" y="170"/>
                    </a:lnTo>
                    <a:lnTo>
                      <a:pt x="660" y="176"/>
                    </a:lnTo>
                    <a:lnTo>
                      <a:pt x="646" y="190"/>
                    </a:lnTo>
                    <a:lnTo>
                      <a:pt x="634" y="202"/>
                    </a:lnTo>
                    <a:lnTo>
                      <a:pt x="638" y="212"/>
                    </a:lnTo>
                    <a:lnTo>
                      <a:pt x="634" y="224"/>
                    </a:lnTo>
                    <a:lnTo>
                      <a:pt x="636" y="240"/>
                    </a:lnTo>
                    <a:lnTo>
                      <a:pt x="648" y="244"/>
                    </a:lnTo>
                    <a:lnTo>
                      <a:pt x="662" y="244"/>
                    </a:lnTo>
                    <a:lnTo>
                      <a:pt x="670" y="246"/>
                    </a:lnTo>
                    <a:lnTo>
                      <a:pt x="680" y="256"/>
                    </a:lnTo>
                    <a:lnTo>
                      <a:pt x="694" y="266"/>
                    </a:lnTo>
                    <a:lnTo>
                      <a:pt x="698" y="268"/>
                    </a:lnTo>
                    <a:lnTo>
                      <a:pt x="704" y="268"/>
                    </a:lnTo>
                    <a:lnTo>
                      <a:pt x="710" y="262"/>
                    </a:lnTo>
                    <a:lnTo>
                      <a:pt x="716" y="254"/>
                    </a:lnTo>
                    <a:lnTo>
                      <a:pt x="718" y="260"/>
                    </a:lnTo>
                    <a:lnTo>
                      <a:pt x="732" y="248"/>
                    </a:lnTo>
                    <a:lnTo>
                      <a:pt x="746" y="232"/>
                    </a:lnTo>
                    <a:lnTo>
                      <a:pt x="752" y="230"/>
                    </a:lnTo>
                    <a:lnTo>
                      <a:pt x="750" y="216"/>
                    </a:lnTo>
                    <a:lnTo>
                      <a:pt x="742" y="200"/>
                    </a:lnTo>
                    <a:lnTo>
                      <a:pt x="738" y="178"/>
                    </a:lnTo>
                    <a:lnTo>
                      <a:pt x="726" y="164"/>
                    </a:lnTo>
                    <a:lnTo>
                      <a:pt x="738" y="148"/>
                    </a:lnTo>
                    <a:lnTo>
                      <a:pt x="750" y="140"/>
                    </a:lnTo>
                    <a:lnTo>
                      <a:pt x="754" y="138"/>
                    </a:lnTo>
                    <a:lnTo>
                      <a:pt x="752" y="132"/>
                    </a:lnTo>
                    <a:lnTo>
                      <a:pt x="742" y="124"/>
                    </a:lnTo>
                    <a:lnTo>
                      <a:pt x="746" y="122"/>
                    </a:lnTo>
                    <a:lnTo>
                      <a:pt x="756" y="114"/>
                    </a:lnTo>
                    <a:lnTo>
                      <a:pt x="772" y="88"/>
                    </a:lnTo>
                    <a:lnTo>
                      <a:pt x="778" y="62"/>
                    </a:lnTo>
                    <a:lnTo>
                      <a:pt x="782" y="42"/>
                    </a:lnTo>
                    <a:lnTo>
                      <a:pt x="792" y="40"/>
                    </a:lnTo>
                    <a:lnTo>
                      <a:pt x="804" y="16"/>
                    </a:lnTo>
                    <a:lnTo>
                      <a:pt x="812" y="4"/>
                    </a:lnTo>
                    <a:lnTo>
                      <a:pt x="818" y="0"/>
                    </a:lnTo>
                    <a:lnTo>
                      <a:pt x="818" y="1890"/>
                    </a:lnTo>
                    <a:lnTo>
                      <a:pt x="808" y="1898"/>
                    </a:lnTo>
                    <a:lnTo>
                      <a:pt x="802" y="1898"/>
                    </a:lnTo>
                    <a:lnTo>
                      <a:pt x="798" y="1896"/>
                    </a:lnTo>
                    <a:lnTo>
                      <a:pt x="782" y="1903"/>
                    </a:lnTo>
                    <a:lnTo>
                      <a:pt x="774" y="1901"/>
                    </a:lnTo>
                    <a:lnTo>
                      <a:pt x="774" y="1890"/>
                    </a:lnTo>
                    <a:lnTo>
                      <a:pt x="768" y="1890"/>
                    </a:lnTo>
                    <a:lnTo>
                      <a:pt x="766" y="1880"/>
                    </a:lnTo>
                    <a:lnTo>
                      <a:pt x="754" y="1866"/>
                    </a:lnTo>
                    <a:lnTo>
                      <a:pt x="772" y="1854"/>
                    </a:lnTo>
                    <a:lnTo>
                      <a:pt x="756" y="1842"/>
                    </a:lnTo>
                    <a:lnTo>
                      <a:pt x="744" y="1838"/>
                    </a:lnTo>
                    <a:lnTo>
                      <a:pt x="738" y="1820"/>
                    </a:lnTo>
                    <a:lnTo>
                      <a:pt x="714" y="1808"/>
                    </a:lnTo>
                    <a:lnTo>
                      <a:pt x="702" y="1816"/>
                    </a:lnTo>
                    <a:lnTo>
                      <a:pt x="694" y="1814"/>
                    </a:lnTo>
                    <a:lnTo>
                      <a:pt x="680" y="1818"/>
                    </a:lnTo>
                    <a:lnTo>
                      <a:pt x="666" y="1836"/>
                    </a:lnTo>
                    <a:lnTo>
                      <a:pt x="636" y="1838"/>
                    </a:lnTo>
                    <a:lnTo>
                      <a:pt x="636" y="1864"/>
                    </a:lnTo>
                    <a:lnTo>
                      <a:pt x="620" y="1872"/>
                    </a:lnTo>
                    <a:lnTo>
                      <a:pt x="610" y="1868"/>
                    </a:lnTo>
                    <a:lnTo>
                      <a:pt x="594" y="1856"/>
                    </a:lnTo>
                    <a:lnTo>
                      <a:pt x="588" y="1846"/>
                    </a:lnTo>
                    <a:lnTo>
                      <a:pt x="584" y="1830"/>
                    </a:lnTo>
                    <a:lnTo>
                      <a:pt x="576" y="1824"/>
                    </a:lnTo>
                    <a:lnTo>
                      <a:pt x="576" y="1808"/>
                    </a:lnTo>
                    <a:lnTo>
                      <a:pt x="564" y="1804"/>
                    </a:lnTo>
                    <a:lnTo>
                      <a:pt x="554" y="1790"/>
                    </a:lnTo>
                    <a:lnTo>
                      <a:pt x="556" y="1772"/>
                    </a:lnTo>
                    <a:lnTo>
                      <a:pt x="560" y="1770"/>
                    </a:lnTo>
                    <a:lnTo>
                      <a:pt x="574" y="1768"/>
                    </a:lnTo>
                    <a:lnTo>
                      <a:pt x="586" y="1774"/>
                    </a:lnTo>
                    <a:lnTo>
                      <a:pt x="590" y="1774"/>
                    </a:lnTo>
                    <a:lnTo>
                      <a:pt x="602" y="1772"/>
                    </a:lnTo>
                    <a:lnTo>
                      <a:pt x="612" y="1754"/>
                    </a:lnTo>
                    <a:lnTo>
                      <a:pt x="612" y="1744"/>
                    </a:lnTo>
                    <a:lnTo>
                      <a:pt x="624" y="1740"/>
                    </a:lnTo>
                    <a:lnTo>
                      <a:pt x="626" y="1732"/>
                    </a:lnTo>
                    <a:lnTo>
                      <a:pt x="602" y="1720"/>
                    </a:lnTo>
                    <a:lnTo>
                      <a:pt x="598" y="1708"/>
                    </a:lnTo>
                    <a:lnTo>
                      <a:pt x="592" y="1704"/>
                    </a:lnTo>
                    <a:lnTo>
                      <a:pt x="578" y="1704"/>
                    </a:lnTo>
                    <a:lnTo>
                      <a:pt x="570" y="1710"/>
                    </a:lnTo>
                    <a:lnTo>
                      <a:pt x="558" y="1712"/>
                    </a:lnTo>
                    <a:lnTo>
                      <a:pt x="558" y="1698"/>
                    </a:lnTo>
                    <a:lnTo>
                      <a:pt x="556" y="1686"/>
                    </a:lnTo>
                    <a:lnTo>
                      <a:pt x="538" y="1684"/>
                    </a:lnTo>
                    <a:lnTo>
                      <a:pt x="522" y="1676"/>
                    </a:lnTo>
                    <a:lnTo>
                      <a:pt x="512" y="1662"/>
                    </a:lnTo>
                    <a:lnTo>
                      <a:pt x="500" y="1656"/>
                    </a:lnTo>
                    <a:lnTo>
                      <a:pt x="502" y="1646"/>
                    </a:lnTo>
                    <a:lnTo>
                      <a:pt x="476" y="1632"/>
                    </a:lnTo>
                    <a:lnTo>
                      <a:pt x="480" y="1604"/>
                    </a:lnTo>
                    <a:lnTo>
                      <a:pt x="464" y="1586"/>
                    </a:lnTo>
                    <a:lnTo>
                      <a:pt x="468" y="1576"/>
                    </a:lnTo>
                    <a:lnTo>
                      <a:pt x="462" y="1558"/>
                    </a:lnTo>
                    <a:lnTo>
                      <a:pt x="452" y="1562"/>
                    </a:lnTo>
                    <a:lnTo>
                      <a:pt x="442" y="1554"/>
                    </a:lnTo>
                    <a:lnTo>
                      <a:pt x="428" y="1546"/>
                    </a:lnTo>
                    <a:lnTo>
                      <a:pt x="404" y="1548"/>
                    </a:lnTo>
                    <a:lnTo>
                      <a:pt x="394" y="1558"/>
                    </a:lnTo>
                    <a:lnTo>
                      <a:pt x="384" y="1572"/>
                    </a:lnTo>
                    <a:lnTo>
                      <a:pt x="372" y="1562"/>
                    </a:lnTo>
                    <a:lnTo>
                      <a:pt x="374" y="1552"/>
                    </a:lnTo>
                    <a:lnTo>
                      <a:pt x="370" y="1546"/>
                    </a:lnTo>
                    <a:lnTo>
                      <a:pt x="352" y="1546"/>
                    </a:lnTo>
                    <a:lnTo>
                      <a:pt x="336" y="1558"/>
                    </a:lnTo>
                    <a:lnTo>
                      <a:pt x="328" y="1548"/>
                    </a:lnTo>
                    <a:lnTo>
                      <a:pt x="316" y="1548"/>
                    </a:lnTo>
                    <a:lnTo>
                      <a:pt x="314" y="1552"/>
                    </a:lnTo>
                    <a:lnTo>
                      <a:pt x="306" y="1552"/>
                    </a:lnTo>
                    <a:lnTo>
                      <a:pt x="302" y="1546"/>
                    </a:lnTo>
                    <a:lnTo>
                      <a:pt x="300" y="1530"/>
                    </a:lnTo>
                    <a:lnTo>
                      <a:pt x="284" y="1504"/>
                    </a:lnTo>
                    <a:lnTo>
                      <a:pt x="274" y="1494"/>
                    </a:lnTo>
                    <a:lnTo>
                      <a:pt x="270" y="1482"/>
                    </a:lnTo>
                    <a:lnTo>
                      <a:pt x="260" y="1482"/>
                    </a:lnTo>
                    <a:lnTo>
                      <a:pt x="260" y="1466"/>
                    </a:lnTo>
                    <a:lnTo>
                      <a:pt x="256" y="1460"/>
                    </a:lnTo>
                    <a:lnTo>
                      <a:pt x="262" y="1454"/>
                    </a:lnTo>
                    <a:lnTo>
                      <a:pt x="262" y="1446"/>
                    </a:lnTo>
                    <a:lnTo>
                      <a:pt x="252" y="1440"/>
                    </a:lnTo>
                    <a:lnTo>
                      <a:pt x="238" y="1434"/>
                    </a:lnTo>
                    <a:lnTo>
                      <a:pt x="238" y="1428"/>
                    </a:lnTo>
                    <a:lnTo>
                      <a:pt x="226" y="1426"/>
                    </a:lnTo>
                    <a:lnTo>
                      <a:pt x="226" y="1412"/>
                    </a:lnTo>
                    <a:lnTo>
                      <a:pt x="232" y="1398"/>
                    </a:lnTo>
                    <a:lnTo>
                      <a:pt x="238" y="1396"/>
                    </a:lnTo>
                    <a:lnTo>
                      <a:pt x="244" y="1390"/>
                    </a:lnTo>
                    <a:lnTo>
                      <a:pt x="232" y="1382"/>
                    </a:lnTo>
                    <a:lnTo>
                      <a:pt x="230" y="1372"/>
                    </a:lnTo>
                    <a:lnTo>
                      <a:pt x="224" y="1370"/>
                    </a:lnTo>
                    <a:lnTo>
                      <a:pt x="216" y="1360"/>
                    </a:lnTo>
                    <a:lnTo>
                      <a:pt x="216" y="1344"/>
                    </a:lnTo>
                    <a:lnTo>
                      <a:pt x="212" y="1330"/>
                    </a:lnTo>
                    <a:lnTo>
                      <a:pt x="204" y="1316"/>
                    </a:lnTo>
                    <a:lnTo>
                      <a:pt x="202" y="1304"/>
                    </a:lnTo>
                    <a:lnTo>
                      <a:pt x="206" y="1292"/>
                    </a:lnTo>
                    <a:lnTo>
                      <a:pt x="212" y="1286"/>
                    </a:lnTo>
                    <a:lnTo>
                      <a:pt x="212" y="1256"/>
                    </a:lnTo>
                    <a:lnTo>
                      <a:pt x="220" y="1250"/>
                    </a:lnTo>
                    <a:lnTo>
                      <a:pt x="224" y="1244"/>
                    </a:lnTo>
                    <a:lnTo>
                      <a:pt x="220" y="1238"/>
                    </a:lnTo>
                    <a:lnTo>
                      <a:pt x="214" y="123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2" name="Freeform 1762"/>
              <p:cNvSpPr>
                <a:spLocks/>
              </p:cNvSpPr>
              <p:nvPr/>
            </p:nvSpPr>
            <p:spPr bwMode="gray">
              <a:xfrm>
                <a:off x="2796651" y="1971572"/>
                <a:ext cx="639094" cy="490289"/>
              </a:xfrm>
              <a:custGeom>
                <a:avLst/>
                <a:gdLst>
                  <a:gd name="T0" fmla="*/ 2130 w 438"/>
                  <a:gd name="T1" fmla="*/ 20222 h 354"/>
                  <a:gd name="T2" fmla="*/ 1477 w 438"/>
                  <a:gd name="T3" fmla="*/ 17810 h 354"/>
                  <a:gd name="T4" fmla="*/ 4748 w 438"/>
                  <a:gd name="T5" fmla="*/ 18081 h 354"/>
                  <a:gd name="T6" fmla="*/ 5328 w 438"/>
                  <a:gd name="T7" fmla="*/ 16695 h 354"/>
                  <a:gd name="T8" fmla="*/ 5702 w 438"/>
                  <a:gd name="T9" fmla="*/ 15358 h 354"/>
                  <a:gd name="T10" fmla="*/ 3954 w 438"/>
                  <a:gd name="T11" fmla="*/ 12529 h 354"/>
                  <a:gd name="T12" fmla="*/ 0 w 438"/>
                  <a:gd name="T13" fmla="*/ 10273 h 354"/>
                  <a:gd name="T14" fmla="*/ 1619 w 438"/>
                  <a:gd name="T15" fmla="*/ 10405 h 354"/>
                  <a:gd name="T16" fmla="*/ 5037 w 438"/>
                  <a:gd name="T17" fmla="*/ 10896 h 354"/>
                  <a:gd name="T18" fmla="*/ 7819 w 438"/>
                  <a:gd name="T19" fmla="*/ 11860 h 354"/>
                  <a:gd name="T20" fmla="*/ 6418 w 438"/>
                  <a:gd name="T21" fmla="*/ 10626 h 354"/>
                  <a:gd name="T22" fmla="*/ 8550 w 438"/>
                  <a:gd name="T23" fmla="*/ 9270 h 354"/>
                  <a:gd name="T24" fmla="*/ 7505 w 438"/>
                  <a:gd name="T25" fmla="*/ 8219 h 354"/>
                  <a:gd name="T26" fmla="*/ 5702 w 438"/>
                  <a:gd name="T27" fmla="*/ 6718 h 354"/>
                  <a:gd name="T28" fmla="*/ 2334 w 438"/>
                  <a:gd name="T29" fmla="*/ 5347 h 354"/>
                  <a:gd name="T30" fmla="*/ 2130 w 438"/>
                  <a:gd name="T31" fmla="*/ 4061 h 354"/>
                  <a:gd name="T32" fmla="*/ 2907 w 438"/>
                  <a:gd name="T33" fmla="*/ 3973 h 354"/>
                  <a:gd name="T34" fmla="*/ 4748 w 438"/>
                  <a:gd name="T35" fmla="*/ 4773 h 354"/>
                  <a:gd name="T36" fmla="*/ 4194 w 438"/>
                  <a:gd name="T37" fmla="*/ 3084 h 354"/>
                  <a:gd name="T38" fmla="*/ 5839 w 438"/>
                  <a:gd name="T39" fmla="*/ 3625 h 354"/>
                  <a:gd name="T40" fmla="*/ 6196 w 438"/>
                  <a:gd name="T41" fmla="*/ 2336 h 354"/>
                  <a:gd name="T42" fmla="*/ 7033 w 438"/>
                  <a:gd name="T43" fmla="*/ 1774 h 354"/>
                  <a:gd name="T44" fmla="*/ 8550 w 438"/>
                  <a:gd name="T45" fmla="*/ 3625 h 354"/>
                  <a:gd name="T46" fmla="*/ 9370 w 438"/>
                  <a:gd name="T47" fmla="*/ 3380 h 354"/>
                  <a:gd name="T48" fmla="*/ 9220 w 438"/>
                  <a:gd name="T49" fmla="*/ 1619 h 354"/>
                  <a:gd name="T50" fmla="*/ 8550 w 438"/>
                  <a:gd name="T51" fmla="*/ 934 h 354"/>
                  <a:gd name="T52" fmla="*/ 10529 w 438"/>
                  <a:gd name="T53" fmla="*/ 538 h 354"/>
                  <a:gd name="T54" fmla="*/ 11279 w 438"/>
                  <a:gd name="T55" fmla="*/ 3307 h 354"/>
                  <a:gd name="T56" fmla="*/ 12862 w 438"/>
                  <a:gd name="T57" fmla="*/ 5733 h 354"/>
                  <a:gd name="T58" fmla="*/ 10825 w 438"/>
                  <a:gd name="T59" fmla="*/ 7803 h 354"/>
                  <a:gd name="T60" fmla="*/ 11079 w 438"/>
                  <a:gd name="T61" fmla="*/ 10405 h 354"/>
                  <a:gd name="T62" fmla="*/ 13313 w 438"/>
                  <a:gd name="T63" fmla="*/ 8785 h 354"/>
                  <a:gd name="T64" fmla="*/ 13930 w 438"/>
                  <a:gd name="T65" fmla="*/ 10147 h 354"/>
                  <a:gd name="T66" fmla="*/ 15266 w 438"/>
                  <a:gd name="T67" fmla="*/ 6495 h 354"/>
                  <a:gd name="T68" fmla="*/ 16730 w 438"/>
                  <a:gd name="T69" fmla="*/ 7550 h 354"/>
                  <a:gd name="T70" fmla="*/ 18000 w 438"/>
                  <a:gd name="T71" fmla="*/ 9812 h 354"/>
                  <a:gd name="T72" fmla="*/ 19454 w 438"/>
                  <a:gd name="T73" fmla="*/ 7707 h 354"/>
                  <a:gd name="T74" fmla="*/ 21362 w 438"/>
                  <a:gd name="T75" fmla="*/ 8433 h 354"/>
                  <a:gd name="T76" fmla="*/ 22279 w 438"/>
                  <a:gd name="T77" fmla="*/ 10754 h 354"/>
                  <a:gd name="T78" fmla="*/ 23363 w 438"/>
                  <a:gd name="T79" fmla="*/ 8579 h 354"/>
                  <a:gd name="T80" fmla="*/ 25246 w 438"/>
                  <a:gd name="T81" fmla="*/ 10273 h 354"/>
                  <a:gd name="T82" fmla="*/ 28058 w 438"/>
                  <a:gd name="T83" fmla="*/ 10626 h 354"/>
                  <a:gd name="T84" fmla="*/ 30124 w 438"/>
                  <a:gd name="T85" fmla="*/ 7803 h 354"/>
                  <a:gd name="T86" fmla="*/ 31006 w 438"/>
                  <a:gd name="T87" fmla="*/ 11404 h 354"/>
                  <a:gd name="T88" fmla="*/ 34460 w 438"/>
                  <a:gd name="T89" fmla="*/ 10754 h 354"/>
                  <a:gd name="T90" fmla="*/ 32205 w 438"/>
                  <a:gd name="T91" fmla="*/ 12529 h 354"/>
                  <a:gd name="T92" fmla="*/ 33242 w 438"/>
                  <a:gd name="T93" fmla="*/ 14663 h 354"/>
                  <a:gd name="T94" fmla="*/ 33765 w 438"/>
                  <a:gd name="T95" fmla="*/ 16168 h 354"/>
                  <a:gd name="T96" fmla="*/ 34957 w 438"/>
                  <a:gd name="T97" fmla="*/ 18298 h 354"/>
                  <a:gd name="T98" fmla="*/ 34631 w 438"/>
                  <a:gd name="T99" fmla="*/ 20704 h 354"/>
                  <a:gd name="T100" fmla="*/ 33844 w 438"/>
                  <a:gd name="T101" fmla="*/ 22748 h 354"/>
                  <a:gd name="T102" fmla="*/ 33013 w 438"/>
                  <a:gd name="T103" fmla="*/ 23807 h 354"/>
                  <a:gd name="T104" fmla="*/ 30333 w 438"/>
                  <a:gd name="T105" fmla="*/ 24892 h 354"/>
                  <a:gd name="T106" fmla="*/ 27667 w 438"/>
                  <a:gd name="T107" fmla="*/ 26872 h 354"/>
                  <a:gd name="T108" fmla="*/ 24470 w 438"/>
                  <a:gd name="T109" fmla="*/ 26406 h 354"/>
                  <a:gd name="T110" fmla="*/ 21362 w 438"/>
                  <a:gd name="T111" fmla="*/ 27780 h 354"/>
                  <a:gd name="T112" fmla="*/ 18964 w 438"/>
                  <a:gd name="T113" fmla="*/ 27780 h 354"/>
                  <a:gd name="T114" fmla="*/ 16034 w 438"/>
                  <a:gd name="T115" fmla="*/ 28231 h 354"/>
                  <a:gd name="T116" fmla="*/ 10292 w 438"/>
                  <a:gd name="T117" fmla="*/ 27072 h 354"/>
                  <a:gd name="T118" fmla="*/ 7265 w 438"/>
                  <a:gd name="T119" fmla="*/ 23750 h 354"/>
                  <a:gd name="T120" fmla="*/ 5839 w 438"/>
                  <a:gd name="T121" fmla="*/ 21981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8"/>
                  <a:gd name="T184" fmla="*/ 0 h 354"/>
                  <a:gd name="T185" fmla="*/ 438 w 438"/>
                  <a:gd name="T186" fmla="*/ 354 h 3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8" h="354">
                    <a:moveTo>
                      <a:pt x="70" y="264"/>
                    </a:moveTo>
                    <a:lnTo>
                      <a:pt x="56" y="264"/>
                    </a:lnTo>
                    <a:lnTo>
                      <a:pt x="50" y="256"/>
                    </a:lnTo>
                    <a:lnTo>
                      <a:pt x="38" y="254"/>
                    </a:lnTo>
                    <a:lnTo>
                      <a:pt x="26" y="248"/>
                    </a:lnTo>
                    <a:lnTo>
                      <a:pt x="14" y="246"/>
                    </a:lnTo>
                    <a:lnTo>
                      <a:pt x="10" y="240"/>
                    </a:lnTo>
                    <a:lnTo>
                      <a:pt x="10" y="236"/>
                    </a:lnTo>
                    <a:lnTo>
                      <a:pt x="12" y="228"/>
                    </a:lnTo>
                    <a:lnTo>
                      <a:pt x="18" y="218"/>
                    </a:lnTo>
                    <a:lnTo>
                      <a:pt x="22" y="226"/>
                    </a:lnTo>
                    <a:lnTo>
                      <a:pt x="30" y="232"/>
                    </a:lnTo>
                    <a:lnTo>
                      <a:pt x="46" y="234"/>
                    </a:lnTo>
                    <a:lnTo>
                      <a:pt x="58" y="234"/>
                    </a:lnTo>
                    <a:lnTo>
                      <a:pt x="58" y="222"/>
                    </a:lnTo>
                    <a:lnTo>
                      <a:pt x="54" y="216"/>
                    </a:lnTo>
                    <a:lnTo>
                      <a:pt x="56" y="210"/>
                    </a:lnTo>
                    <a:lnTo>
                      <a:pt x="66" y="212"/>
                    </a:lnTo>
                    <a:lnTo>
                      <a:pt x="74" y="210"/>
                    </a:lnTo>
                    <a:lnTo>
                      <a:pt x="66" y="204"/>
                    </a:lnTo>
                    <a:lnTo>
                      <a:pt x="58" y="200"/>
                    </a:lnTo>
                    <a:lnTo>
                      <a:pt x="56" y="196"/>
                    </a:lnTo>
                    <a:lnTo>
                      <a:pt x="64" y="192"/>
                    </a:lnTo>
                    <a:lnTo>
                      <a:pt x="76" y="190"/>
                    </a:lnTo>
                    <a:lnTo>
                      <a:pt x="70" y="188"/>
                    </a:lnTo>
                    <a:lnTo>
                      <a:pt x="54" y="186"/>
                    </a:lnTo>
                    <a:lnTo>
                      <a:pt x="54" y="172"/>
                    </a:lnTo>
                    <a:lnTo>
                      <a:pt x="62" y="168"/>
                    </a:lnTo>
                    <a:lnTo>
                      <a:pt x="62" y="162"/>
                    </a:lnTo>
                    <a:lnTo>
                      <a:pt x="48" y="154"/>
                    </a:lnTo>
                    <a:lnTo>
                      <a:pt x="38" y="146"/>
                    </a:lnTo>
                    <a:lnTo>
                      <a:pt x="26" y="140"/>
                    </a:lnTo>
                    <a:lnTo>
                      <a:pt x="12" y="140"/>
                    </a:lnTo>
                    <a:lnTo>
                      <a:pt x="0" y="136"/>
                    </a:lnTo>
                    <a:lnTo>
                      <a:pt x="0" y="126"/>
                    </a:lnTo>
                    <a:lnTo>
                      <a:pt x="2" y="122"/>
                    </a:lnTo>
                    <a:lnTo>
                      <a:pt x="6" y="118"/>
                    </a:lnTo>
                    <a:lnTo>
                      <a:pt x="10" y="122"/>
                    </a:lnTo>
                    <a:lnTo>
                      <a:pt x="14" y="124"/>
                    </a:lnTo>
                    <a:lnTo>
                      <a:pt x="20" y="128"/>
                    </a:lnTo>
                    <a:lnTo>
                      <a:pt x="32" y="128"/>
                    </a:lnTo>
                    <a:lnTo>
                      <a:pt x="42" y="132"/>
                    </a:lnTo>
                    <a:lnTo>
                      <a:pt x="54" y="130"/>
                    </a:lnTo>
                    <a:lnTo>
                      <a:pt x="60" y="130"/>
                    </a:lnTo>
                    <a:lnTo>
                      <a:pt x="62" y="134"/>
                    </a:lnTo>
                    <a:lnTo>
                      <a:pt x="76" y="136"/>
                    </a:lnTo>
                    <a:lnTo>
                      <a:pt x="84" y="146"/>
                    </a:lnTo>
                    <a:lnTo>
                      <a:pt x="88" y="148"/>
                    </a:lnTo>
                    <a:lnTo>
                      <a:pt x="94" y="148"/>
                    </a:lnTo>
                    <a:lnTo>
                      <a:pt x="98" y="146"/>
                    </a:lnTo>
                    <a:lnTo>
                      <a:pt x="100" y="142"/>
                    </a:lnTo>
                    <a:lnTo>
                      <a:pt x="104" y="136"/>
                    </a:lnTo>
                    <a:lnTo>
                      <a:pt x="96" y="136"/>
                    </a:lnTo>
                    <a:lnTo>
                      <a:pt x="86" y="138"/>
                    </a:lnTo>
                    <a:lnTo>
                      <a:pt x="80" y="130"/>
                    </a:lnTo>
                    <a:lnTo>
                      <a:pt x="72" y="124"/>
                    </a:lnTo>
                    <a:lnTo>
                      <a:pt x="78" y="118"/>
                    </a:lnTo>
                    <a:lnTo>
                      <a:pt x="86" y="116"/>
                    </a:lnTo>
                    <a:lnTo>
                      <a:pt x="96" y="116"/>
                    </a:lnTo>
                    <a:lnTo>
                      <a:pt x="106" y="114"/>
                    </a:lnTo>
                    <a:lnTo>
                      <a:pt x="110" y="106"/>
                    </a:lnTo>
                    <a:lnTo>
                      <a:pt x="106" y="102"/>
                    </a:lnTo>
                    <a:lnTo>
                      <a:pt x="100" y="106"/>
                    </a:lnTo>
                    <a:lnTo>
                      <a:pt x="94" y="104"/>
                    </a:lnTo>
                    <a:lnTo>
                      <a:pt x="92" y="100"/>
                    </a:lnTo>
                    <a:lnTo>
                      <a:pt x="96" y="94"/>
                    </a:lnTo>
                    <a:lnTo>
                      <a:pt x="90" y="90"/>
                    </a:lnTo>
                    <a:lnTo>
                      <a:pt x="84" y="90"/>
                    </a:lnTo>
                    <a:lnTo>
                      <a:pt x="82" y="82"/>
                    </a:lnTo>
                    <a:lnTo>
                      <a:pt x="70" y="82"/>
                    </a:lnTo>
                    <a:lnTo>
                      <a:pt x="58" y="80"/>
                    </a:lnTo>
                    <a:lnTo>
                      <a:pt x="48" y="78"/>
                    </a:lnTo>
                    <a:lnTo>
                      <a:pt x="36" y="78"/>
                    </a:lnTo>
                    <a:lnTo>
                      <a:pt x="30" y="72"/>
                    </a:lnTo>
                    <a:lnTo>
                      <a:pt x="28" y="66"/>
                    </a:lnTo>
                    <a:lnTo>
                      <a:pt x="26" y="66"/>
                    </a:lnTo>
                    <a:lnTo>
                      <a:pt x="16" y="64"/>
                    </a:lnTo>
                    <a:lnTo>
                      <a:pt x="16" y="56"/>
                    </a:lnTo>
                    <a:lnTo>
                      <a:pt x="20" y="52"/>
                    </a:lnTo>
                    <a:lnTo>
                      <a:pt x="26" y="50"/>
                    </a:lnTo>
                    <a:lnTo>
                      <a:pt x="32" y="56"/>
                    </a:lnTo>
                    <a:lnTo>
                      <a:pt x="36" y="62"/>
                    </a:lnTo>
                    <a:lnTo>
                      <a:pt x="40" y="60"/>
                    </a:lnTo>
                    <a:lnTo>
                      <a:pt x="40" y="54"/>
                    </a:lnTo>
                    <a:lnTo>
                      <a:pt x="36" y="48"/>
                    </a:lnTo>
                    <a:lnTo>
                      <a:pt x="38" y="40"/>
                    </a:lnTo>
                    <a:lnTo>
                      <a:pt x="44" y="40"/>
                    </a:lnTo>
                    <a:lnTo>
                      <a:pt x="48" y="46"/>
                    </a:lnTo>
                    <a:lnTo>
                      <a:pt x="52" y="52"/>
                    </a:lnTo>
                    <a:lnTo>
                      <a:pt x="58" y="58"/>
                    </a:lnTo>
                    <a:lnTo>
                      <a:pt x="62" y="58"/>
                    </a:lnTo>
                    <a:lnTo>
                      <a:pt x="64" y="54"/>
                    </a:lnTo>
                    <a:lnTo>
                      <a:pt x="60" y="50"/>
                    </a:lnTo>
                    <a:lnTo>
                      <a:pt x="54" y="44"/>
                    </a:lnTo>
                    <a:lnTo>
                      <a:pt x="52" y="38"/>
                    </a:lnTo>
                    <a:lnTo>
                      <a:pt x="54" y="34"/>
                    </a:lnTo>
                    <a:lnTo>
                      <a:pt x="60" y="36"/>
                    </a:lnTo>
                    <a:lnTo>
                      <a:pt x="64" y="42"/>
                    </a:lnTo>
                    <a:lnTo>
                      <a:pt x="72" y="48"/>
                    </a:lnTo>
                    <a:lnTo>
                      <a:pt x="72" y="44"/>
                    </a:lnTo>
                    <a:lnTo>
                      <a:pt x="64" y="32"/>
                    </a:lnTo>
                    <a:lnTo>
                      <a:pt x="62" y="26"/>
                    </a:lnTo>
                    <a:lnTo>
                      <a:pt x="64" y="20"/>
                    </a:lnTo>
                    <a:lnTo>
                      <a:pt x="68" y="20"/>
                    </a:lnTo>
                    <a:lnTo>
                      <a:pt x="76" y="28"/>
                    </a:lnTo>
                    <a:lnTo>
                      <a:pt x="76" y="22"/>
                    </a:lnTo>
                    <a:lnTo>
                      <a:pt x="74" y="18"/>
                    </a:lnTo>
                    <a:lnTo>
                      <a:pt x="80" y="16"/>
                    </a:lnTo>
                    <a:lnTo>
                      <a:pt x="84" y="14"/>
                    </a:lnTo>
                    <a:lnTo>
                      <a:pt x="88" y="22"/>
                    </a:lnTo>
                    <a:lnTo>
                      <a:pt x="92" y="30"/>
                    </a:lnTo>
                    <a:lnTo>
                      <a:pt x="94" y="32"/>
                    </a:lnTo>
                    <a:lnTo>
                      <a:pt x="96" y="42"/>
                    </a:lnTo>
                    <a:lnTo>
                      <a:pt x="102" y="40"/>
                    </a:lnTo>
                    <a:lnTo>
                      <a:pt x="106" y="44"/>
                    </a:lnTo>
                    <a:lnTo>
                      <a:pt x="106" y="50"/>
                    </a:lnTo>
                    <a:lnTo>
                      <a:pt x="104" y="56"/>
                    </a:lnTo>
                    <a:lnTo>
                      <a:pt x="112" y="60"/>
                    </a:lnTo>
                    <a:lnTo>
                      <a:pt x="116" y="50"/>
                    </a:lnTo>
                    <a:lnTo>
                      <a:pt x="116" y="42"/>
                    </a:lnTo>
                    <a:lnTo>
                      <a:pt x="112" y="36"/>
                    </a:lnTo>
                    <a:lnTo>
                      <a:pt x="106" y="30"/>
                    </a:lnTo>
                    <a:lnTo>
                      <a:pt x="102" y="24"/>
                    </a:lnTo>
                    <a:lnTo>
                      <a:pt x="106" y="18"/>
                    </a:lnTo>
                    <a:lnTo>
                      <a:pt x="112" y="20"/>
                    </a:lnTo>
                    <a:lnTo>
                      <a:pt x="118" y="24"/>
                    </a:lnTo>
                    <a:lnTo>
                      <a:pt x="122" y="18"/>
                    </a:lnTo>
                    <a:lnTo>
                      <a:pt x="118" y="14"/>
                    </a:lnTo>
                    <a:lnTo>
                      <a:pt x="114" y="12"/>
                    </a:lnTo>
                    <a:lnTo>
                      <a:pt x="106" y="12"/>
                    </a:lnTo>
                    <a:lnTo>
                      <a:pt x="102" y="8"/>
                    </a:lnTo>
                    <a:lnTo>
                      <a:pt x="110" y="2"/>
                    </a:lnTo>
                    <a:lnTo>
                      <a:pt x="116" y="0"/>
                    </a:lnTo>
                    <a:lnTo>
                      <a:pt x="122" y="4"/>
                    </a:lnTo>
                    <a:lnTo>
                      <a:pt x="130" y="6"/>
                    </a:lnTo>
                    <a:lnTo>
                      <a:pt x="134" y="14"/>
                    </a:lnTo>
                    <a:lnTo>
                      <a:pt x="136" y="20"/>
                    </a:lnTo>
                    <a:lnTo>
                      <a:pt x="136" y="26"/>
                    </a:lnTo>
                    <a:lnTo>
                      <a:pt x="140" y="34"/>
                    </a:lnTo>
                    <a:lnTo>
                      <a:pt x="140" y="40"/>
                    </a:lnTo>
                    <a:lnTo>
                      <a:pt x="146" y="46"/>
                    </a:lnTo>
                    <a:lnTo>
                      <a:pt x="146" y="52"/>
                    </a:lnTo>
                    <a:lnTo>
                      <a:pt x="150" y="58"/>
                    </a:lnTo>
                    <a:lnTo>
                      <a:pt x="152" y="64"/>
                    </a:lnTo>
                    <a:lnTo>
                      <a:pt x="158" y="70"/>
                    </a:lnTo>
                    <a:lnTo>
                      <a:pt x="152" y="76"/>
                    </a:lnTo>
                    <a:lnTo>
                      <a:pt x="148" y="82"/>
                    </a:lnTo>
                    <a:lnTo>
                      <a:pt x="144" y="90"/>
                    </a:lnTo>
                    <a:lnTo>
                      <a:pt x="142" y="96"/>
                    </a:lnTo>
                    <a:lnTo>
                      <a:pt x="134" y="96"/>
                    </a:lnTo>
                    <a:lnTo>
                      <a:pt x="128" y="96"/>
                    </a:lnTo>
                    <a:lnTo>
                      <a:pt x="134" y="106"/>
                    </a:lnTo>
                    <a:lnTo>
                      <a:pt x="136" y="112"/>
                    </a:lnTo>
                    <a:lnTo>
                      <a:pt x="134" y="118"/>
                    </a:lnTo>
                    <a:lnTo>
                      <a:pt x="136" y="128"/>
                    </a:lnTo>
                    <a:lnTo>
                      <a:pt x="136" y="136"/>
                    </a:lnTo>
                    <a:lnTo>
                      <a:pt x="144" y="128"/>
                    </a:lnTo>
                    <a:lnTo>
                      <a:pt x="150" y="120"/>
                    </a:lnTo>
                    <a:lnTo>
                      <a:pt x="154" y="114"/>
                    </a:lnTo>
                    <a:lnTo>
                      <a:pt x="164" y="108"/>
                    </a:lnTo>
                    <a:lnTo>
                      <a:pt x="166" y="112"/>
                    </a:lnTo>
                    <a:lnTo>
                      <a:pt x="162" y="116"/>
                    </a:lnTo>
                    <a:lnTo>
                      <a:pt x="162" y="124"/>
                    </a:lnTo>
                    <a:lnTo>
                      <a:pt x="166" y="130"/>
                    </a:lnTo>
                    <a:lnTo>
                      <a:pt x="172" y="124"/>
                    </a:lnTo>
                    <a:lnTo>
                      <a:pt x="178" y="120"/>
                    </a:lnTo>
                    <a:lnTo>
                      <a:pt x="184" y="108"/>
                    </a:lnTo>
                    <a:lnTo>
                      <a:pt x="186" y="100"/>
                    </a:lnTo>
                    <a:lnTo>
                      <a:pt x="188" y="90"/>
                    </a:lnTo>
                    <a:lnTo>
                      <a:pt x="188" y="80"/>
                    </a:lnTo>
                    <a:lnTo>
                      <a:pt x="192" y="76"/>
                    </a:lnTo>
                    <a:lnTo>
                      <a:pt x="200" y="74"/>
                    </a:lnTo>
                    <a:lnTo>
                      <a:pt x="206" y="78"/>
                    </a:lnTo>
                    <a:lnTo>
                      <a:pt x="208" y="84"/>
                    </a:lnTo>
                    <a:lnTo>
                      <a:pt x="206" y="92"/>
                    </a:lnTo>
                    <a:lnTo>
                      <a:pt x="208" y="100"/>
                    </a:lnTo>
                    <a:lnTo>
                      <a:pt x="210" y="106"/>
                    </a:lnTo>
                    <a:lnTo>
                      <a:pt x="210" y="116"/>
                    </a:lnTo>
                    <a:lnTo>
                      <a:pt x="212" y="122"/>
                    </a:lnTo>
                    <a:lnTo>
                      <a:pt x="222" y="120"/>
                    </a:lnTo>
                    <a:lnTo>
                      <a:pt x="224" y="112"/>
                    </a:lnTo>
                    <a:lnTo>
                      <a:pt x="224" y="102"/>
                    </a:lnTo>
                    <a:lnTo>
                      <a:pt x="228" y="96"/>
                    </a:lnTo>
                    <a:lnTo>
                      <a:pt x="234" y="92"/>
                    </a:lnTo>
                    <a:lnTo>
                      <a:pt x="240" y="94"/>
                    </a:lnTo>
                    <a:lnTo>
                      <a:pt x="246" y="94"/>
                    </a:lnTo>
                    <a:lnTo>
                      <a:pt x="250" y="90"/>
                    </a:lnTo>
                    <a:lnTo>
                      <a:pt x="258" y="90"/>
                    </a:lnTo>
                    <a:lnTo>
                      <a:pt x="262" y="96"/>
                    </a:lnTo>
                    <a:lnTo>
                      <a:pt x="264" y="102"/>
                    </a:lnTo>
                    <a:lnTo>
                      <a:pt x="264" y="114"/>
                    </a:lnTo>
                    <a:lnTo>
                      <a:pt x="264" y="120"/>
                    </a:lnTo>
                    <a:lnTo>
                      <a:pt x="268" y="128"/>
                    </a:lnTo>
                    <a:lnTo>
                      <a:pt x="268" y="136"/>
                    </a:lnTo>
                    <a:lnTo>
                      <a:pt x="274" y="132"/>
                    </a:lnTo>
                    <a:lnTo>
                      <a:pt x="274" y="120"/>
                    </a:lnTo>
                    <a:lnTo>
                      <a:pt x="272" y="110"/>
                    </a:lnTo>
                    <a:lnTo>
                      <a:pt x="274" y="104"/>
                    </a:lnTo>
                    <a:lnTo>
                      <a:pt x="282" y="102"/>
                    </a:lnTo>
                    <a:lnTo>
                      <a:pt x="288" y="106"/>
                    </a:lnTo>
                    <a:lnTo>
                      <a:pt x="292" y="114"/>
                    </a:lnTo>
                    <a:lnTo>
                      <a:pt x="298" y="122"/>
                    </a:lnTo>
                    <a:lnTo>
                      <a:pt x="296" y="130"/>
                    </a:lnTo>
                    <a:lnTo>
                      <a:pt x="302" y="132"/>
                    </a:lnTo>
                    <a:lnTo>
                      <a:pt x="310" y="126"/>
                    </a:lnTo>
                    <a:lnTo>
                      <a:pt x="316" y="118"/>
                    </a:lnTo>
                    <a:lnTo>
                      <a:pt x="322" y="114"/>
                    </a:lnTo>
                    <a:lnTo>
                      <a:pt x="328" y="120"/>
                    </a:lnTo>
                    <a:lnTo>
                      <a:pt x="332" y="130"/>
                    </a:lnTo>
                    <a:lnTo>
                      <a:pt x="346" y="130"/>
                    </a:lnTo>
                    <a:lnTo>
                      <a:pt x="352" y="122"/>
                    </a:lnTo>
                    <a:lnTo>
                      <a:pt x="354" y="110"/>
                    </a:lnTo>
                    <a:lnTo>
                      <a:pt x="354" y="100"/>
                    </a:lnTo>
                    <a:lnTo>
                      <a:pt x="362" y="96"/>
                    </a:lnTo>
                    <a:lnTo>
                      <a:pt x="372" y="96"/>
                    </a:lnTo>
                    <a:lnTo>
                      <a:pt x="378" y="102"/>
                    </a:lnTo>
                    <a:lnTo>
                      <a:pt x="380" y="114"/>
                    </a:lnTo>
                    <a:lnTo>
                      <a:pt x="382" y="120"/>
                    </a:lnTo>
                    <a:lnTo>
                      <a:pt x="382" y="130"/>
                    </a:lnTo>
                    <a:lnTo>
                      <a:pt x="382" y="140"/>
                    </a:lnTo>
                    <a:lnTo>
                      <a:pt x="390" y="146"/>
                    </a:lnTo>
                    <a:lnTo>
                      <a:pt x="396" y="138"/>
                    </a:lnTo>
                    <a:lnTo>
                      <a:pt x="408" y="136"/>
                    </a:lnTo>
                    <a:lnTo>
                      <a:pt x="416" y="130"/>
                    </a:lnTo>
                    <a:lnTo>
                      <a:pt x="424" y="132"/>
                    </a:lnTo>
                    <a:lnTo>
                      <a:pt x="426" y="136"/>
                    </a:lnTo>
                    <a:lnTo>
                      <a:pt x="418" y="138"/>
                    </a:lnTo>
                    <a:lnTo>
                      <a:pt x="410" y="140"/>
                    </a:lnTo>
                    <a:lnTo>
                      <a:pt x="404" y="148"/>
                    </a:lnTo>
                    <a:lnTo>
                      <a:pt x="398" y="154"/>
                    </a:lnTo>
                    <a:lnTo>
                      <a:pt x="398" y="160"/>
                    </a:lnTo>
                    <a:lnTo>
                      <a:pt x="408" y="164"/>
                    </a:lnTo>
                    <a:lnTo>
                      <a:pt x="414" y="168"/>
                    </a:lnTo>
                    <a:lnTo>
                      <a:pt x="414" y="176"/>
                    </a:lnTo>
                    <a:lnTo>
                      <a:pt x="410" y="180"/>
                    </a:lnTo>
                    <a:lnTo>
                      <a:pt x="398" y="184"/>
                    </a:lnTo>
                    <a:lnTo>
                      <a:pt x="398" y="190"/>
                    </a:lnTo>
                    <a:lnTo>
                      <a:pt x="404" y="194"/>
                    </a:lnTo>
                    <a:lnTo>
                      <a:pt x="416" y="194"/>
                    </a:lnTo>
                    <a:lnTo>
                      <a:pt x="416" y="198"/>
                    </a:lnTo>
                    <a:lnTo>
                      <a:pt x="414" y="204"/>
                    </a:lnTo>
                    <a:lnTo>
                      <a:pt x="416" y="208"/>
                    </a:lnTo>
                    <a:lnTo>
                      <a:pt x="420" y="212"/>
                    </a:lnTo>
                    <a:lnTo>
                      <a:pt x="426" y="218"/>
                    </a:lnTo>
                    <a:lnTo>
                      <a:pt x="432" y="224"/>
                    </a:lnTo>
                    <a:lnTo>
                      <a:pt x="438" y="230"/>
                    </a:lnTo>
                    <a:lnTo>
                      <a:pt x="434" y="236"/>
                    </a:lnTo>
                    <a:lnTo>
                      <a:pt x="430" y="244"/>
                    </a:lnTo>
                    <a:lnTo>
                      <a:pt x="426" y="246"/>
                    </a:lnTo>
                    <a:lnTo>
                      <a:pt x="428" y="254"/>
                    </a:lnTo>
                    <a:lnTo>
                      <a:pt x="430" y="258"/>
                    </a:lnTo>
                    <a:lnTo>
                      <a:pt x="422" y="260"/>
                    </a:lnTo>
                    <a:lnTo>
                      <a:pt x="424" y="268"/>
                    </a:lnTo>
                    <a:lnTo>
                      <a:pt x="426" y="274"/>
                    </a:lnTo>
                    <a:lnTo>
                      <a:pt x="418" y="280"/>
                    </a:lnTo>
                    <a:lnTo>
                      <a:pt x="412" y="274"/>
                    </a:lnTo>
                    <a:lnTo>
                      <a:pt x="408" y="272"/>
                    </a:lnTo>
                    <a:lnTo>
                      <a:pt x="408" y="276"/>
                    </a:lnTo>
                    <a:lnTo>
                      <a:pt x="410" y="284"/>
                    </a:lnTo>
                    <a:lnTo>
                      <a:pt x="408" y="292"/>
                    </a:lnTo>
                    <a:lnTo>
                      <a:pt x="398" y="298"/>
                    </a:lnTo>
                    <a:lnTo>
                      <a:pt x="388" y="298"/>
                    </a:lnTo>
                    <a:lnTo>
                      <a:pt x="382" y="292"/>
                    </a:lnTo>
                    <a:lnTo>
                      <a:pt x="376" y="298"/>
                    </a:lnTo>
                    <a:lnTo>
                      <a:pt x="374" y="306"/>
                    </a:lnTo>
                    <a:lnTo>
                      <a:pt x="366" y="316"/>
                    </a:lnTo>
                    <a:lnTo>
                      <a:pt x="362" y="322"/>
                    </a:lnTo>
                    <a:lnTo>
                      <a:pt x="354" y="322"/>
                    </a:lnTo>
                    <a:lnTo>
                      <a:pt x="346" y="322"/>
                    </a:lnTo>
                    <a:lnTo>
                      <a:pt x="340" y="328"/>
                    </a:lnTo>
                    <a:lnTo>
                      <a:pt x="332" y="322"/>
                    </a:lnTo>
                    <a:lnTo>
                      <a:pt x="328" y="316"/>
                    </a:lnTo>
                    <a:lnTo>
                      <a:pt x="324" y="322"/>
                    </a:lnTo>
                    <a:lnTo>
                      <a:pt x="308" y="324"/>
                    </a:lnTo>
                    <a:lnTo>
                      <a:pt x="302" y="324"/>
                    </a:lnTo>
                    <a:lnTo>
                      <a:pt x="296" y="324"/>
                    </a:lnTo>
                    <a:lnTo>
                      <a:pt x="288" y="330"/>
                    </a:lnTo>
                    <a:lnTo>
                      <a:pt x="276" y="334"/>
                    </a:lnTo>
                    <a:lnTo>
                      <a:pt x="266" y="338"/>
                    </a:lnTo>
                    <a:lnTo>
                      <a:pt x="264" y="340"/>
                    </a:lnTo>
                    <a:lnTo>
                      <a:pt x="262" y="342"/>
                    </a:lnTo>
                    <a:lnTo>
                      <a:pt x="258" y="342"/>
                    </a:lnTo>
                    <a:lnTo>
                      <a:pt x="244" y="342"/>
                    </a:lnTo>
                    <a:lnTo>
                      <a:pt x="238" y="338"/>
                    </a:lnTo>
                    <a:lnTo>
                      <a:pt x="234" y="340"/>
                    </a:lnTo>
                    <a:lnTo>
                      <a:pt x="222" y="338"/>
                    </a:lnTo>
                    <a:lnTo>
                      <a:pt x="210" y="336"/>
                    </a:lnTo>
                    <a:lnTo>
                      <a:pt x="204" y="334"/>
                    </a:lnTo>
                    <a:lnTo>
                      <a:pt x="200" y="338"/>
                    </a:lnTo>
                    <a:lnTo>
                      <a:pt x="198" y="346"/>
                    </a:lnTo>
                    <a:lnTo>
                      <a:pt x="194" y="352"/>
                    </a:lnTo>
                    <a:lnTo>
                      <a:pt x="178" y="352"/>
                    </a:lnTo>
                    <a:lnTo>
                      <a:pt x="154" y="354"/>
                    </a:lnTo>
                    <a:lnTo>
                      <a:pt x="138" y="344"/>
                    </a:lnTo>
                    <a:lnTo>
                      <a:pt x="128" y="332"/>
                    </a:lnTo>
                    <a:lnTo>
                      <a:pt x="120" y="322"/>
                    </a:lnTo>
                    <a:lnTo>
                      <a:pt x="116" y="318"/>
                    </a:lnTo>
                    <a:lnTo>
                      <a:pt x="98" y="312"/>
                    </a:lnTo>
                    <a:lnTo>
                      <a:pt x="94" y="302"/>
                    </a:lnTo>
                    <a:lnTo>
                      <a:pt x="90" y="290"/>
                    </a:lnTo>
                    <a:lnTo>
                      <a:pt x="94" y="286"/>
                    </a:lnTo>
                    <a:lnTo>
                      <a:pt x="88" y="282"/>
                    </a:lnTo>
                    <a:lnTo>
                      <a:pt x="88" y="278"/>
                    </a:lnTo>
                    <a:lnTo>
                      <a:pt x="78" y="276"/>
                    </a:lnTo>
                    <a:lnTo>
                      <a:pt x="72" y="270"/>
                    </a:lnTo>
                    <a:lnTo>
                      <a:pt x="70" y="26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3" name="Freeform 1763"/>
              <p:cNvSpPr>
                <a:spLocks/>
              </p:cNvSpPr>
              <p:nvPr/>
            </p:nvSpPr>
            <p:spPr bwMode="gray">
              <a:xfrm>
                <a:off x="3426679" y="3343438"/>
                <a:ext cx="729748" cy="1140866"/>
              </a:xfrm>
              <a:custGeom>
                <a:avLst/>
                <a:gdLst>
                  <a:gd name="T0" fmla="*/ 13181 w 494"/>
                  <a:gd name="T1" fmla="*/ 63980 h 823"/>
                  <a:gd name="T2" fmla="*/ 10950 w 494"/>
                  <a:gd name="T3" fmla="*/ 66918 h 823"/>
                  <a:gd name="T4" fmla="*/ 7934 w 494"/>
                  <a:gd name="T5" fmla="*/ 65186 h 823"/>
                  <a:gd name="T6" fmla="*/ 3443 w 494"/>
                  <a:gd name="T7" fmla="*/ 66275 h 823"/>
                  <a:gd name="T8" fmla="*/ 665 w 494"/>
                  <a:gd name="T9" fmla="*/ 66459 h 823"/>
                  <a:gd name="T10" fmla="*/ 2401 w 494"/>
                  <a:gd name="T11" fmla="*/ 65077 h 823"/>
                  <a:gd name="T12" fmla="*/ 7544 w 494"/>
                  <a:gd name="T13" fmla="*/ 61303 h 823"/>
                  <a:gd name="T14" fmla="*/ 10768 w 494"/>
                  <a:gd name="T15" fmla="*/ 58709 h 823"/>
                  <a:gd name="T16" fmla="*/ 16185 w 494"/>
                  <a:gd name="T17" fmla="*/ 59377 h 823"/>
                  <a:gd name="T18" fmla="*/ 18234 w 494"/>
                  <a:gd name="T19" fmla="*/ 57096 h 823"/>
                  <a:gd name="T20" fmla="*/ 12995 w 494"/>
                  <a:gd name="T21" fmla="*/ 57096 h 823"/>
                  <a:gd name="T22" fmla="*/ 10109 w 494"/>
                  <a:gd name="T23" fmla="*/ 55709 h 823"/>
                  <a:gd name="T24" fmla="*/ 9081 w 494"/>
                  <a:gd name="T25" fmla="*/ 54268 h 823"/>
                  <a:gd name="T26" fmla="*/ 6163 w 494"/>
                  <a:gd name="T27" fmla="*/ 53425 h 823"/>
                  <a:gd name="T28" fmla="*/ 9963 w 494"/>
                  <a:gd name="T29" fmla="*/ 51011 h 823"/>
                  <a:gd name="T30" fmla="*/ 12995 w 494"/>
                  <a:gd name="T31" fmla="*/ 45680 h 823"/>
                  <a:gd name="T32" fmla="*/ 10768 w 494"/>
                  <a:gd name="T33" fmla="*/ 45064 h 823"/>
                  <a:gd name="T34" fmla="*/ 12667 w 494"/>
                  <a:gd name="T35" fmla="*/ 41067 h 823"/>
                  <a:gd name="T36" fmla="*/ 16660 w 494"/>
                  <a:gd name="T37" fmla="*/ 42723 h 823"/>
                  <a:gd name="T38" fmla="*/ 19346 w 494"/>
                  <a:gd name="T39" fmla="*/ 41608 h 823"/>
                  <a:gd name="T40" fmla="*/ 20921 w 494"/>
                  <a:gd name="T41" fmla="*/ 37470 h 823"/>
                  <a:gd name="T42" fmla="*/ 19483 w 494"/>
                  <a:gd name="T43" fmla="*/ 36178 h 823"/>
                  <a:gd name="T44" fmla="*/ 19346 w 494"/>
                  <a:gd name="T45" fmla="*/ 31100 h 823"/>
                  <a:gd name="T46" fmla="*/ 18755 w 494"/>
                  <a:gd name="T47" fmla="*/ 30435 h 823"/>
                  <a:gd name="T48" fmla="*/ 14870 w 494"/>
                  <a:gd name="T49" fmla="*/ 30610 h 823"/>
                  <a:gd name="T50" fmla="*/ 12255 w 494"/>
                  <a:gd name="T51" fmla="*/ 30610 h 823"/>
                  <a:gd name="T52" fmla="*/ 12583 w 494"/>
                  <a:gd name="T53" fmla="*/ 27138 h 823"/>
                  <a:gd name="T54" fmla="*/ 14221 w 494"/>
                  <a:gd name="T55" fmla="*/ 22367 h 823"/>
                  <a:gd name="T56" fmla="*/ 13446 w 494"/>
                  <a:gd name="T57" fmla="*/ 21364 h 823"/>
                  <a:gd name="T58" fmla="*/ 11259 w 494"/>
                  <a:gd name="T59" fmla="*/ 22357 h 823"/>
                  <a:gd name="T60" fmla="*/ 9214 w 494"/>
                  <a:gd name="T61" fmla="*/ 24503 h 823"/>
                  <a:gd name="T62" fmla="*/ 11157 w 494"/>
                  <a:gd name="T63" fmla="*/ 19544 h 823"/>
                  <a:gd name="T64" fmla="*/ 13181 w 494"/>
                  <a:gd name="T65" fmla="*/ 16115 h 823"/>
                  <a:gd name="T66" fmla="*/ 11614 w 494"/>
                  <a:gd name="T67" fmla="*/ 16667 h 823"/>
                  <a:gd name="T68" fmla="*/ 9591 w 494"/>
                  <a:gd name="T69" fmla="*/ 16115 h 823"/>
                  <a:gd name="T70" fmla="*/ 10262 w 494"/>
                  <a:gd name="T71" fmla="*/ 13510 h 823"/>
                  <a:gd name="T72" fmla="*/ 12169 w 494"/>
                  <a:gd name="T73" fmla="*/ 11382 h 823"/>
                  <a:gd name="T74" fmla="*/ 12942 w 494"/>
                  <a:gd name="T75" fmla="*/ 9258 h 823"/>
                  <a:gd name="T76" fmla="*/ 13988 w 494"/>
                  <a:gd name="T77" fmla="*/ 5214 h 823"/>
                  <a:gd name="T78" fmla="*/ 16185 w 494"/>
                  <a:gd name="T79" fmla="*/ 2936 h 823"/>
                  <a:gd name="T80" fmla="*/ 19932 w 494"/>
                  <a:gd name="T81" fmla="*/ 934 h 823"/>
                  <a:gd name="T82" fmla="*/ 24832 w 494"/>
                  <a:gd name="T83" fmla="*/ 1477 h 823"/>
                  <a:gd name="T84" fmla="*/ 24832 w 494"/>
                  <a:gd name="T85" fmla="*/ 4237 h 823"/>
                  <a:gd name="T86" fmla="*/ 20921 w 494"/>
                  <a:gd name="T87" fmla="*/ 7063 h 823"/>
                  <a:gd name="T88" fmla="*/ 25184 w 494"/>
                  <a:gd name="T89" fmla="*/ 9233 h 823"/>
                  <a:gd name="T90" fmla="*/ 30661 w 494"/>
                  <a:gd name="T91" fmla="*/ 11775 h 823"/>
                  <a:gd name="T92" fmla="*/ 26423 w 494"/>
                  <a:gd name="T93" fmla="*/ 17586 h 823"/>
                  <a:gd name="T94" fmla="*/ 25704 w 494"/>
                  <a:gd name="T95" fmla="*/ 19544 h 823"/>
                  <a:gd name="T96" fmla="*/ 21376 w 494"/>
                  <a:gd name="T97" fmla="*/ 21435 h 823"/>
                  <a:gd name="T98" fmla="*/ 24872 w 494"/>
                  <a:gd name="T99" fmla="*/ 22127 h 823"/>
                  <a:gd name="T100" fmla="*/ 29354 w 494"/>
                  <a:gd name="T101" fmla="*/ 26356 h 823"/>
                  <a:gd name="T102" fmla="*/ 29932 w 494"/>
                  <a:gd name="T103" fmla="*/ 34317 h 823"/>
                  <a:gd name="T104" fmla="*/ 34271 w 494"/>
                  <a:gd name="T105" fmla="*/ 39746 h 823"/>
                  <a:gd name="T106" fmla="*/ 35431 w 494"/>
                  <a:gd name="T107" fmla="*/ 44873 h 823"/>
                  <a:gd name="T108" fmla="*/ 35355 w 494"/>
                  <a:gd name="T109" fmla="*/ 49515 h 823"/>
                  <a:gd name="T110" fmla="*/ 42113 w 494"/>
                  <a:gd name="T111" fmla="*/ 53425 h 823"/>
                  <a:gd name="T112" fmla="*/ 39053 w 494"/>
                  <a:gd name="T113" fmla="*/ 57211 h 823"/>
                  <a:gd name="T114" fmla="*/ 37248 w 494"/>
                  <a:gd name="T115" fmla="*/ 59377 h 823"/>
                  <a:gd name="T116" fmla="*/ 38264 w 494"/>
                  <a:gd name="T117" fmla="*/ 61303 h 823"/>
                  <a:gd name="T118" fmla="*/ 35196 w 494"/>
                  <a:gd name="T119" fmla="*/ 64942 h 823"/>
                  <a:gd name="T120" fmla="*/ 28458 w 494"/>
                  <a:gd name="T121" fmla="*/ 64942 h 823"/>
                  <a:gd name="T122" fmla="*/ 22097 w 494"/>
                  <a:gd name="T123" fmla="*/ 64423 h 823"/>
                  <a:gd name="T124" fmla="*/ 18474 w 494"/>
                  <a:gd name="T125" fmla="*/ 64742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4"/>
                  <a:gd name="T190" fmla="*/ 0 h 823"/>
                  <a:gd name="T191" fmla="*/ 494 w 494"/>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4" h="823">
                    <a:moveTo>
                      <a:pt x="208" y="795"/>
                    </a:moveTo>
                    <a:lnTo>
                      <a:pt x="200" y="787"/>
                    </a:lnTo>
                    <a:lnTo>
                      <a:pt x="190" y="781"/>
                    </a:lnTo>
                    <a:lnTo>
                      <a:pt x="178" y="781"/>
                    </a:lnTo>
                    <a:lnTo>
                      <a:pt x="168" y="781"/>
                    </a:lnTo>
                    <a:lnTo>
                      <a:pt x="162" y="787"/>
                    </a:lnTo>
                    <a:lnTo>
                      <a:pt x="154" y="785"/>
                    </a:lnTo>
                    <a:lnTo>
                      <a:pt x="148" y="791"/>
                    </a:lnTo>
                    <a:lnTo>
                      <a:pt x="144" y="799"/>
                    </a:lnTo>
                    <a:lnTo>
                      <a:pt x="142" y="809"/>
                    </a:lnTo>
                    <a:lnTo>
                      <a:pt x="136" y="805"/>
                    </a:lnTo>
                    <a:lnTo>
                      <a:pt x="136" y="811"/>
                    </a:lnTo>
                    <a:lnTo>
                      <a:pt x="132" y="817"/>
                    </a:lnTo>
                    <a:lnTo>
                      <a:pt x="128" y="821"/>
                    </a:lnTo>
                    <a:lnTo>
                      <a:pt x="120" y="815"/>
                    </a:lnTo>
                    <a:lnTo>
                      <a:pt x="112" y="809"/>
                    </a:lnTo>
                    <a:lnTo>
                      <a:pt x="108" y="803"/>
                    </a:lnTo>
                    <a:lnTo>
                      <a:pt x="106" y="797"/>
                    </a:lnTo>
                    <a:lnTo>
                      <a:pt x="100" y="793"/>
                    </a:lnTo>
                    <a:lnTo>
                      <a:pt x="100" y="803"/>
                    </a:lnTo>
                    <a:lnTo>
                      <a:pt x="92" y="801"/>
                    </a:lnTo>
                    <a:lnTo>
                      <a:pt x="82" y="801"/>
                    </a:lnTo>
                    <a:lnTo>
                      <a:pt x="74" y="799"/>
                    </a:lnTo>
                    <a:lnTo>
                      <a:pt x="68" y="799"/>
                    </a:lnTo>
                    <a:lnTo>
                      <a:pt x="62" y="807"/>
                    </a:lnTo>
                    <a:lnTo>
                      <a:pt x="52" y="807"/>
                    </a:lnTo>
                    <a:lnTo>
                      <a:pt x="46" y="809"/>
                    </a:lnTo>
                    <a:lnTo>
                      <a:pt x="40" y="813"/>
                    </a:lnTo>
                    <a:lnTo>
                      <a:pt x="38" y="821"/>
                    </a:lnTo>
                    <a:lnTo>
                      <a:pt x="32" y="823"/>
                    </a:lnTo>
                    <a:lnTo>
                      <a:pt x="26" y="815"/>
                    </a:lnTo>
                    <a:lnTo>
                      <a:pt x="24" y="811"/>
                    </a:lnTo>
                    <a:lnTo>
                      <a:pt x="18" y="807"/>
                    </a:lnTo>
                    <a:lnTo>
                      <a:pt x="14" y="811"/>
                    </a:lnTo>
                    <a:lnTo>
                      <a:pt x="8" y="815"/>
                    </a:lnTo>
                    <a:lnTo>
                      <a:pt x="2" y="813"/>
                    </a:lnTo>
                    <a:lnTo>
                      <a:pt x="0" y="805"/>
                    </a:lnTo>
                    <a:lnTo>
                      <a:pt x="4" y="803"/>
                    </a:lnTo>
                    <a:lnTo>
                      <a:pt x="8" y="799"/>
                    </a:lnTo>
                    <a:lnTo>
                      <a:pt x="18" y="799"/>
                    </a:lnTo>
                    <a:lnTo>
                      <a:pt x="24" y="799"/>
                    </a:lnTo>
                    <a:lnTo>
                      <a:pt x="28" y="799"/>
                    </a:lnTo>
                    <a:lnTo>
                      <a:pt x="36" y="795"/>
                    </a:lnTo>
                    <a:lnTo>
                      <a:pt x="46" y="787"/>
                    </a:lnTo>
                    <a:lnTo>
                      <a:pt x="54" y="779"/>
                    </a:lnTo>
                    <a:lnTo>
                      <a:pt x="56" y="773"/>
                    </a:lnTo>
                    <a:lnTo>
                      <a:pt x="64" y="771"/>
                    </a:lnTo>
                    <a:lnTo>
                      <a:pt x="76" y="767"/>
                    </a:lnTo>
                    <a:lnTo>
                      <a:pt x="88" y="755"/>
                    </a:lnTo>
                    <a:lnTo>
                      <a:pt x="88" y="745"/>
                    </a:lnTo>
                    <a:lnTo>
                      <a:pt x="92" y="737"/>
                    </a:lnTo>
                    <a:lnTo>
                      <a:pt x="100" y="737"/>
                    </a:lnTo>
                    <a:lnTo>
                      <a:pt x="108" y="739"/>
                    </a:lnTo>
                    <a:lnTo>
                      <a:pt x="112" y="731"/>
                    </a:lnTo>
                    <a:lnTo>
                      <a:pt x="114" y="723"/>
                    </a:lnTo>
                    <a:lnTo>
                      <a:pt x="126" y="721"/>
                    </a:lnTo>
                    <a:lnTo>
                      <a:pt x="134" y="721"/>
                    </a:lnTo>
                    <a:lnTo>
                      <a:pt x="140" y="721"/>
                    </a:lnTo>
                    <a:lnTo>
                      <a:pt x="148" y="721"/>
                    </a:lnTo>
                    <a:lnTo>
                      <a:pt x="158" y="729"/>
                    </a:lnTo>
                    <a:lnTo>
                      <a:pt x="166" y="731"/>
                    </a:lnTo>
                    <a:lnTo>
                      <a:pt x="178" y="731"/>
                    </a:lnTo>
                    <a:lnTo>
                      <a:pt x="190" y="729"/>
                    </a:lnTo>
                    <a:lnTo>
                      <a:pt x="194" y="721"/>
                    </a:lnTo>
                    <a:lnTo>
                      <a:pt x="200" y="715"/>
                    </a:lnTo>
                    <a:lnTo>
                      <a:pt x="208" y="709"/>
                    </a:lnTo>
                    <a:lnTo>
                      <a:pt x="216" y="705"/>
                    </a:lnTo>
                    <a:lnTo>
                      <a:pt x="222" y="695"/>
                    </a:lnTo>
                    <a:lnTo>
                      <a:pt x="218" y="697"/>
                    </a:lnTo>
                    <a:lnTo>
                      <a:pt x="212" y="701"/>
                    </a:lnTo>
                    <a:lnTo>
                      <a:pt x="200" y="699"/>
                    </a:lnTo>
                    <a:lnTo>
                      <a:pt x="198" y="697"/>
                    </a:lnTo>
                    <a:lnTo>
                      <a:pt x="188" y="703"/>
                    </a:lnTo>
                    <a:lnTo>
                      <a:pt x="182" y="711"/>
                    </a:lnTo>
                    <a:lnTo>
                      <a:pt x="170" y="713"/>
                    </a:lnTo>
                    <a:lnTo>
                      <a:pt x="162" y="709"/>
                    </a:lnTo>
                    <a:lnTo>
                      <a:pt x="152" y="701"/>
                    </a:lnTo>
                    <a:lnTo>
                      <a:pt x="148" y="693"/>
                    </a:lnTo>
                    <a:lnTo>
                      <a:pt x="144" y="687"/>
                    </a:lnTo>
                    <a:lnTo>
                      <a:pt x="140" y="685"/>
                    </a:lnTo>
                    <a:lnTo>
                      <a:pt x="134" y="687"/>
                    </a:lnTo>
                    <a:lnTo>
                      <a:pt x="128" y="691"/>
                    </a:lnTo>
                    <a:lnTo>
                      <a:pt x="118" y="689"/>
                    </a:lnTo>
                    <a:lnTo>
                      <a:pt x="118" y="683"/>
                    </a:lnTo>
                    <a:lnTo>
                      <a:pt x="130" y="679"/>
                    </a:lnTo>
                    <a:lnTo>
                      <a:pt x="132" y="675"/>
                    </a:lnTo>
                    <a:lnTo>
                      <a:pt x="122" y="673"/>
                    </a:lnTo>
                    <a:lnTo>
                      <a:pt x="116" y="671"/>
                    </a:lnTo>
                    <a:lnTo>
                      <a:pt x="118" y="665"/>
                    </a:lnTo>
                    <a:lnTo>
                      <a:pt x="110" y="665"/>
                    </a:lnTo>
                    <a:lnTo>
                      <a:pt x="106" y="667"/>
                    </a:lnTo>
                    <a:lnTo>
                      <a:pt x="94" y="669"/>
                    </a:lnTo>
                    <a:lnTo>
                      <a:pt x="88" y="673"/>
                    </a:lnTo>
                    <a:lnTo>
                      <a:pt x="74" y="671"/>
                    </a:lnTo>
                    <a:lnTo>
                      <a:pt x="72" y="665"/>
                    </a:lnTo>
                    <a:lnTo>
                      <a:pt x="66" y="663"/>
                    </a:lnTo>
                    <a:lnTo>
                      <a:pt x="66" y="659"/>
                    </a:lnTo>
                    <a:lnTo>
                      <a:pt x="72" y="655"/>
                    </a:lnTo>
                    <a:lnTo>
                      <a:pt x="74" y="649"/>
                    </a:lnTo>
                    <a:lnTo>
                      <a:pt x="66" y="643"/>
                    </a:lnTo>
                    <a:lnTo>
                      <a:pt x="70" y="637"/>
                    </a:lnTo>
                    <a:lnTo>
                      <a:pt x="80" y="633"/>
                    </a:lnTo>
                    <a:lnTo>
                      <a:pt x="96" y="635"/>
                    </a:lnTo>
                    <a:lnTo>
                      <a:pt x="102" y="627"/>
                    </a:lnTo>
                    <a:lnTo>
                      <a:pt x="116" y="627"/>
                    </a:lnTo>
                    <a:lnTo>
                      <a:pt x="130" y="623"/>
                    </a:lnTo>
                    <a:lnTo>
                      <a:pt x="142" y="615"/>
                    </a:lnTo>
                    <a:lnTo>
                      <a:pt x="148" y="599"/>
                    </a:lnTo>
                    <a:lnTo>
                      <a:pt x="150" y="587"/>
                    </a:lnTo>
                    <a:lnTo>
                      <a:pt x="148" y="579"/>
                    </a:lnTo>
                    <a:lnTo>
                      <a:pt x="150" y="569"/>
                    </a:lnTo>
                    <a:lnTo>
                      <a:pt x="152" y="561"/>
                    </a:lnTo>
                    <a:lnTo>
                      <a:pt x="148" y="557"/>
                    </a:lnTo>
                    <a:lnTo>
                      <a:pt x="140" y="557"/>
                    </a:lnTo>
                    <a:lnTo>
                      <a:pt x="134" y="563"/>
                    </a:lnTo>
                    <a:lnTo>
                      <a:pt x="124" y="565"/>
                    </a:lnTo>
                    <a:lnTo>
                      <a:pt x="116" y="563"/>
                    </a:lnTo>
                    <a:lnTo>
                      <a:pt x="116" y="557"/>
                    </a:lnTo>
                    <a:lnTo>
                      <a:pt x="126" y="553"/>
                    </a:lnTo>
                    <a:lnTo>
                      <a:pt x="136" y="546"/>
                    </a:lnTo>
                    <a:lnTo>
                      <a:pt x="144" y="538"/>
                    </a:lnTo>
                    <a:lnTo>
                      <a:pt x="142" y="530"/>
                    </a:lnTo>
                    <a:lnTo>
                      <a:pt x="136" y="524"/>
                    </a:lnTo>
                    <a:lnTo>
                      <a:pt x="134" y="516"/>
                    </a:lnTo>
                    <a:lnTo>
                      <a:pt x="136" y="508"/>
                    </a:lnTo>
                    <a:lnTo>
                      <a:pt x="148" y="504"/>
                    </a:lnTo>
                    <a:lnTo>
                      <a:pt x="152" y="508"/>
                    </a:lnTo>
                    <a:lnTo>
                      <a:pt x="160" y="522"/>
                    </a:lnTo>
                    <a:lnTo>
                      <a:pt x="164" y="526"/>
                    </a:lnTo>
                    <a:lnTo>
                      <a:pt x="170" y="526"/>
                    </a:lnTo>
                    <a:lnTo>
                      <a:pt x="176" y="520"/>
                    </a:lnTo>
                    <a:lnTo>
                      <a:pt x="182" y="526"/>
                    </a:lnTo>
                    <a:lnTo>
                      <a:pt x="194" y="526"/>
                    </a:lnTo>
                    <a:lnTo>
                      <a:pt x="200" y="524"/>
                    </a:lnTo>
                    <a:lnTo>
                      <a:pt x="206" y="526"/>
                    </a:lnTo>
                    <a:lnTo>
                      <a:pt x="212" y="534"/>
                    </a:lnTo>
                    <a:lnTo>
                      <a:pt x="218" y="532"/>
                    </a:lnTo>
                    <a:lnTo>
                      <a:pt x="216" y="522"/>
                    </a:lnTo>
                    <a:lnTo>
                      <a:pt x="224" y="518"/>
                    </a:lnTo>
                    <a:lnTo>
                      <a:pt x="226" y="510"/>
                    </a:lnTo>
                    <a:lnTo>
                      <a:pt x="224" y="504"/>
                    </a:lnTo>
                    <a:lnTo>
                      <a:pt x="232" y="492"/>
                    </a:lnTo>
                    <a:lnTo>
                      <a:pt x="228" y="486"/>
                    </a:lnTo>
                    <a:lnTo>
                      <a:pt x="230" y="476"/>
                    </a:lnTo>
                    <a:lnTo>
                      <a:pt x="234" y="472"/>
                    </a:lnTo>
                    <a:lnTo>
                      <a:pt x="242" y="470"/>
                    </a:lnTo>
                    <a:lnTo>
                      <a:pt x="244" y="460"/>
                    </a:lnTo>
                    <a:lnTo>
                      <a:pt x="248" y="454"/>
                    </a:lnTo>
                    <a:lnTo>
                      <a:pt x="248" y="448"/>
                    </a:lnTo>
                    <a:lnTo>
                      <a:pt x="240" y="448"/>
                    </a:lnTo>
                    <a:lnTo>
                      <a:pt x="234" y="448"/>
                    </a:lnTo>
                    <a:lnTo>
                      <a:pt x="232" y="456"/>
                    </a:lnTo>
                    <a:lnTo>
                      <a:pt x="228" y="452"/>
                    </a:lnTo>
                    <a:lnTo>
                      <a:pt x="228" y="444"/>
                    </a:lnTo>
                    <a:lnTo>
                      <a:pt x="222" y="440"/>
                    </a:lnTo>
                    <a:lnTo>
                      <a:pt x="218" y="432"/>
                    </a:lnTo>
                    <a:lnTo>
                      <a:pt x="220" y="424"/>
                    </a:lnTo>
                    <a:lnTo>
                      <a:pt x="214" y="416"/>
                    </a:lnTo>
                    <a:lnTo>
                      <a:pt x="212" y="404"/>
                    </a:lnTo>
                    <a:lnTo>
                      <a:pt x="218" y="394"/>
                    </a:lnTo>
                    <a:lnTo>
                      <a:pt x="226" y="382"/>
                    </a:lnTo>
                    <a:lnTo>
                      <a:pt x="232" y="378"/>
                    </a:lnTo>
                    <a:lnTo>
                      <a:pt x="240" y="374"/>
                    </a:lnTo>
                    <a:lnTo>
                      <a:pt x="248" y="370"/>
                    </a:lnTo>
                    <a:lnTo>
                      <a:pt x="238" y="368"/>
                    </a:lnTo>
                    <a:lnTo>
                      <a:pt x="226" y="366"/>
                    </a:lnTo>
                    <a:lnTo>
                      <a:pt x="222" y="370"/>
                    </a:lnTo>
                    <a:lnTo>
                      <a:pt x="218" y="374"/>
                    </a:lnTo>
                    <a:lnTo>
                      <a:pt x="208" y="374"/>
                    </a:lnTo>
                    <a:lnTo>
                      <a:pt x="204" y="376"/>
                    </a:lnTo>
                    <a:lnTo>
                      <a:pt x="190" y="380"/>
                    </a:lnTo>
                    <a:lnTo>
                      <a:pt x="182" y="374"/>
                    </a:lnTo>
                    <a:lnTo>
                      <a:pt x="176" y="368"/>
                    </a:lnTo>
                    <a:lnTo>
                      <a:pt x="172" y="370"/>
                    </a:lnTo>
                    <a:lnTo>
                      <a:pt x="174" y="376"/>
                    </a:lnTo>
                    <a:lnTo>
                      <a:pt x="174" y="384"/>
                    </a:lnTo>
                    <a:lnTo>
                      <a:pt x="164" y="382"/>
                    </a:lnTo>
                    <a:lnTo>
                      <a:pt x="158" y="370"/>
                    </a:lnTo>
                    <a:lnTo>
                      <a:pt x="152" y="364"/>
                    </a:lnTo>
                    <a:lnTo>
                      <a:pt x="146" y="362"/>
                    </a:lnTo>
                    <a:lnTo>
                      <a:pt x="144" y="368"/>
                    </a:lnTo>
                    <a:lnTo>
                      <a:pt x="144" y="376"/>
                    </a:lnTo>
                    <a:lnTo>
                      <a:pt x="140" y="380"/>
                    </a:lnTo>
                    <a:lnTo>
                      <a:pt x="140" y="370"/>
                    </a:lnTo>
                    <a:lnTo>
                      <a:pt x="136" y="362"/>
                    </a:lnTo>
                    <a:lnTo>
                      <a:pt x="134" y="352"/>
                    </a:lnTo>
                    <a:lnTo>
                      <a:pt x="136" y="344"/>
                    </a:lnTo>
                    <a:lnTo>
                      <a:pt x="142" y="344"/>
                    </a:lnTo>
                    <a:lnTo>
                      <a:pt x="146" y="334"/>
                    </a:lnTo>
                    <a:lnTo>
                      <a:pt x="158" y="326"/>
                    </a:lnTo>
                    <a:lnTo>
                      <a:pt x="160" y="316"/>
                    </a:lnTo>
                    <a:lnTo>
                      <a:pt x="168" y="310"/>
                    </a:lnTo>
                    <a:lnTo>
                      <a:pt x="176" y="304"/>
                    </a:lnTo>
                    <a:lnTo>
                      <a:pt x="172" y="294"/>
                    </a:lnTo>
                    <a:lnTo>
                      <a:pt x="164" y="286"/>
                    </a:lnTo>
                    <a:lnTo>
                      <a:pt x="166" y="276"/>
                    </a:lnTo>
                    <a:lnTo>
                      <a:pt x="166" y="272"/>
                    </a:lnTo>
                    <a:lnTo>
                      <a:pt x="166" y="260"/>
                    </a:lnTo>
                    <a:lnTo>
                      <a:pt x="174" y="260"/>
                    </a:lnTo>
                    <a:lnTo>
                      <a:pt x="174" y="254"/>
                    </a:lnTo>
                    <a:lnTo>
                      <a:pt x="168" y="252"/>
                    </a:lnTo>
                    <a:lnTo>
                      <a:pt x="162" y="262"/>
                    </a:lnTo>
                    <a:lnTo>
                      <a:pt x="158" y="262"/>
                    </a:lnTo>
                    <a:lnTo>
                      <a:pt x="156" y="268"/>
                    </a:lnTo>
                    <a:lnTo>
                      <a:pt x="154" y="276"/>
                    </a:lnTo>
                    <a:lnTo>
                      <a:pt x="152" y="268"/>
                    </a:lnTo>
                    <a:lnTo>
                      <a:pt x="148" y="262"/>
                    </a:lnTo>
                    <a:lnTo>
                      <a:pt x="142" y="264"/>
                    </a:lnTo>
                    <a:lnTo>
                      <a:pt x="140" y="270"/>
                    </a:lnTo>
                    <a:lnTo>
                      <a:pt x="132" y="274"/>
                    </a:lnTo>
                    <a:lnTo>
                      <a:pt x="128" y="282"/>
                    </a:lnTo>
                    <a:lnTo>
                      <a:pt x="128" y="288"/>
                    </a:lnTo>
                    <a:lnTo>
                      <a:pt x="124" y="296"/>
                    </a:lnTo>
                    <a:lnTo>
                      <a:pt x="122" y="304"/>
                    </a:lnTo>
                    <a:lnTo>
                      <a:pt x="118" y="310"/>
                    </a:lnTo>
                    <a:lnTo>
                      <a:pt x="110" y="308"/>
                    </a:lnTo>
                    <a:lnTo>
                      <a:pt x="108" y="300"/>
                    </a:lnTo>
                    <a:lnTo>
                      <a:pt x="114" y="292"/>
                    </a:lnTo>
                    <a:lnTo>
                      <a:pt x="118" y="282"/>
                    </a:lnTo>
                    <a:lnTo>
                      <a:pt x="122" y="276"/>
                    </a:lnTo>
                    <a:lnTo>
                      <a:pt x="130" y="270"/>
                    </a:lnTo>
                    <a:lnTo>
                      <a:pt x="124" y="260"/>
                    </a:lnTo>
                    <a:lnTo>
                      <a:pt x="130" y="252"/>
                    </a:lnTo>
                    <a:lnTo>
                      <a:pt x="130" y="240"/>
                    </a:lnTo>
                    <a:lnTo>
                      <a:pt x="134" y="234"/>
                    </a:lnTo>
                    <a:lnTo>
                      <a:pt x="138" y="226"/>
                    </a:lnTo>
                    <a:lnTo>
                      <a:pt x="136" y="222"/>
                    </a:lnTo>
                    <a:lnTo>
                      <a:pt x="146" y="214"/>
                    </a:lnTo>
                    <a:lnTo>
                      <a:pt x="146" y="206"/>
                    </a:lnTo>
                    <a:lnTo>
                      <a:pt x="152" y="206"/>
                    </a:lnTo>
                    <a:lnTo>
                      <a:pt x="154" y="198"/>
                    </a:lnTo>
                    <a:lnTo>
                      <a:pt x="158" y="190"/>
                    </a:lnTo>
                    <a:lnTo>
                      <a:pt x="160" y="184"/>
                    </a:lnTo>
                    <a:lnTo>
                      <a:pt x="154" y="184"/>
                    </a:lnTo>
                    <a:lnTo>
                      <a:pt x="146" y="190"/>
                    </a:lnTo>
                    <a:lnTo>
                      <a:pt x="142" y="196"/>
                    </a:lnTo>
                    <a:lnTo>
                      <a:pt x="134" y="196"/>
                    </a:lnTo>
                    <a:lnTo>
                      <a:pt x="136" y="204"/>
                    </a:lnTo>
                    <a:lnTo>
                      <a:pt x="130" y="208"/>
                    </a:lnTo>
                    <a:lnTo>
                      <a:pt x="124" y="212"/>
                    </a:lnTo>
                    <a:lnTo>
                      <a:pt x="114" y="212"/>
                    </a:lnTo>
                    <a:lnTo>
                      <a:pt x="102" y="212"/>
                    </a:lnTo>
                    <a:lnTo>
                      <a:pt x="98" y="206"/>
                    </a:lnTo>
                    <a:lnTo>
                      <a:pt x="104" y="204"/>
                    </a:lnTo>
                    <a:lnTo>
                      <a:pt x="112" y="198"/>
                    </a:lnTo>
                    <a:lnTo>
                      <a:pt x="114" y="194"/>
                    </a:lnTo>
                    <a:lnTo>
                      <a:pt x="108" y="188"/>
                    </a:lnTo>
                    <a:lnTo>
                      <a:pt x="106" y="180"/>
                    </a:lnTo>
                    <a:lnTo>
                      <a:pt x="112" y="176"/>
                    </a:lnTo>
                    <a:lnTo>
                      <a:pt x="114" y="172"/>
                    </a:lnTo>
                    <a:lnTo>
                      <a:pt x="112" y="168"/>
                    </a:lnTo>
                    <a:lnTo>
                      <a:pt x="120" y="166"/>
                    </a:lnTo>
                    <a:lnTo>
                      <a:pt x="128" y="168"/>
                    </a:lnTo>
                    <a:lnTo>
                      <a:pt x="134" y="170"/>
                    </a:lnTo>
                    <a:lnTo>
                      <a:pt x="136" y="160"/>
                    </a:lnTo>
                    <a:lnTo>
                      <a:pt x="136" y="152"/>
                    </a:lnTo>
                    <a:lnTo>
                      <a:pt x="140" y="148"/>
                    </a:lnTo>
                    <a:lnTo>
                      <a:pt x="148" y="150"/>
                    </a:lnTo>
                    <a:lnTo>
                      <a:pt x="142" y="140"/>
                    </a:lnTo>
                    <a:lnTo>
                      <a:pt x="148" y="138"/>
                    </a:lnTo>
                    <a:lnTo>
                      <a:pt x="156" y="140"/>
                    </a:lnTo>
                    <a:lnTo>
                      <a:pt x="150" y="130"/>
                    </a:lnTo>
                    <a:lnTo>
                      <a:pt x="152" y="124"/>
                    </a:lnTo>
                    <a:lnTo>
                      <a:pt x="160" y="126"/>
                    </a:lnTo>
                    <a:lnTo>
                      <a:pt x="152" y="120"/>
                    </a:lnTo>
                    <a:lnTo>
                      <a:pt x="150" y="114"/>
                    </a:lnTo>
                    <a:lnTo>
                      <a:pt x="148" y="104"/>
                    </a:lnTo>
                    <a:lnTo>
                      <a:pt x="148" y="96"/>
                    </a:lnTo>
                    <a:lnTo>
                      <a:pt x="158" y="96"/>
                    </a:lnTo>
                    <a:lnTo>
                      <a:pt x="154" y="88"/>
                    </a:lnTo>
                    <a:lnTo>
                      <a:pt x="156" y="82"/>
                    </a:lnTo>
                    <a:lnTo>
                      <a:pt x="158" y="76"/>
                    </a:lnTo>
                    <a:lnTo>
                      <a:pt x="164" y="64"/>
                    </a:lnTo>
                    <a:lnTo>
                      <a:pt x="174" y="66"/>
                    </a:lnTo>
                    <a:lnTo>
                      <a:pt x="184" y="70"/>
                    </a:lnTo>
                    <a:lnTo>
                      <a:pt x="190" y="66"/>
                    </a:lnTo>
                    <a:lnTo>
                      <a:pt x="186" y="60"/>
                    </a:lnTo>
                    <a:lnTo>
                      <a:pt x="182" y="52"/>
                    </a:lnTo>
                    <a:lnTo>
                      <a:pt x="188" y="52"/>
                    </a:lnTo>
                    <a:lnTo>
                      <a:pt x="190" y="36"/>
                    </a:lnTo>
                    <a:lnTo>
                      <a:pt x="200" y="34"/>
                    </a:lnTo>
                    <a:lnTo>
                      <a:pt x="200" y="26"/>
                    </a:lnTo>
                    <a:lnTo>
                      <a:pt x="210" y="20"/>
                    </a:lnTo>
                    <a:lnTo>
                      <a:pt x="210" y="12"/>
                    </a:lnTo>
                    <a:lnTo>
                      <a:pt x="216" y="0"/>
                    </a:lnTo>
                    <a:lnTo>
                      <a:pt x="224" y="4"/>
                    </a:lnTo>
                    <a:lnTo>
                      <a:pt x="232" y="12"/>
                    </a:lnTo>
                    <a:lnTo>
                      <a:pt x="230" y="16"/>
                    </a:lnTo>
                    <a:lnTo>
                      <a:pt x="238" y="14"/>
                    </a:lnTo>
                    <a:lnTo>
                      <a:pt x="242" y="18"/>
                    </a:lnTo>
                    <a:lnTo>
                      <a:pt x="254" y="18"/>
                    </a:lnTo>
                    <a:lnTo>
                      <a:pt x="270" y="18"/>
                    </a:lnTo>
                    <a:lnTo>
                      <a:pt x="286" y="16"/>
                    </a:lnTo>
                    <a:lnTo>
                      <a:pt x="290" y="18"/>
                    </a:lnTo>
                    <a:lnTo>
                      <a:pt x="298" y="18"/>
                    </a:lnTo>
                    <a:lnTo>
                      <a:pt x="310" y="18"/>
                    </a:lnTo>
                    <a:lnTo>
                      <a:pt x="314" y="22"/>
                    </a:lnTo>
                    <a:lnTo>
                      <a:pt x="310" y="30"/>
                    </a:lnTo>
                    <a:lnTo>
                      <a:pt x="308" y="40"/>
                    </a:lnTo>
                    <a:lnTo>
                      <a:pt x="300" y="52"/>
                    </a:lnTo>
                    <a:lnTo>
                      <a:pt x="290" y="52"/>
                    </a:lnTo>
                    <a:lnTo>
                      <a:pt x="280" y="62"/>
                    </a:lnTo>
                    <a:lnTo>
                      <a:pt x="266" y="68"/>
                    </a:lnTo>
                    <a:lnTo>
                      <a:pt x="260" y="76"/>
                    </a:lnTo>
                    <a:lnTo>
                      <a:pt x="248" y="76"/>
                    </a:lnTo>
                    <a:lnTo>
                      <a:pt x="252" y="84"/>
                    </a:lnTo>
                    <a:lnTo>
                      <a:pt x="238" y="84"/>
                    </a:lnTo>
                    <a:lnTo>
                      <a:pt x="244" y="88"/>
                    </a:lnTo>
                    <a:lnTo>
                      <a:pt x="258" y="90"/>
                    </a:lnTo>
                    <a:lnTo>
                      <a:pt x="250" y="100"/>
                    </a:lnTo>
                    <a:lnTo>
                      <a:pt x="240" y="108"/>
                    </a:lnTo>
                    <a:lnTo>
                      <a:pt x="258" y="110"/>
                    </a:lnTo>
                    <a:lnTo>
                      <a:pt x="272" y="108"/>
                    </a:lnTo>
                    <a:lnTo>
                      <a:pt x="286" y="104"/>
                    </a:lnTo>
                    <a:lnTo>
                      <a:pt x="294" y="112"/>
                    </a:lnTo>
                    <a:lnTo>
                      <a:pt x="308" y="112"/>
                    </a:lnTo>
                    <a:lnTo>
                      <a:pt x="322" y="116"/>
                    </a:lnTo>
                    <a:lnTo>
                      <a:pt x="338" y="120"/>
                    </a:lnTo>
                    <a:lnTo>
                      <a:pt x="354" y="120"/>
                    </a:lnTo>
                    <a:lnTo>
                      <a:pt x="360" y="128"/>
                    </a:lnTo>
                    <a:lnTo>
                      <a:pt x="362" y="138"/>
                    </a:lnTo>
                    <a:lnTo>
                      <a:pt x="358" y="146"/>
                    </a:lnTo>
                    <a:lnTo>
                      <a:pt x="352" y="152"/>
                    </a:lnTo>
                    <a:lnTo>
                      <a:pt x="342" y="166"/>
                    </a:lnTo>
                    <a:lnTo>
                      <a:pt x="340" y="174"/>
                    </a:lnTo>
                    <a:lnTo>
                      <a:pt x="332" y="192"/>
                    </a:lnTo>
                    <a:lnTo>
                      <a:pt x="324" y="200"/>
                    </a:lnTo>
                    <a:lnTo>
                      <a:pt x="316" y="206"/>
                    </a:lnTo>
                    <a:lnTo>
                      <a:pt x="308" y="216"/>
                    </a:lnTo>
                    <a:lnTo>
                      <a:pt x="300" y="226"/>
                    </a:lnTo>
                    <a:lnTo>
                      <a:pt x="290" y="230"/>
                    </a:lnTo>
                    <a:lnTo>
                      <a:pt x="272" y="232"/>
                    </a:lnTo>
                    <a:lnTo>
                      <a:pt x="264" y="234"/>
                    </a:lnTo>
                    <a:lnTo>
                      <a:pt x="276" y="240"/>
                    </a:lnTo>
                    <a:lnTo>
                      <a:pt x="286" y="240"/>
                    </a:lnTo>
                    <a:lnTo>
                      <a:pt x="300" y="240"/>
                    </a:lnTo>
                    <a:lnTo>
                      <a:pt x="308" y="244"/>
                    </a:lnTo>
                    <a:lnTo>
                      <a:pt x="302" y="250"/>
                    </a:lnTo>
                    <a:lnTo>
                      <a:pt x="284" y="258"/>
                    </a:lnTo>
                    <a:lnTo>
                      <a:pt x="272" y="256"/>
                    </a:lnTo>
                    <a:lnTo>
                      <a:pt x="266" y="260"/>
                    </a:lnTo>
                    <a:lnTo>
                      <a:pt x="260" y="264"/>
                    </a:lnTo>
                    <a:lnTo>
                      <a:pt x="250" y="264"/>
                    </a:lnTo>
                    <a:lnTo>
                      <a:pt x="240" y="264"/>
                    </a:lnTo>
                    <a:lnTo>
                      <a:pt x="244" y="268"/>
                    </a:lnTo>
                    <a:lnTo>
                      <a:pt x="254" y="270"/>
                    </a:lnTo>
                    <a:lnTo>
                      <a:pt x="268" y="276"/>
                    </a:lnTo>
                    <a:lnTo>
                      <a:pt x="274" y="276"/>
                    </a:lnTo>
                    <a:lnTo>
                      <a:pt x="282" y="270"/>
                    </a:lnTo>
                    <a:lnTo>
                      <a:pt x="292" y="272"/>
                    </a:lnTo>
                    <a:lnTo>
                      <a:pt x="300" y="280"/>
                    </a:lnTo>
                    <a:lnTo>
                      <a:pt x="310" y="284"/>
                    </a:lnTo>
                    <a:lnTo>
                      <a:pt x="318" y="284"/>
                    </a:lnTo>
                    <a:lnTo>
                      <a:pt x="318" y="290"/>
                    </a:lnTo>
                    <a:lnTo>
                      <a:pt x="322" y="302"/>
                    </a:lnTo>
                    <a:lnTo>
                      <a:pt x="326" y="316"/>
                    </a:lnTo>
                    <a:lnTo>
                      <a:pt x="342" y="324"/>
                    </a:lnTo>
                    <a:lnTo>
                      <a:pt x="344" y="330"/>
                    </a:lnTo>
                    <a:lnTo>
                      <a:pt x="346" y="344"/>
                    </a:lnTo>
                    <a:lnTo>
                      <a:pt x="338" y="350"/>
                    </a:lnTo>
                    <a:lnTo>
                      <a:pt x="340" y="362"/>
                    </a:lnTo>
                    <a:lnTo>
                      <a:pt x="344" y="390"/>
                    </a:lnTo>
                    <a:lnTo>
                      <a:pt x="346" y="410"/>
                    </a:lnTo>
                    <a:lnTo>
                      <a:pt x="350" y="422"/>
                    </a:lnTo>
                    <a:lnTo>
                      <a:pt x="362" y="426"/>
                    </a:lnTo>
                    <a:lnTo>
                      <a:pt x="372" y="434"/>
                    </a:lnTo>
                    <a:lnTo>
                      <a:pt x="388" y="448"/>
                    </a:lnTo>
                    <a:lnTo>
                      <a:pt x="390" y="462"/>
                    </a:lnTo>
                    <a:lnTo>
                      <a:pt x="398" y="474"/>
                    </a:lnTo>
                    <a:lnTo>
                      <a:pt x="402" y="482"/>
                    </a:lnTo>
                    <a:lnTo>
                      <a:pt x="400" y="488"/>
                    </a:lnTo>
                    <a:lnTo>
                      <a:pt x="398" y="496"/>
                    </a:lnTo>
                    <a:lnTo>
                      <a:pt x="402" y="508"/>
                    </a:lnTo>
                    <a:lnTo>
                      <a:pt x="408" y="522"/>
                    </a:lnTo>
                    <a:lnTo>
                      <a:pt x="404" y="528"/>
                    </a:lnTo>
                    <a:lnTo>
                      <a:pt x="400" y="534"/>
                    </a:lnTo>
                    <a:lnTo>
                      <a:pt x="404" y="540"/>
                    </a:lnTo>
                    <a:lnTo>
                      <a:pt x="414" y="551"/>
                    </a:lnTo>
                    <a:lnTo>
                      <a:pt x="416" y="565"/>
                    </a:lnTo>
                    <a:lnTo>
                      <a:pt x="418" y="577"/>
                    </a:lnTo>
                    <a:lnTo>
                      <a:pt x="410" y="585"/>
                    </a:lnTo>
                    <a:lnTo>
                      <a:pt x="400" y="591"/>
                    </a:lnTo>
                    <a:lnTo>
                      <a:pt x="398" y="595"/>
                    </a:lnTo>
                    <a:lnTo>
                      <a:pt x="402" y="605"/>
                    </a:lnTo>
                    <a:lnTo>
                      <a:pt x="412" y="609"/>
                    </a:lnTo>
                    <a:lnTo>
                      <a:pt x="420" y="603"/>
                    </a:lnTo>
                    <a:lnTo>
                      <a:pt x="430" y="597"/>
                    </a:lnTo>
                    <a:lnTo>
                      <a:pt x="446" y="599"/>
                    </a:lnTo>
                    <a:lnTo>
                      <a:pt x="466" y="603"/>
                    </a:lnTo>
                    <a:lnTo>
                      <a:pt x="482" y="617"/>
                    </a:lnTo>
                    <a:lnTo>
                      <a:pt x="494" y="635"/>
                    </a:lnTo>
                    <a:lnTo>
                      <a:pt x="492" y="655"/>
                    </a:lnTo>
                    <a:lnTo>
                      <a:pt x="486" y="667"/>
                    </a:lnTo>
                    <a:lnTo>
                      <a:pt x="482" y="679"/>
                    </a:lnTo>
                    <a:lnTo>
                      <a:pt x="476" y="687"/>
                    </a:lnTo>
                    <a:lnTo>
                      <a:pt x="468" y="695"/>
                    </a:lnTo>
                    <a:lnTo>
                      <a:pt x="454" y="697"/>
                    </a:lnTo>
                    <a:lnTo>
                      <a:pt x="446" y="697"/>
                    </a:lnTo>
                    <a:lnTo>
                      <a:pt x="456" y="703"/>
                    </a:lnTo>
                    <a:lnTo>
                      <a:pt x="456" y="711"/>
                    </a:lnTo>
                    <a:lnTo>
                      <a:pt x="448" y="715"/>
                    </a:lnTo>
                    <a:lnTo>
                      <a:pt x="440" y="709"/>
                    </a:lnTo>
                    <a:lnTo>
                      <a:pt x="434" y="711"/>
                    </a:lnTo>
                    <a:lnTo>
                      <a:pt x="428" y="715"/>
                    </a:lnTo>
                    <a:lnTo>
                      <a:pt x="432" y="721"/>
                    </a:lnTo>
                    <a:lnTo>
                      <a:pt x="434" y="729"/>
                    </a:lnTo>
                    <a:lnTo>
                      <a:pt x="430" y="735"/>
                    </a:lnTo>
                    <a:lnTo>
                      <a:pt x="412" y="733"/>
                    </a:lnTo>
                    <a:lnTo>
                      <a:pt x="410" y="739"/>
                    </a:lnTo>
                    <a:lnTo>
                      <a:pt x="414" y="745"/>
                    </a:lnTo>
                    <a:lnTo>
                      <a:pt x="420" y="753"/>
                    </a:lnTo>
                    <a:lnTo>
                      <a:pt x="434" y="755"/>
                    </a:lnTo>
                    <a:lnTo>
                      <a:pt x="446" y="755"/>
                    </a:lnTo>
                    <a:lnTo>
                      <a:pt x="460" y="757"/>
                    </a:lnTo>
                    <a:lnTo>
                      <a:pt x="456" y="763"/>
                    </a:lnTo>
                    <a:lnTo>
                      <a:pt x="454" y="777"/>
                    </a:lnTo>
                    <a:lnTo>
                      <a:pt x="434" y="785"/>
                    </a:lnTo>
                    <a:lnTo>
                      <a:pt x="428" y="785"/>
                    </a:lnTo>
                    <a:lnTo>
                      <a:pt x="428" y="795"/>
                    </a:lnTo>
                    <a:lnTo>
                      <a:pt x="410" y="797"/>
                    </a:lnTo>
                    <a:lnTo>
                      <a:pt x="392" y="803"/>
                    </a:lnTo>
                    <a:lnTo>
                      <a:pt x="386" y="805"/>
                    </a:lnTo>
                    <a:lnTo>
                      <a:pt x="382" y="809"/>
                    </a:lnTo>
                    <a:lnTo>
                      <a:pt x="370" y="805"/>
                    </a:lnTo>
                    <a:lnTo>
                      <a:pt x="360" y="797"/>
                    </a:lnTo>
                    <a:lnTo>
                      <a:pt x="350" y="797"/>
                    </a:lnTo>
                    <a:lnTo>
                      <a:pt x="332" y="797"/>
                    </a:lnTo>
                    <a:lnTo>
                      <a:pt x="322" y="799"/>
                    </a:lnTo>
                    <a:lnTo>
                      <a:pt x="312" y="797"/>
                    </a:lnTo>
                    <a:lnTo>
                      <a:pt x="306" y="791"/>
                    </a:lnTo>
                    <a:lnTo>
                      <a:pt x="292" y="791"/>
                    </a:lnTo>
                    <a:lnTo>
                      <a:pt x="284" y="781"/>
                    </a:lnTo>
                    <a:lnTo>
                      <a:pt x="280" y="789"/>
                    </a:lnTo>
                    <a:lnTo>
                      <a:pt x="258" y="793"/>
                    </a:lnTo>
                    <a:lnTo>
                      <a:pt x="244" y="791"/>
                    </a:lnTo>
                    <a:lnTo>
                      <a:pt x="240" y="791"/>
                    </a:lnTo>
                    <a:lnTo>
                      <a:pt x="242" y="795"/>
                    </a:lnTo>
                    <a:lnTo>
                      <a:pt x="244" y="799"/>
                    </a:lnTo>
                    <a:lnTo>
                      <a:pt x="240" y="805"/>
                    </a:lnTo>
                    <a:lnTo>
                      <a:pt x="230" y="799"/>
                    </a:lnTo>
                    <a:lnTo>
                      <a:pt x="216" y="795"/>
                    </a:lnTo>
                    <a:lnTo>
                      <a:pt x="208" y="795"/>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4" name="Freeform 1764"/>
              <p:cNvSpPr>
                <a:spLocks/>
              </p:cNvSpPr>
              <p:nvPr/>
            </p:nvSpPr>
            <p:spPr bwMode="gray">
              <a:xfrm>
                <a:off x="3086736" y="3739441"/>
                <a:ext cx="426063" cy="471432"/>
              </a:xfrm>
              <a:custGeom>
                <a:avLst/>
                <a:gdLst>
                  <a:gd name="T0" fmla="*/ 8413 w 292"/>
                  <a:gd name="T1" fmla="*/ 5604 h 337"/>
                  <a:gd name="T2" fmla="*/ 10144 w 292"/>
                  <a:gd name="T3" fmla="*/ 6858 h 337"/>
                  <a:gd name="T4" fmla="*/ 11762 w 292"/>
                  <a:gd name="T5" fmla="*/ 7363 h 337"/>
                  <a:gd name="T6" fmla="*/ 13299 w 292"/>
                  <a:gd name="T7" fmla="*/ 6858 h 337"/>
                  <a:gd name="T8" fmla="*/ 15115 w 292"/>
                  <a:gd name="T9" fmla="*/ 6153 h 337"/>
                  <a:gd name="T10" fmla="*/ 15678 w 292"/>
                  <a:gd name="T11" fmla="*/ 5104 h 337"/>
                  <a:gd name="T12" fmla="*/ 13546 w 292"/>
                  <a:gd name="T13" fmla="*/ 4633 h 337"/>
                  <a:gd name="T14" fmla="*/ 14590 w 292"/>
                  <a:gd name="T15" fmla="*/ 3442 h 337"/>
                  <a:gd name="T16" fmla="*/ 15266 w 292"/>
                  <a:gd name="T17" fmla="*/ 1630 h 337"/>
                  <a:gd name="T18" fmla="*/ 17111 w 292"/>
                  <a:gd name="T19" fmla="*/ 848 h 337"/>
                  <a:gd name="T20" fmla="*/ 18551 w 292"/>
                  <a:gd name="T21" fmla="*/ 583 h 337"/>
                  <a:gd name="T22" fmla="*/ 19759 w 292"/>
                  <a:gd name="T23" fmla="*/ 1022 h 337"/>
                  <a:gd name="T24" fmla="*/ 21262 w 292"/>
                  <a:gd name="T25" fmla="*/ 0 h 337"/>
                  <a:gd name="T26" fmla="*/ 22279 w 292"/>
                  <a:gd name="T27" fmla="*/ 1630 h 337"/>
                  <a:gd name="T28" fmla="*/ 20330 w 292"/>
                  <a:gd name="T29" fmla="*/ 2368 h 337"/>
                  <a:gd name="T30" fmla="*/ 18752 w 292"/>
                  <a:gd name="T31" fmla="*/ 4633 h 337"/>
                  <a:gd name="T32" fmla="*/ 16928 w 292"/>
                  <a:gd name="T33" fmla="*/ 4633 h 337"/>
                  <a:gd name="T34" fmla="*/ 17504 w 292"/>
                  <a:gd name="T35" fmla="*/ 6153 h 337"/>
                  <a:gd name="T36" fmla="*/ 15979 w 292"/>
                  <a:gd name="T37" fmla="*/ 6410 h 337"/>
                  <a:gd name="T38" fmla="*/ 16268 w 292"/>
                  <a:gd name="T39" fmla="*/ 8910 h 337"/>
                  <a:gd name="T40" fmla="*/ 18592 w 292"/>
                  <a:gd name="T41" fmla="*/ 10270 h 337"/>
                  <a:gd name="T42" fmla="*/ 20375 w 292"/>
                  <a:gd name="T43" fmla="*/ 8267 h 337"/>
                  <a:gd name="T44" fmla="*/ 21362 w 292"/>
                  <a:gd name="T45" fmla="*/ 10270 h 337"/>
                  <a:gd name="T46" fmla="*/ 22521 w 292"/>
                  <a:gd name="T47" fmla="*/ 11485 h 337"/>
                  <a:gd name="T48" fmla="*/ 23128 w 292"/>
                  <a:gd name="T49" fmla="*/ 12528 h 337"/>
                  <a:gd name="T50" fmla="*/ 22888 w 292"/>
                  <a:gd name="T51" fmla="*/ 13975 h 337"/>
                  <a:gd name="T52" fmla="*/ 22888 w 292"/>
                  <a:gd name="T53" fmla="*/ 17069 h 337"/>
                  <a:gd name="T54" fmla="*/ 22620 w 292"/>
                  <a:gd name="T55" fmla="*/ 21764 h 337"/>
                  <a:gd name="T56" fmla="*/ 21043 w 292"/>
                  <a:gd name="T57" fmla="*/ 24899 h 337"/>
                  <a:gd name="T58" fmla="*/ 19538 w 292"/>
                  <a:gd name="T59" fmla="*/ 26874 h 337"/>
                  <a:gd name="T60" fmla="*/ 18152 w 292"/>
                  <a:gd name="T61" fmla="*/ 27337 h 337"/>
                  <a:gd name="T62" fmla="*/ 16965 w 292"/>
                  <a:gd name="T63" fmla="*/ 27000 h 337"/>
                  <a:gd name="T64" fmla="*/ 14741 w 292"/>
                  <a:gd name="T65" fmla="*/ 27000 h 337"/>
                  <a:gd name="T66" fmla="*/ 13451 w 292"/>
                  <a:gd name="T67" fmla="*/ 28060 h 337"/>
                  <a:gd name="T68" fmla="*/ 10825 w 292"/>
                  <a:gd name="T69" fmla="*/ 29001 h 337"/>
                  <a:gd name="T70" fmla="*/ 8422 w 292"/>
                  <a:gd name="T71" fmla="*/ 29506 h 337"/>
                  <a:gd name="T72" fmla="*/ 5702 w 292"/>
                  <a:gd name="T73" fmla="*/ 29644 h 337"/>
                  <a:gd name="T74" fmla="*/ 2562 w 292"/>
                  <a:gd name="T75" fmla="*/ 29276 h 337"/>
                  <a:gd name="T76" fmla="*/ 3077 w 292"/>
                  <a:gd name="T77" fmla="*/ 28391 h 337"/>
                  <a:gd name="T78" fmla="*/ 3608 w 292"/>
                  <a:gd name="T79" fmla="*/ 27434 h 337"/>
                  <a:gd name="T80" fmla="*/ 1122 w 292"/>
                  <a:gd name="T81" fmla="*/ 27848 h 337"/>
                  <a:gd name="T82" fmla="*/ 2421 w 292"/>
                  <a:gd name="T83" fmla="*/ 27000 h 337"/>
                  <a:gd name="T84" fmla="*/ 2334 w 292"/>
                  <a:gd name="T85" fmla="*/ 26246 h 337"/>
                  <a:gd name="T86" fmla="*/ 0 w 292"/>
                  <a:gd name="T87" fmla="*/ 25557 h 337"/>
                  <a:gd name="T88" fmla="*/ 934 w 292"/>
                  <a:gd name="T89" fmla="*/ 24534 h 337"/>
                  <a:gd name="T90" fmla="*/ 3077 w 292"/>
                  <a:gd name="T91" fmla="*/ 24058 h 337"/>
                  <a:gd name="T92" fmla="*/ 2 w 292"/>
                  <a:gd name="T93" fmla="*/ 23085 h 337"/>
                  <a:gd name="T94" fmla="*/ 2130 w 292"/>
                  <a:gd name="T95" fmla="*/ 22346 h 337"/>
                  <a:gd name="T96" fmla="*/ 3608 w 292"/>
                  <a:gd name="T97" fmla="*/ 21325 h 337"/>
                  <a:gd name="T98" fmla="*/ 5328 w 292"/>
                  <a:gd name="T99" fmla="*/ 20401 h 337"/>
                  <a:gd name="T100" fmla="*/ 4449 w 292"/>
                  <a:gd name="T101" fmla="*/ 19749 h 337"/>
                  <a:gd name="T102" fmla="*/ 6629 w 292"/>
                  <a:gd name="T103" fmla="*/ 17177 h 337"/>
                  <a:gd name="T104" fmla="*/ 9230 w 292"/>
                  <a:gd name="T105" fmla="*/ 16209 h 337"/>
                  <a:gd name="T106" fmla="*/ 7681 w 292"/>
                  <a:gd name="T107" fmla="*/ 15201 h 337"/>
                  <a:gd name="T108" fmla="*/ 6418 w 292"/>
                  <a:gd name="T109" fmla="*/ 13642 h 337"/>
                  <a:gd name="T110" fmla="*/ 5037 w 292"/>
                  <a:gd name="T111" fmla="*/ 12992 h 337"/>
                  <a:gd name="T112" fmla="*/ 5702 w 292"/>
                  <a:gd name="T113" fmla="*/ 11485 h 337"/>
                  <a:gd name="T114" fmla="*/ 6848 w 292"/>
                  <a:gd name="T115" fmla="*/ 9817 h 337"/>
                  <a:gd name="T116" fmla="*/ 7265 w 292"/>
                  <a:gd name="T117" fmla="*/ 8941 h 337"/>
                  <a:gd name="T118" fmla="*/ 5520 w 292"/>
                  <a:gd name="T119" fmla="*/ 8135 h 337"/>
                  <a:gd name="T120" fmla="*/ 6196 w 292"/>
                  <a:gd name="T121" fmla="*/ 7760 h 337"/>
                  <a:gd name="T122" fmla="*/ 6848 w 292"/>
                  <a:gd name="T123" fmla="*/ 6410 h 337"/>
                  <a:gd name="T124" fmla="*/ 5839 w 292"/>
                  <a:gd name="T125" fmla="*/ 641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337"/>
                  <a:gd name="T191" fmla="*/ 292 w 292"/>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337">
                    <a:moveTo>
                      <a:pt x="84" y="64"/>
                    </a:moveTo>
                    <a:lnTo>
                      <a:pt x="92" y="68"/>
                    </a:lnTo>
                    <a:lnTo>
                      <a:pt x="102" y="64"/>
                    </a:lnTo>
                    <a:lnTo>
                      <a:pt x="112" y="70"/>
                    </a:lnTo>
                    <a:lnTo>
                      <a:pt x="124" y="72"/>
                    </a:lnTo>
                    <a:lnTo>
                      <a:pt x="126" y="78"/>
                    </a:lnTo>
                    <a:lnTo>
                      <a:pt x="132" y="82"/>
                    </a:lnTo>
                    <a:lnTo>
                      <a:pt x="138" y="78"/>
                    </a:lnTo>
                    <a:lnTo>
                      <a:pt x="146" y="82"/>
                    </a:lnTo>
                    <a:lnTo>
                      <a:pt x="158" y="88"/>
                    </a:lnTo>
                    <a:lnTo>
                      <a:pt x="166" y="84"/>
                    </a:lnTo>
                    <a:lnTo>
                      <a:pt x="162" y="78"/>
                    </a:lnTo>
                    <a:lnTo>
                      <a:pt x="166" y="74"/>
                    </a:lnTo>
                    <a:lnTo>
                      <a:pt x="172" y="70"/>
                    </a:lnTo>
                    <a:lnTo>
                      <a:pt x="186" y="70"/>
                    </a:lnTo>
                    <a:lnTo>
                      <a:pt x="190" y="72"/>
                    </a:lnTo>
                    <a:lnTo>
                      <a:pt x="192" y="64"/>
                    </a:lnTo>
                    <a:lnTo>
                      <a:pt x="194" y="58"/>
                    </a:lnTo>
                    <a:lnTo>
                      <a:pt x="184" y="56"/>
                    </a:lnTo>
                    <a:lnTo>
                      <a:pt x="178" y="52"/>
                    </a:lnTo>
                    <a:lnTo>
                      <a:pt x="168" y="52"/>
                    </a:lnTo>
                    <a:lnTo>
                      <a:pt x="162" y="44"/>
                    </a:lnTo>
                    <a:lnTo>
                      <a:pt x="164" y="38"/>
                    </a:lnTo>
                    <a:lnTo>
                      <a:pt x="180" y="38"/>
                    </a:lnTo>
                    <a:lnTo>
                      <a:pt x="182" y="32"/>
                    </a:lnTo>
                    <a:lnTo>
                      <a:pt x="190" y="30"/>
                    </a:lnTo>
                    <a:lnTo>
                      <a:pt x="188" y="18"/>
                    </a:lnTo>
                    <a:lnTo>
                      <a:pt x="198" y="14"/>
                    </a:lnTo>
                    <a:lnTo>
                      <a:pt x="202" y="6"/>
                    </a:lnTo>
                    <a:lnTo>
                      <a:pt x="212" y="10"/>
                    </a:lnTo>
                    <a:lnTo>
                      <a:pt x="218" y="6"/>
                    </a:lnTo>
                    <a:lnTo>
                      <a:pt x="222" y="12"/>
                    </a:lnTo>
                    <a:lnTo>
                      <a:pt x="228" y="6"/>
                    </a:lnTo>
                    <a:lnTo>
                      <a:pt x="236" y="6"/>
                    </a:lnTo>
                    <a:lnTo>
                      <a:pt x="236" y="12"/>
                    </a:lnTo>
                    <a:lnTo>
                      <a:pt x="244" y="12"/>
                    </a:lnTo>
                    <a:lnTo>
                      <a:pt x="250" y="6"/>
                    </a:lnTo>
                    <a:lnTo>
                      <a:pt x="256" y="2"/>
                    </a:lnTo>
                    <a:lnTo>
                      <a:pt x="262" y="0"/>
                    </a:lnTo>
                    <a:lnTo>
                      <a:pt x="266" y="8"/>
                    </a:lnTo>
                    <a:lnTo>
                      <a:pt x="274" y="12"/>
                    </a:lnTo>
                    <a:lnTo>
                      <a:pt x="274" y="18"/>
                    </a:lnTo>
                    <a:lnTo>
                      <a:pt x="266" y="22"/>
                    </a:lnTo>
                    <a:lnTo>
                      <a:pt x="256" y="24"/>
                    </a:lnTo>
                    <a:lnTo>
                      <a:pt x="250" y="26"/>
                    </a:lnTo>
                    <a:lnTo>
                      <a:pt x="246" y="34"/>
                    </a:lnTo>
                    <a:lnTo>
                      <a:pt x="234" y="44"/>
                    </a:lnTo>
                    <a:lnTo>
                      <a:pt x="232" y="52"/>
                    </a:lnTo>
                    <a:lnTo>
                      <a:pt x="222" y="54"/>
                    </a:lnTo>
                    <a:lnTo>
                      <a:pt x="214" y="52"/>
                    </a:lnTo>
                    <a:lnTo>
                      <a:pt x="208" y="52"/>
                    </a:lnTo>
                    <a:lnTo>
                      <a:pt x="212" y="60"/>
                    </a:lnTo>
                    <a:lnTo>
                      <a:pt x="218" y="64"/>
                    </a:lnTo>
                    <a:lnTo>
                      <a:pt x="214" y="70"/>
                    </a:lnTo>
                    <a:lnTo>
                      <a:pt x="204" y="70"/>
                    </a:lnTo>
                    <a:lnTo>
                      <a:pt x="200" y="66"/>
                    </a:lnTo>
                    <a:lnTo>
                      <a:pt x="196" y="72"/>
                    </a:lnTo>
                    <a:lnTo>
                      <a:pt x="190" y="78"/>
                    </a:lnTo>
                    <a:lnTo>
                      <a:pt x="196" y="88"/>
                    </a:lnTo>
                    <a:lnTo>
                      <a:pt x="202" y="100"/>
                    </a:lnTo>
                    <a:lnTo>
                      <a:pt x="208" y="102"/>
                    </a:lnTo>
                    <a:lnTo>
                      <a:pt x="214" y="110"/>
                    </a:lnTo>
                    <a:lnTo>
                      <a:pt x="230" y="116"/>
                    </a:lnTo>
                    <a:lnTo>
                      <a:pt x="240" y="108"/>
                    </a:lnTo>
                    <a:lnTo>
                      <a:pt x="242" y="98"/>
                    </a:lnTo>
                    <a:lnTo>
                      <a:pt x="252" y="94"/>
                    </a:lnTo>
                    <a:lnTo>
                      <a:pt x="258" y="100"/>
                    </a:lnTo>
                    <a:lnTo>
                      <a:pt x="260" y="112"/>
                    </a:lnTo>
                    <a:lnTo>
                      <a:pt x="264" y="116"/>
                    </a:lnTo>
                    <a:lnTo>
                      <a:pt x="270" y="118"/>
                    </a:lnTo>
                    <a:lnTo>
                      <a:pt x="268" y="130"/>
                    </a:lnTo>
                    <a:lnTo>
                      <a:pt x="278" y="130"/>
                    </a:lnTo>
                    <a:lnTo>
                      <a:pt x="288" y="132"/>
                    </a:lnTo>
                    <a:lnTo>
                      <a:pt x="292" y="140"/>
                    </a:lnTo>
                    <a:lnTo>
                      <a:pt x="286" y="142"/>
                    </a:lnTo>
                    <a:lnTo>
                      <a:pt x="280" y="144"/>
                    </a:lnTo>
                    <a:lnTo>
                      <a:pt x="278" y="152"/>
                    </a:lnTo>
                    <a:lnTo>
                      <a:pt x="282" y="158"/>
                    </a:lnTo>
                    <a:lnTo>
                      <a:pt x="282" y="174"/>
                    </a:lnTo>
                    <a:lnTo>
                      <a:pt x="288" y="188"/>
                    </a:lnTo>
                    <a:lnTo>
                      <a:pt x="282" y="192"/>
                    </a:lnTo>
                    <a:lnTo>
                      <a:pt x="280" y="204"/>
                    </a:lnTo>
                    <a:lnTo>
                      <a:pt x="280" y="214"/>
                    </a:lnTo>
                    <a:lnTo>
                      <a:pt x="280" y="246"/>
                    </a:lnTo>
                    <a:lnTo>
                      <a:pt x="268" y="258"/>
                    </a:lnTo>
                    <a:lnTo>
                      <a:pt x="260" y="267"/>
                    </a:lnTo>
                    <a:lnTo>
                      <a:pt x="260" y="281"/>
                    </a:lnTo>
                    <a:lnTo>
                      <a:pt x="248" y="291"/>
                    </a:lnTo>
                    <a:lnTo>
                      <a:pt x="240" y="297"/>
                    </a:lnTo>
                    <a:lnTo>
                      <a:pt x="242" y="303"/>
                    </a:lnTo>
                    <a:lnTo>
                      <a:pt x="246" y="313"/>
                    </a:lnTo>
                    <a:lnTo>
                      <a:pt x="234" y="315"/>
                    </a:lnTo>
                    <a:lnTo>
                      <a:pt x="224" y="309"/>
                    </a:lnTo>
                    <a:lnTo>
                      <a:pt x="218" y="305"/>
                    </a:lnTo>
                    <a:lnTo>
                      <a:pt x="214" y="309"/>
                    </a:lnTo>
                    <a:lnTo>
                      <a:pt x="210" y="305"/>
                    </a:lnTo>
                    <a:lnTo>
                      <a:pt x="204" y="311"/>
                    </a:lnTo>
                    <a:lnTo>
                      <a:pt x="196" y="313"/>
                    </a:lnTo>
                    <a:lnTo>
                      <a:pt x="182" y="305"/>
                    </a:lnTo>
                    <a:lnTo>
                      <a:pt x="172" y="307"/>
                    </a:lnTo>
                    <a:lnTo>
                      <a:pt x="166" y="311"/>
                    </a:lnTo>
                    <a:lnTo>
                      <a:pt x="166" y="317"/>
                    </a:lnTo>
                    <a:lnTo>
                      <a:pt x="148" y="317"/>
                    </a:lnTo>
                    <a:lnTo>
                      <a:pt x="146" y="323"/>
                    </a:lnTo>
                    <a:lnTo>
                      <a:pt x="134" y="327"/>
                    </a:lnTo>
                    <a:lnTo>
                      <a:pt x="118" y="325"/>
                    </a:lnTo>
                    <a:lnTo>
                      <a:pt x="108" y="331"/>
                    </a:lnTo>
                    <a:lnTo>
                      <a:pt x="104" y="333"/>
                    </a:lnTo>
                    <a:lnTo>
                      <a:pt x="100" y="335"/>
                    </a:lnTo>
                    <a:lnTo>
                      <a:pt x="96" y="335"/>
                    </a:lnTo>
                    <a:lnTo>
                      <a:pt x="70" y="335"/>
                    </a:lnTo>
                    <a:lnTo>
                      <a:pt x="48" y="337"/>
                    </a:lnTo>
                    <a:lnTo>
                      <a:pt x="46" y="331"/>
                    </a:lnTo>
                    <a:lnTo>
                      <a:pt x="32" y="331"/>
                    </a:lnTo>
                    <a:lnTo>
                      <a:pt x="24" y="329"/>
                    </a:lnTo>
                    <a:lnTo>
                      <a:pt x="26" y="323"/>
                    </a:lnTo>
                    <a:lnTo>
                      <a:pt x="38" y="321"/>
                    </a:lnTo>
                    <a:lnTo>
                      <a:pt x="44" y="319"/>
                    </a:lnTo>
                    <a:lnTo>
                      <a:pt x="48" y="313"/>
                    </a:lnTo>
                    <a:lnTo>
                      <a:pt x="44" y="311"/>
                    </a:lnTo>
                    <a:lnTo>
                      <a:pt x="38" y="313"/>
                    </a:lnTo>
                    <a:lnTo>
                      <a:pt x="20" y="313"/>
                    </a:lnTo>
                    <a:lnTo>
                      <a:pt x="14" y="315"/>
                    </a:lnTo>
                    <a:lnTo>
                      <a:pt x="10" y="309"/>
                    </a:lnTo>
                    <a:lnTo>
                      <a:pt x="20" y="305"/>
                    </a:lnTo>
                    <a:lnTo>
                      <a:pt x="30" y="305"/>
                    </a:lnTo>
                    <a:lnTo>
                      <a:pt x="36" y="301"/>
                    </a:lnTo>
                    <a:lnTo>
                      <a:pt x="38" y="299"/>
                    </a:lnTo>
                    <a:lnTo>
                      <a:pt x="28" y="297"/>
                    </a:lnTo>
                    <a:lnTo>
                      <a:pt x="16" y="299"/>
                    </a:lnTo>
                    <a:lnTo>
                      <a:pt x="8" y="291"/>
                    </a:lnTo>
                    <a:lnTo>
                      <a:pt x="0" y="289"/>
                    </a:lnTo>
                    <a:lnTo>
                      <a:pt x="0" y="283"/>
                    </a:lnTo>
                    <a:lnTo>
                      <a:pt x="8" y="283"/>
                    </a:lnTo>
                    <a:lnTo>
                      <a:pt x="12" y="277"/>
                    </a:lnTo>
                    <a:lnTo>
                      <a:pt x="20" y="277"/>
                    </a:lnTo>
                    <a:lnTo>
                      <a:pt x="30" y="275"/>
                    </a:lnTo>
                    <a:lnTo>
                      <a:pt x="38" y="271"/>
                    </a:lnTo>
                    <a:lnTo>
                      <a:pt x="30" y="267"/>
                    </a:lnTo>
                    <a:lnTo>
                      <a:pt x="12" y="265"/>
                    </a:lnTo>
                    <a:lnTo>
                      <a:pt x="2" y="260"/>
                    </a:lnTo>
                    <a:lnTo>
                      <a:pt x="6" y="250"/>
                    </a:lnTo>
                    <a:lnTo>
                      <a:pt x="16" y="246"/>
                    </a:lnTo>
                    <a:lnTo>
                      <a:pt x="26" y="252"/>
                    </a:lnTo>
                    <a:lnTo>
                      <a:pt x="38" y="258"/>
                    </a:lnTo>
                    <a:lnTo>
                      <a:pt x="44" y="248"/>
                    </a:lnTo>
                    <a:lnTo>
                      <a:pt x="44" y="240"/>
                    </a:lnTo>
                    <a:lnTo>
                      <a:pt x="60" y="240"/>
                    </a:lnTo>
                    <a:lnTo>
                      <a:pt x="58" y="230"/>
                    </a:lnTo>
                    <a:lnTo>
                      <a:pt x="66" y="230"/>
                    </a:lnTo>
                    <a:lnTo>
                      <a:pt x="72" y="226"/>
                    </a:lnTo>
                    <a:lnTo>
                      <a:pt x="62" y="224"/>
                    </a:lnTo>
                    <a:lnTo>
                      <a:pt x="56" y="222"/>
                    </a:lnTo>
                    <a:lnTo>
                      <a:pt x="66" y="216"/>
                    </a:lnTo>
                    <a:lnTo>
                      <a:pt x="84" y="204"/>
                    </a:lnTo>
                    <a:lnTo>
                      <a:pt x="82" y="194"/>
                    </a:lnTo>
                    <a:lnTo>
                      <a:pt x="94" y="184"/>
                    </a:lnTo>
                    <a:lnTo>
                      <a:pt x="108" y="188"/>
                    </a:lnTo>
                    <a:lnTo>
                      <a:pt x="114" y="182"/>
                    </a:lnTo>
                    <a:lnTo>
                      <a:pt x="114" y="174"/>
                    </a:lnTo>
                    <a:lnTo>
                      <a:pt x="106" y="174"/>
                    </a:lnTo>
                    <a:lnTo>
                      <a:pt x="94" y="172"/>
                    </a:lnTo>
                    <a:lnTo>
                      <a:pt x="84" y="170"/>
                    </a:lnTo>
                    <a:lnTo>
                      <a:pt x="80" y="160"/>
                    </a:lnTo>
                    <a:lnTo>
                      <a:pt x="80" y="154"/>
                    </a:lnTo>
                    <a:lnTo>
                      <a:pt x="68" y="156"/>
                    </a:lnTo>
                    <a:lnTo>
                      <a:pt x="70" y="148"/>
                    </a:lnTo>
                    <a:lnTo>
                      <a:pt x="62" y="148"/>
                    </a:lnTo>
                    <a:lnTo>
                      <a:pt x="58" y="140"/>
                    </a:lnTo>
                    <a:lnTo>
                      <a:pt x="56" y="130"/>
                    </a:lnTo>
                    <a:lnTo>
                      <a:pt x="70" y="130"/>
                    </a:lnTo>
                    <a:lnTo>
                      <a:pt x="74" y="126"/>
                    </a:lnTo>
                    <a:lnTo>
                      <a:pt x="76" y="114"/>
                    </a:lnTo>
                    <a:lnTo>
                      <a:pt x="84" y="112"/>
                    </a:lnTo>
                    <a:lnTo>
                      <a:pt x="92" y="114"/>
                    </a:lnTo>
                    <a:lnTo>
                      <a:pt x="94" y="108"/>
                    </a:lnTo>
                    <a:lnTo>
                      <a:pt x="90" y="102"/>
                    </a:lnTo>
                    <a:lnTo>
                      <a:pt x="78" y="102"/>
                    </a:lnTo>
                    <a:lnTo>
                      <a:pt x="74" y="96"/>
                    </a:lnTo>
                    <a:lnTo>
                      <a:pt x="68" y="92"/>
                    </a:lnTo>
                    <a:lnTo>
                      <a:pt x="64" y="86"/>
                    </a:lnTo>
                    <a:lnTo>
                      <a:pt x="72" y="84"/>
                    </a:lnTo>
                    <a:lnTo>
                      <a:pt x="76" y="88"/>
                    </a:lnTo>
                    <a:lnTo>
                      <a:pt x="80" y="92"/>
                    </a:lnTo>
                    <a:lnTo>
                      <a:pt x="84" y="84"/>
                    </a:lnTo>
                    <a:lnTo>
                      <a:pt x="84" y="72"/>
                    </a:lnTo>
                    <a:lnTo>
                      <a:pt x="80" y="70"/>
                    </a:lnTo>
                    <a:lnTo>
                      <a:pt x="76" y="76"/>
                    </a:lnTo>
                    <a:lnTo>
                      <a:pt x="72" y="72"/>
                    </a:lnTo>
                    <a:lnTo>
                      <a:pt x="78" y="66"/>
                    </a:lnTo>
                    <a:lnTo>
                      <a:pt x="84" y="6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5" name="Freeform 1765"/>
              <p:cNvSpPr>
                <a:spLocks/>
              </p:cNvSpPr>
              <p:nvPr/>
            </p:nvSpPr>
            <p:spPr bwMode="gray">
              <a:xfrm>
                <a:off x="3363223" y="3772443"/>
                <a:ext cx="226629" cy="165000"/>
              </a:xfrm>
              <a:custGeom>
                <a:avLst/>
                <a:gdLst>
                  <a:gd name="T0" fmla="*/ 6370 w 152"/>
                  <a:gd name="T1" fmla="*/ 478 h 118"/>
                  <a:gd name="T2" fmla="*/ 7679 w 152"/>
                  <a:gd name="T3" fmla="*/ 2 h 118"/>
                  <a:gd name="T4" fmla="*/ 8437 w 152"/>
                  <a:gd name="T5" fmla="*/ 0 h 118"/>
                  <a:gd name="T6" fmla="*/ 11190 w 152"/>
                  <a:gd name="T7" fmla="*/ 0 h 118"/>
                  <a:gd name="T8" fmla="*/ 12065 w 152"/>
                  <a:gd name="T9" fmla="*/ 572 h 118"/>
                  <a:gd name="T10" fmla="*/ 12526 w 152"/>
                  <a:gd name="T11" fmla="*/ 1534 h 118"/>
                  <a:gd name="T12" fmla="*/ 12606 w 152"/>
                  <a:gd name="T13" fmla="*/ 2602 h 118"/>
                  <a:gd name="T14" fmla="*/ 13302 w 152"/>
                  <a:gd name="T15" fmla="*/ 3376 h 118"/>
                  <a:gd name="T16" fmla="*/ 13193 w 152"/>
                  <a:gd name="T17" fmla="*/ 3919 h 118"/>
                  <a:gd name="T18" fmla="*/ 12606 w 152"/>
                  <a:gd name="T19" fmla="*/ 4411 h 118"/>
                  <a:gd name="T20" fmla="*/ 13843 w 152"/>
                  <a:gd name="T21" fmla="*/ 4822 h 118"/>
                  <a:gd name="T22" fmla="*/ 13850 w 152"/>
                  <a:gd name="T23" fmla="*/ 5597 h 118"/>
                  <a:gd name="T24" fmla="*/ 13302 w 152"/>
                  <a:gd name="T25" fmla="*/ 5805 h 118"/>
                  <a:gd name="T26" fmla="*/ 13193 w 152"/>
                  <a:gd name="T27" fmla="*/ 6074 h 118"/>
                  <a:gd name="T28" fmla="*/ 12988 w 152"/>
                  <a:gd name="T29" fmla="*/ 6940 h 118"/>
                  <a:gd name="T30" fmla="*/ 11474 w 152"/>
                  <a:gd name="T31" fmla="*/ 7313 h 118"/>
                  <a:gd name="T32" fmla="*/ 11401 w 152"/>
                  <a:gd name="T33" fmla="*/ 7632 h 118"/>
                  <a:gd name="T34" fmla="*/ 9947 w 152"/>
                  <a:gd name="T35" fmla="*/ 8500 h 118"/>
                  <a:gd name="T36" fmla="*/ 9054 w 152"/>
                  <a:gd name="T37" fmla="*/ 7775 h 118"/>
                  <a:gd name="T38" fmla="*/ 7122 w 152"/>
                  <a:gd name="T39" fmla="*/ 7632 h 118"/>
                  <a:gd name="T40" fmla="*/ 6827 w 152"/>
                  <a:gd name="T41" fmla="*/ 6640 h 118"/>
                  <a:gd name="T42" fmla="*/ 6243 w 152"/>
                  <a:gd name="T43" fmla="*/ 5444 h 118"/>
                  <a:gd name="T44" fmla="*/ 4797 w 152"/>
                  <a:gd name="T45" fmla="*/ 5343 h 118"/>
                  <a:gd name="T46" fmla="*/ 3622 w 152"/>
                  <a:gd name="T47" fmla="*/ 6640 h 118"/>
                  <a:gd name="T48" fmla="*/ 1672 w 152"/>
                  <a:gd name="T49" fmla="*/ 5597 h 118"/>
                  <a:gd name="T50" fmla="*/ 0 w 152"/>
                  <a:gd name="T51" fmla="*/ 3919 h 118"/>
                  <a:gd name="T52" fmla="*/ 866 w 152"/>
                  <a:gd name="T53" fmla="*/ 3088 h 118"/>
                  <a:gd name="T54" fmla="*/ 2217 w 152"/>
                  <a:gd name="T55" fmla="*/ 3376 h 118"/>
                  <a:gd name="T56" fmla="*/ 2018 w 152"/>
                  <a:gd name="T57" fmla="*/ 2602 h 118"/>
                  <a:gd name="T58" fmla="*/ 2436 w 152"/>
                  <a:gd name="T59" fmla="*/ 2004 h 118"/>
                  <a:gd name="T60" fmla="*/ 3899 w 152"/>
                  <a:gd name="T61" fmla="*/ 2004 h 118"/>
                  <a:gd name="T62" fmla="*/ 5172 w 152"/>
                  <a:gd name="T63" fmla="*/ 683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2"/>
                  <a:gd name="T97" fmla="*/ 0 h 118"/>
                  <a:gd name="T98" fmla="*/ 152 w 152"/>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2" h="118">
                    <a:moveTo>
                      <a:pt x="60" y="2"/>
                    </a:moveTo>
                    <a:lnTo>
                      <a:pt x="70" y="6"/>
                    </a:lnTo>
                    <a:lnTo>
                      <a:pt x="76" y="6"/>
                    </a:lnTo>
                    <a:lnTo>
                      <a:pt x="84" y="2"/>
                    </a:lnTo>
                    <a:lnTo>
                      <a:pt x="86" y="0"/>
                    </a:lnTo>
                    <a:lnTo>
                      <a:pt x="92" y="0"/>
                    </a:lnTo>
                    <a:lnTo>
                      <a:pt x="106" y="0"/>
                    </a:lnTo>
                    <a:lnTo>
                      <a:pt x="122" y="0"/>
                    </a:lnTo>
                    <a:lnTo>
                      <a:pt x="130" y="6"/>
                    </a:lnTo>
                    <a:lnTo>
                      <a:pt x="132" y="8"/>
                    </a:lnTo>
                    <a:lnTo>
                      <a:pt x="132" y="18"/>
                    </a:lnTo>
                    <a:lnTo>
                      <a:pt x="136" y="22"/>
                    </a:lnTo>
                    <a:lnTo>
                      <a:pt x="134" y="30"/>
                    </a:lnTo>
                    <a:lnTo>
                      <a:pt x="138" y="36"/>
                    </a:lnTo>
                    <a:lnTo>
                      <a:pt x="140" y="44"/>
                    </a:lnTo>
                    <a:lnTo>
                      <a:pt x="146" y="46"/>
                    </a:lnTo>
                    <a:lnTo>
                      <a:pt x="146" y="50"/>
                    </a:lnTo>
                    <a:lnTo>
                      <a:pt x="144" y="54"/>
                    </a:lnTo>
                    <a:lnTo>
                      <a:pt x="138" y="56"/>
                    </a:lnTo>
                    <a:lnTo>
                      <a:pt x="138" y="60"/>
                    </a:lnTo>
                    <a:lnTo>
                      <a:pt x="144" y="60"/>
                    </a:lnTo>
                    <a:lnTo>
                      <a:pt x="150" y="66"/>
                    </a:lnTo>
                    <a:lnTo>
                      <a:pt x="152" y="70"/>
                    </a:lnTo>
                    <a:lnTo>
                      <a:pt x="152" y="78"/>
                    </a:lnTo>
                    <a:lnTo>
                      <a:pt x="150" y="84"/>
                    </a:lnTo>
                    <a:lnTo>
                      <a:pt x="146" y="80"/>
                    </a:lnTo>
                    <a:lnTo>
                      <a:pt x="144" y="82"/>
                    </a:lnTo>
                    <a:lnTo>
                      <a:pt x="144" y="84"/>
                    </a:lnTo>
                    <a:lnTo>
                      <a:pt x="146" y="92"/>
                    </a:lnTo>
                    <a:lnTo>
                      <a:pt x="142" y="96"/>
                    </a:lnTo>
                    <a:lnTo>
                      <a:pt x="136" y="104"/>
                    </a:lnTo>
                    <a:lnTo>
                      <a:pt x="126" y="102"/>
                    </a:lnTo>
                    <a:lnTo>
                      <a:pt x="126" y="104"/>
                    </a:lnTo>
                    <a:lnTo>
                      <a:pt x="124" y="106"/>
                    </a:lnTo>
                    <a:lnTo>
                      <a:pt x="116" y="112"/>
                    </a:lnTo>
                    <a:lnTo>
                      <a:pt x="108" y="118"/>
                    </a:lnTo>
                    <a:lnTo>
                      <a:pt x="102" y="116"/>
                    </a:lnTo>
                    <a:lnTo>
                      <a:pt x="98" y="108"/>
                    </a:lnTo>
                    <a:lnTo>
                      <a:pt x="88" y="106"/>
                    </a:lnTo>
                    <a:lnTo>
                      <a:pt x="78" y="106"/>
                    </a:lnTo>
                    <a:lnTo>
                      <a:pt x="80" y="94"/>
                    </a:lnTo>
                    <a:lnTo>
                      <a:pt x="74" y="92"/>
                    </a:lnTo>
                    <a:lnTo>
                      <a:pt x="70" y="88"/>
                    </a:lnTo>
                    <a:lnTo>
                      <a:pt x="68" y="76"/>
                    </a:lnTo>
                    <a:lnTo>
                      <a:pt x="62" y="70"/>
                    </a:lnTo>
                    <a:lnTo>
                      <a:pt x="52" y="74"/>
                    </a:lnTo>
                    <a:lnTo>
                      <a:pt x="50" y="84"/>
                    </a:lnTo>
                    <a:lnTo>
                      <a:pt x="40" y="92"/>
                    </a:lnTo>
                    <a:lnTo>
                      <a:pt x="24" y="86"/>
                    </a:lnTo>
                    <a:lnTo>
                      <a:pt x="18" y="78"/>
                    </a:lnTo>
                    <a:lnTo>
                      <a:pt x="12" y="76"/>
                    </a:lnTo>
                    <a:lnTo>
                      <a:pt x="0" y="54"/>
                    </a:lnTo>
                    <a:lnTo>
                      <a:pt x="6" y="48"/>
                    </a:lnTo>
                    <a:lnTo>
                      <a:pt x="10" y="42"/>
                    </a:lnTo>
                    <a:lnTo>
                      <a:pt x="14" y="46"/>
                    </a:lnTo>
                    <a:lnTo>
                      <a:pt x="24" y="46"/>
                    </a:lnTo>
                    <a:lnTo>
                      <a:pt x="28" y="40"/>
                    </a:lnTo>
                    <a:lnTo>
                      <a:pt x="22" y="36"/>
                    </a:lnTo>
                    <a:lnTo>
                      <a:pt x="18" y="28"/>
                    </a:lnTo>
                    <a:lnTo>
                      <a:pt x="26" y="28"/>
                    </a:lnTo>
                    <a:lnTo>
                      <a:pt x="32" y="30"/>
                    </a:lnTo>
                    <a:lnTo>
                      <a:pt x="42" y="28"/>
                    </a:lnTo>
                    <a:lnTo>
                      <a:pt x="44" y="20"/>
                    </a:lnTo>
                    <a:lnTo>
                      <a:pt x="56" y="10"/>
                    </a:lnTo>
                    <a:lnTo>
                      <a:pt x="60" y="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6" name="Freeform 1766"/>
              <p:cNvSpPr>
                <a:spLocks/>
              </p:cNvSpPr>
              <p:nvPr/>
            </p:nvSpPr>
            <p:spPr bwMode="gray">
              <a:xfrm>
                <a:off x="4278806" y="4149589"/>
                <a:ext cx="349011" cy="358288"/>
              </a:xfrm>
              <a:custGeom>
                <a:avLst/>
                <a:gdLst>
                  <a:gd name="T0" fmla="*/ 1120 w 240"/>
                  <a:gd name="T1" fmla="*/ 13589 h 256"/>
                  <a:gd name="T2" fmla="*/ 2907 w 240"/>
                  <a:gd name="T3" fmla="*/ 13921 h 256"/>
                  <a:gd name="T4" fmla="*/ 4438 w 240"/>
                  <a:gd name="T5" fmla="*/ 13168 h 256"/>
                  <a:gd name="T6" fmla="*/ 4046 w 240"/>
                  <a:gd name="T7" fmla="*/ 12278 h 256"/>
                  <a:gd name="T8" fmla="*/ 2560 w 240"/>
                  <a:gd name="T9" fmla="*/ 11821 h 256"/>
                  <a:gd name="T10" fmla="*/ 2798 w 240"/>
                  <a:gd name="T11" fmla="*/ 11226 h 256"/>
                  <a:gd name="T12" fmla="*/ 4438 w 240"/>
                  <a:gd name="T13" fmla="*/ 11951 h 256"/>
                  <a:gd name="T14" fmla="*/ 4859 w 240"/>
                  <a:gd name="T15" fmla="*/ 11510 h 256"/>
                  <a:gd name="T16" fmla="*/ 3692 w 240"/>
                  <a:gd name="T17" fmla="*/ 9938 h 256"/>
                  <a:gd name="T18" fmla="*/ 5518 w 240"/>
                  <a:gd name="T19" fmla="*/ 8132 h 256"/>
                  <a:gd name="T20" fmla="*/ 6824 w 240"/>
                  <a:gd name="T21" fmla="*/ 5482 h 256"/>
                  <a:gd name="T22" fmla="*/ 7674 w 240"/>
                  <a:gd name="T23" fmla="*/ 3830 h 256"/>
                  <a:gd name="T24" fmla="*/ 8415 w 240"/>
                  <a:gd name="T25" fmla="*/ 3202 h 256"/>
                  <a:gd name="T26" fmla="*/ 9361 w 240"/>
                  <a:gd name="T27" fmla="*/ 3502 h 256"/>
                  <a:gd name="T28" fmla="*/ 10288 w 240"/>
                  <a:gd name="T29" fmla="*/ 4913 h 256"/>
                  <a:gd name="T30" fmla="*/ 9221 w 240"/>
                  <a:gd name="T31" fmla="*/ 5482 h 256"/>
                  <a:gd name="T32" fmla="*/ 9196 w 240"/>
                  <a:gd name="T33" fmla="*/ 6448 h 256"/>
                  <a:gd name="T34" fmla="*/ 9841 w 240"/>
                  <a:gd name="T35" fmla="*/ 6723 h 256"/>
                  <a:gd name="T36" fmla="*/ 11724 w 240"/>
                  <a:gd name="T37" fmla="*/ 5610 h 256"/>
                  <a:gd name="T38" fmla="*/ 12101 w 240"/>
                  <a:gd name="T39" fmla="*/ 3971 h 256"/>
                  <a:gd name="T40" fmla="*/ 10098 w 240"/>
                  <a:gd name="T41" fmla="*/ 2448 h 256"/>
                  <a:gd name="T42" fmla="*/ 12134 w 240"/>
                  <a:gd name="T43" fmla="*/ 698 h 256"/>
                  <a:gd name="T44" fmla="*/ 15956 w 240"/>
                  <a:gd name="T45" fmla="*/ 0 h 256"/>
                  <a:gd name="T46" fmla="*/ 18136 w 240"/>
                  <a:gd name="T47" fmla="*/ 583 h 256"/>
                  <a:gd name="T48" fmla="*/ 19398 w 240"/>
                  <a:gd name="T49" fmla="*/ 3502 h 256"/>
                  <a:gd name="T50" fmla="*/ 17451 w 240"/>
                  <a:gd name="T51" fmla="*/ 5610 h 256"/>
                  <a:gd name="T52" fmla="*/ 18284 w 240"/>
                  <a:gd name="T53" fmla="*/ 8580 h 256"/>
                  <a:gd name="T54" fmla="*/ 17451 w 240"/>
                  <a:gd name="T55" fmla="*/ 10504 h 256"/>
                  <a:gd name="T56" fmla="*/ 14091 w 240"/>
                  <a:gd name="T57" fmla="*/ 10927 h 256"/>
                  <a:gd name="T58" fmla="*/ 14190 w 240"/>
                  <a:gd name="T59" fmla="*/ 13429 h 256"/>
                  <a:gd name="T60" fmla="*/ 13538 w 240"/>
                  <a:gd name="T61" fmla="*/ 16256 h 256"/>
                  <a:gd name="T62" fmla="*/ 13297 w 240"/>
                  <a:gd name="T63" fmla="*/ 17951 h 256"/>
                  <a:gd name="T64" fmla="*/ 11274 w 240"/>
                  <a:gd name="T65" fmla="*/ 18847 h 256"/>
                  <a:gd name="T66" fmla="*/ 11724 w 240"/>
                  <a:gd name="T67" fmla="*/ 17666 h 256"/>
                  <a:gd name="T68" fmla="*/ 12318 w 240"/>
                  <a:gd name="T69" fmla="*/ 16472 h 256"/>
                  <a:gd name="T70" fmla="*/ 11739 w 240"/>
                  <a:gd name="T71" fmla="*/ 15755 h 256"/>
                  <a:gd name="T72" fmla="*/ 9841 w 240"/>
                  <a:gd name="T73" fmla="*/ 15226 h 256"/>
                  <a:gd name="T74" fmla="*/ 8721 w 240"/>
                  <a:gd name="T75" fmla="*/ 14768 h 256"/>
                  <a:gd name="T76" fmla="*/ 8415 w 240"/>
                  <a:gd name="T77" fmla="*/ 13589 h 256"/>
                  <a:gd name="T78" fmla="*/ 7674 w 240"/>
                  <a:gd name="T79" fmla="*/ 14223 h 256"/>
                  <a:gd name="T80" fmla="*/ 7013 w 240"/>
                  <a:gd name="T81" fmla="*/ 13429 h 256"/>
                  <a:gd name="T82" fmla="*/ 6377 w 240"/>
                  <a:gd name="T83" fmla="*/ 13744 h 256"/>
                  <a:gd name="T84" fmla="*/ 5325 w 240"/>
                  <a:gd name="T85" fmla="*/ 13589 h 256"/>
                  <a:gd name="T86" fmla="*/ 4193 w 240"/>
                  <a:gd name="T87" fmla="*/ 14642 h 256"/>
                  <a:gd name="T88" fmla="*/ 2798 w 240"/>
                  <a:gd name="T89" fmla="*/ 15156 h 256"/>
                  <a:gd name="T90" fmla="*/ 1345 w 240"/>
                  <a:gd name="T91" fmla="*/ 14405 h 256"/>
                  <a:gd name="T92" fmla="*/ 0 w 240"/>
                  <a:gd name="T93" fmla="*/ 14405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0"/>
                  <a:gd name="T142" fmla="*/ 0 h 256"/>
                  <a:gd name="T143" fmla="*/ 240 w 240"/>
                  <a:gd name="T144" fmla="*/ 256 h 2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0" h="256">
                    <a:moveTo>
                      <a:pt x="0" y="188"/>
                    </a:moveTo>
                    <a:lnTo>
                      <a:pt x="6" y="186"/>
                    </a:lnTo>
                    <a:lnTo>
                      <a:pt x="14" y="184"/>
                    </a:lnTo>
                    <a:lnTo>
                      <a:pt x="18" y="188"/>
                    </a:lnTo>
                    <a:lnTo>
                      <a:pt x="26" y="190"/>
                    </a:lnTo>
                    <a:lnTo>
                      <a:pt x="36" y="190"/>
                    </a:lnTo>
                    <a:lnTo>
                      <a:pt x="48" y="192"/>
                    </a:lnTo>
                    <a:lnTo>
                      <a:pt x="54" y="182"/>
                    </a:lnTo>
                    <a:lnTo>
                      <a:pt x="56" y="178"/>
                    </a:lnTo>
                    <a:lnTo>
                      <a:pt x="50" y="174"/>
                    </a:lnTo>
                    <a:lnTo>
                      <a:pt x="46" y="170"/>
                    </a:lnTo>
                    <a:lnTo>
                      <a:pt x="50" y="166"/>
                    </a:lnTo>
                    <a:lnTo>
                      <a:pt x="42" y="166"/>
                    </a:lnTo>
                    <a:lnTo>
                      <a:pt x="36" y="164"/>
                    </a:lnTo>
                    <a:lnTo>
                      <a:pt x="32" y="160"/>
                    </a:lnTo>
                    <a:lnTo>
                      <a:pt x="24" y="160"/>
                    </a:lnTo>
                    <a:lnTo>
                      <a:pt x="26" y="152"/>
                    </a:lnTo>
                    <a:lnTo>
                      <a:pt x="34" y="152"/>
                    </a:lnTo>
                    <a:lnTo>
                      <a:pt x="42" y="156"/>
                    </a:lnTo>
                    <a:lnTo>
                      <a:pt x="50" y="160"/>
                    </a:lnTo>
                    <a:lnTo>
                      <a:pt x="56" y="162"/>
                    </a:lnTo>
                    <a:lnTo>
                      <a:pt x="64" y="162"/>
                    </a:lnTo>
                    <a:lnTo>
                      <a:pt x="68" y="158"/>
                    </a:lnTo>
                    <a:lnTo>
                      <a:pt x="60" y="156"/>
                    </a:lnTo>
                    <a:lnTo>
                      <a:pt x="52" y="150"/>
                    </a:lnTo>
                    <a:lnTo>
                      <a:pt x="46" y="144"/>
                    </a:lnTo>
                    <a:lnTo>
                      <a:pt x="46" y="134"/>
                    </a:lnTo>
                    <a:lnTo>
                      <a:pt x="52" y="130"/>
                    </a:lnTo>
                    <a:lnTo>
                      <a:pt x="58" y="122"/>
                    </a:lnTo>
                    <a:lnTo>
                      <a:pt x="68" y="112"/>
                    </a:lnTo>
                    <a:lnTo>
                      <a:pt x="78" y="94"/>
                    </a:lnTo>
                    <a:lnTo>
                      <a:pt x="84" y="86"/>
                    </a:lnTo>
                    <a:lnTo>
                      <a:pt x="84" y="74"/>
                    </a:lnTo>
                    <a:lnTo>
                      <a:pt x="90" y="68"/>
                    </a:lnTo>
                    <a:lnTo>
                      <a:pt x="90" y="58"/>
                    </a:lnTo>
                    <a:lnTo>
                      <a:pt x="94" y="52"/>
                    </a:lnTo>
                    <a:lnTo>
                      <a:pt x="94" y="42"/>
                    </a:lnTo>
                    <a:lnTo>
                      <a:pt x="100" y="42"/>
                    </a:lnTo>
                    <a:lnTo>
                      <a:pt x="104" y="44"/>
                    </a:lnTo>
                    <a:lnTo>
                      <a:pt x="110" y="46"/>
                    </a:lnTo>
                    <a:lnTo>
                      <a:pt x="116" y="42"/>
                    </a:lnTo>
                    <a:lnTo>
                      <a:pt x="116" y="48"/>
                    </a:lnTo>
                    <a:lnTo>
                      <a:pt x="116" y="56"/>
                    </a:lnTo>
                    <a:lnTo>
                      <a:pt x="124" y="62"/>
                    </a:lnTo>
                    <a:lnTo>
                      <a:pt x="128" y="66"/>
                    </a:lnTo>
                    <a:lnTo>
                      <a:pt x="126" y="70"/>
                    </a:lnTo>
                    <a:lnTo>
                      <a:pt x="120" y="74"/>
                    </a:lnTo>
                    <a:lnTo>
                      <a:pt x="114" y="74"/>
                    </a:lnTo>
                    <a:lnTo>
                      <a:pt x="112" y="76"/>
                    </a:lnTo>
                    <a:lnTo>
                      <a:pt x="112" y="82"/>
                    </a:lnTo>
                    <a:lnTo>
                      <a:pt x="112" y="88"/>
                    </a:lnTo>
                    <a:lnTo>
                      <a:pt x="110" y="96"/>
                    </a:lnTo>
                    <a:lnTo>
                      <a:pt x="116" y="98"/>
                    </a:lnTo>
                    <a:lnTo>
                      <a:pt x="122" y="92"/>
                    </a:lnTo>
                    <a:lnTo>
                      <a:pt x="132" y="88"/>
                    </a:lnTo>
                    <a:lnTo>
                      <a:pt x="138" y="80"/>
                    </a:lnTo>
                    <a:lnTo>
                      <a:pt x="144" y="76"/>
                    </a:lnTo>
                    <a:lnTo>
                      <a:pt x="148" y="70"/>
                    </a:lnTo>
                    <a:lnTo>
                      <a:pt x="148" y="60"/>
                    </a:lnTo>
                    <a:lnTo>
                      <a:pt x="148" y="54"/>
                    </a:lnTo>
                    <a:lnTo>
                      <a:pt x="142" y="46"/>
                    </a:lnTo>
                    <a:lnTo>
                      <a:pt x="136" y="38"/>
                    </a:lnTo>
                    <a:lnTo>
                      <a:pt x="124" y="34"/>
                    </a:lnTo>
                    <a:lnTo>
                      <a:pt x="134" y="28"/>
                    </a:lnTo>
                    <a:lnTo>
                      <a:pt x="138" y="16"/>
                    </a:lnTo>
                    <a:lnTo>
                      <a:pt x="150" y="10"/>
                    </a:lnTo>
                    <a:lnTo>
                      <a:pt x="168" y="4"/>
                    </a:lnTo>
                    <a:lnTo>
                      <a:pt x="182" y="2"/>
                    </a:lnTo>
                    <a:lnTo>
                      <a:pt x="196" y="0"/>
                    </a:lnTo>
                    <a:lnTo>
                      <a:pt x="210" y="0"/>
                    </a:lnTo>
                    <a:lnTo>
                      <a:pt x="220" y="0"/>
                    </a:lnTo>
                    <a:lnTo>
                      <a:pt x="224" y="8"/>
                    </a:lnTo>
                    <a:lnTo>
                      <a:pt x="236" y="16"/>
                    </a:lnTo>
                    <a:lnTo>
                      <a:pt x="240" y="20"/>
                    </a:lnTo>
                    <a:lnTo>
                      <a:pt x="240" y="48"/>
                    </a:lnTo>
                    <a:lnTo>
                      <a:pt x="232" y="60"/>
                    </a:lnTo>
                    <a:lnTo>
                      <a:pt x="232" y="76"/>
                    </a:lnTo>
                    <a:lnTo>
                      <a:pt x="214" y="76"/>
                    </a:lnTo>
                    <a:lnTo>
                      <a:pt x="210" y="92"/>
                    </a:lnTo>
                    <a:lnTo>
                      <a:pt x="228" y="100"/>
                    </a:lnTo>
                    <a:lnTo>
                      <a:pt x="226" y="116"/>
                    </a:lnTo>
                    <a:lnTo>
                      <a:pt x="216" y="128"/>
                    </a:lnTo>
                    <a:lnTo>
                      <a:pt x="208" y="132"/>
                    </a:lnTo>
                    <a:lnTo>
                      <a:pt x="214" y="142"/>
                    </a:lnTo>
                    <a:lnTo>
                      <a:pt x="210" y="148"/>
                    </a:lnTo>
                    <a:lnTo>
                      <a:pt x="198" y="150"/>
                    </a:lnTo>
                    <a:lnTo>
                      <a:pt x="174" y="148"/>
                    </a:lnTo>
                    <a:lnTo>
                      <a:pt x="164" y="150"/>
                    </a:lnTo>
                    <a:lnTo>
                      <a:pt x="166" y="172"/>
                    </a:lnTo>
                    <a:lnTo>
                      <a:pt x="176" y="182"/>
                    </a:lnTo>
                    <a:lnTo>
                      <a:pt x="176" y="200"/>
                    </a:lnTo>
                    <a:lnTo>
                      <a:pt x="166" y="212"/>
                    </a:lnTo>
                    <a:lnTo>
                      <a:pt x="168" y="220"/>
                    </a:lnTo>
                    <a:lnTo>
                      <a:pt x="154" y="230"/>
                    </a:lnTo>
                    <a:lnTo>
                      <a:pt x="158" y="236"/>
                    </a:lnTo>
                    <a:lnTo>
                      <a:pt x="164" y="242"/>
                    </a:lnTo>
                    <a:lnTo>
                      <a:pt x="160" y="256"/>
                    </a:lnTo>
                    <a:lnTo>
                      <a:pt x="150" y="256"/>
                    </a:lnTo>
                    <a:lnTo>
                      <a:pt x="140" y="256"/>
                    </a:lnTo>
                    <a:lnTo>
                      <a:pt x="138" y="250"/>
                    </a:lnTo>
                    <a:lnTo>
                      <a:pt x="138" y="246"/>
                    </a:lnTo>
                    <a:lnTo>
                      <a:pt x="144" y="240"/>
                    </a:lnTo>
                    <a:lnTo>
                      <a:pt x="146" y="236"/>
                    </a:lnTo>
                    <a:lnTo>
                      <a:pt x="146" y="228"/>
                    </a:lnTo>
                    <a:lnTo>
                      <a:pt x="152" y="224"/>
                    </a:lnTo>
                    <a:lnTo>
                      <a:pt x="152" y="220"/>
                    </a:lnTo>
                    <a:lnTo>
                      <a:pt x="150" y="216"/>
                    </a:lnTo>
                    <a:lnTo>
                      <a:pt x="146" y="214"/>
                    </a:lnTo>
                    <a:lnTo>
                      <a:pt x="136" y="214"/>
                    </a:lnTo>
                    <a:lnTo>
                      <a:pt x="134" y="208"/>
                    </a:lnTo>
                    <a:lnTo>
                      <a:pt x="122" y="208"/>
                    </a:lnTo>
                    <a:lnTo>
                      <a:pt x="112" y="206"/>
                    </a:lnTo>
                    <a:lnTo>
                      <a:pt x="114" y="200"/>
                    </a:lnTo>
                    <a:lnTo>
                      <a:pt x="108" y="200"/>
                    </a:lnTo>
                    <a:lnTo>
                      <a:pt x="106" y="194"/>
                    </a:lnTo>
                    <a:lnTo>
                      <a:pt x="106" y="188"/>
                    </a:lnTo>
                    <a:lnTo>
                      <a:pt x="104" y="184"/>
                    </a:lnTo>
                    <a:lnTo>
                      <a:pt x="102" y="184"/>
                    </a:lnTo>
                    <a:lnTo>
                      <a:pt x="100" y="190"/>
                    </a:lnTo>
                    <a:lnTo>
                      <a:pt x="94" y="192"/>
                    </a:lnTo>
                    <a:lnTo>
                      <a:pt x="92" y="190"/>
                    </a:lnTo>
                    <a:lnTo>
                      <a:pt x="92" y="184"/>
                    </a:lnTo>
                    <a:lnTo>
                      <a:pt x="88" y="182"/>
                    </a:lnTo>
                    <a:lnTo>
                      <a:pt x="84" y="182"/>
                    </a:lnTo>
                    <a:lnTo>
                      <a:pt x="82" y="186"/>
                    </a:lnTo>
                    <a:lnTo>
                      <a:pt x="78" y="186"/>
                    </a:lnTo>
                    <a:lnTo>
                      <a:pt x="78" y="182"/>
                    </a:lnTo>
                    <a:lnTo>
                      <a:pt x="72" y="182"/>
                    </a:lnTo>
                    <a:lnTo>
                      <a:pt x="66" y="184"/>
                    </a:lnTo>
                    <a:lnTo>
                      <a:pt x="66" y="192"/>
                    </a:lnTo>
                    <a:lnTo>
                      <a:pt x="56" y="192"/>
                    </a:lnTo>
                    <a:lnTo>
                      <a:pt x="52" y="198"/>
                    </a:lnTo>
                    <a:lnTo>
                      <a:pt x="48" y="198"/>
                    </a:lnTo>
                    <a:lnTo>
                      <a:pt x="42" y="204"/>
                    </a:lnTo>
                    <a:lnTo>
                      <a:pt x="34" y="206"/>
                    </a:lnTo>
                    <a:lnTo>
                      <a:pt x="28" y="202"/>
                    </a:lnTo>
                    <a:lnTo>
                      <a:pt x="26" y="198"/>
                    </a:lnTo>
                    <a:lnTo>
                      <a:pt x="16" y="196"/>
                    </a:lnTo>
                    <a:lnTo>
                      <a:pt x="10" y="198"/>
                    </a:lnTo>
                    <a:lnTo>
                      <a:pt x="4" y="200"/>
                    </a:lnTo>
                    <a:lnTo>
                      <a:pt x="0" y="196"/>
                    </a:lnTo>
                    <a:lnTo>
                      <a:pt x="0" y="18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7" name="Freeform 1767"/>
              <p:cNvSpPr>
                <a:spLocks/>
              </p:cNvSpPr>
              <p:nvPr/>
            </p:nvSpPr>
            <p:spPr bwMode="gray">
              <a:xfrm>
                <a:off x="4201753" y="4404162"/>
                <a:ext cx="339943" cy="268715"/>
              </a:xfrm>
              <a:custGeom>
                <a:avLst/>
                <a:gdLst>
                  <a:gd name="T0" fmla="*/ 914 w 230"/>
                  <a:gd name="T1" fmla="*/ 2161 h 194"/>
                  <a:gd name="T2" fmla="*/ 3071 w 230"/>
                  <a:gd name="T3" fmla="*/ 703 h 194"/>
                  <a:gd name="T4" fmla="*/ 4040 w 230"/>
                  <a:gd name="T5" fmla="*/ 1232 h 194"/>
                  <a:gd name="T6" fmla="*/ 4849 w 230"/>
                  <a:gd name="T7" fmla="*/ 1486 h 194"/>
                  <a:gd name="T8" fmla="*/ 6170 w 230"/>
                  <a:gd name="T9" fmla="*/ 1486 h 194"/>
                  <a:gd name="T10" fmla="*/ 6765 w 230"/>
                  <a:gd name="T11" fmla="*/ 2161 h 194"/>
                  <a:gd name="T12" fmla="*/ 7774 w 230"/>
                  <a:gd name="T13" fmla="*/ 1486 h 194"/>
                  <a:gd name="T14" fmla="*/ 8486 w 230"/>
                  <a:gd name="T15" fmla="*/ 848 h 194"/>
                  <a:gd name="T16" fmla="*/ 9298 w 230"/>
                  <a:gd name="T17" fmla="*/ 2 h 194"/>
                  <a:gd name="T18" fmla="*/ 10226 w 230"/>
                  <a:gd name="T19" fmla="*/ 4 h 194"/>
                  <a:gd name="T20" fmla="*/ 10682 w 230"/>
                  <a:gd name="T21" fmla="*/ 0 h 194"/>
                  <a:gd name="T22" fmla="*/ 11480 w 230"/>
                  <a:gd name="T23" fmla="*/ 2 h 194"/>
                  <a:gd name="T24" fmla="*/ 11555 w 230"/>
                  <a:gd name="T25" fmla="*/ 848 h 194"/>
                  <a:gd name="T26" fmla="*/ 12229 w 230"/>
                  <a:gd name="T27" fmla="*/ 2 h 194"/>
                  <a:gd name="T28" fmla="*/ 12578 w 230"/>
                  <a:gd name="T29" fmla="*/ 583 h 194"/>
                  <a:gd name="T30" fmla="*/ 12660 w 230"/>
                  <a:gd name="T31" fmla="*/ 1632 h 194"/>
                  <a:gd name="T32" fmla="*/ 12927 w 230"/>
                  <a:gd name="T33" fmla="*/ 2161 h 194"/>
                  <a:gd name="T34" fmla="*/ 14737 w 230"/>
                  <a:gd name="T35" fmla="*/ 2373 h 194"/>
                  <a:gd name="T36" fmla="*/ 15840 w 230"/>
                  <a:gd name="T37" fmla="*/ 2860 h 194"/>
                  <a:gd name="T38" fmla="*/ 16147 w 230"/>
                  <a:gd name="T39" fmla="*/ 3448 h 194"/>
                  <a:gd name="T40" fmla="*/ 15840 w 230"/>
                  <a:gd name="T41" fmla="*/ 4157 h 194"/>
                  <a:gd name="T42" fmla="*/ 15518 w 230"/>
                  <a:gd name="T43" fmla="*/ 5104 h 194"/>
                  <a:gd name="T44" fmla="*/ 15111 w 230"/>
                  <a:gd name="T45" fmla="*/ 6109 h 194"/>
                  <a:gd name="T46" fmla="*/ 16853 w 230"/>
                  <a:gd name="T47" fmla="*/ 6633 h 194"/>
                  <a:gd name="T48" fmla="*/ 17453 w 230"/>
                  <a:gd name="T49" fmla="*/ 8779 h 194"/>
                  <a:gd name="T50" fmla="*/ 18465 w 230"/>
                  <a:gd name="T51" fmla="*/ 10701 h 194"/>
                  <a:gd name="T52" fmla="*/ 16049 w 230"/>
                  <a:gd name="T53" fmla="*/ 11749 h 194"/>
                  <a:gd name="T54" fmla="*/ 15111 w 230"/>
                  <a:gd name="T55" fmla="*/ 14269 h 194"/>
                  <a:gd name="T56" fmla="*/ 15840 w 230"/>
                  <a:gd name="T57" fmla="*/ 15930 h 194"/>
                  <a:gd name="T58" fmla="*/ 15382 w 230"/>
                  <a:gd name="T59" fmla="*/ 17182 h 194"/>
                  <a:gd name="T60" fmla="*/ 13243 w 230"/>
                  <a:gd name="T61" fmla="*/ 15930 h 194"/>
                  <a:gd name="T62" fmla="*/ 10668 w 230"/>
                  <a:gd name="T63" fmla="*/ 14269 h 194"/>
                  <a:gd name="T64" fmla="*/ 10992 w 230"/>
                  <a:gd name="T65" fmla="*/ 12036 h 194"/>
                  <a:gd name="T66" fmla="*/ 10032 w 230"/>
                  <a:gd name="T67" fmla="*/ 11824 h 194"/>
                  <a:gd name="T68" fmla="*/ 9625 w 230"/>
                  <a:gd name="T69" fmla="*/ 12953 h 194"/>
                  <a:gd name="T70" fmla="*/ 7412 w 230"/>
                  <a:gd name="T71" fmla="*/ 12953 h 194"/>
                  <a:gd name="T72" fmla="*/ 7664 w 230"/>
                  <a:gd name="T73" fmla="*/ 11749 h 194"/>
                  <a:gd name="T74" fmla="*/ 7627 w 230"/>
                  <a:gd name="T75" fmla="*/ 10282 h 194"/>
                  <a:gd name="T76" fmla="*/ 5143 w 230"/>
                  <a:gd name="T77" fmla="*/ 9365 h 194"/>
                  <a:gd name="T78" fmla="*/ 4320 w 230"/>
                  <a:gd name="T79" fmla="*/ 7543 h 194"/>
                  <a:gd name="T80" fmla="*/ 3257 w 230"/>
                  <a:gd name="T81" fmla="*/ 6735 h 194"/>
                  <a:gd name="T82" fmla="*/ 1732 w 230"/>
                  <a:gd name="T83" fmla="*/ 5321 h 194"/>
                  <a:gd name="T84" fmla="*/ 528 w 230"/>
                  <a:gd name="T85" fmla="*/ 4157 h 194"/>
                  <a:gd name="T86" fmla="*/ 2 w 230"/>
                  <a:gd name="T87" fmla="*/ 3199 h 194"/>
                  <a:gd name="T88" fmla="*/ 0 w 230"/>
                  <a:gd name="T89" fmla="*/ 2458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
                  <a:gd name="T136" fmla="*/ 0 h 194"/>
                  <a:gd name="T137" fmla="*/ 230 w 230"/>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 h="194">
                    <a:moveTo>
                      <a:pt x="0" y="28"/>
                    </a:moveTo>
                    <a:lnTo>
                      <a:pt x="12" y="24"/>
                    </a:lnTo>
                    <a:lnTo>
                      <a:pt x="26" y="16"/>
                    </a:lnTo>
                    <a:lnTo>
                      <a:pt x="38" y="8"/>
                    </a:lnTo>
                    <a:lnTo>
                      <a:pt x="50" y="6"/>
                    </a:lnTo>
                    <a:lnTo>
                      <a:pt x="50" y="14"/>
                    </a:lnTo>
                    <a:lnTo>
                      <a:pt x="54" y="18"/>
                    </a:lnTo>
                    <a:lnTo>
                      <a:pt x="60" y="16"/>
                    </a:lnTo>
                    <a:lnTo>
                      <a:pt x="66" y="14"/>
                    </a:lnTo>
                    <a:lnTo>
                      <a:pt x="76" y="16"/>
                    </a:lnTo>
                    <a:lnTo>
                      <a:pt x="78" y="20"/>
                    </a:lnTo>
                    <a:lnTo>
                      <a:pt x="84" y="24"/>
                    </a:lnTo>
                    <a:lnTo>
                      <a:pt x="92" y="22"/>
                    </a:lnTo>
                    <a:lnTo>
                      <a:pt x="98" y="16"/>
                    </a:lnTo>
                    <a:lnTo>
                      <a:pt x="102" y="16"/>
                    </a:lnTo>
                    <a:lnTo>
                      <a:pt x="106" y="10"/>
                    </a:lnTo>
                    <a:lnTo>
                      <a:pt x="116" y="10"/>
                    </a:lnTo>
                    <a:lnTo>
                      <a:pt x="116" y="2"/>
                    </a:lnTo>
                    <a:lnTo>
                      <a:pt x="128" y="0"/>
                    </a:lnTo>
                    <a:lnTo>
                      <a:pt x="128" y="4"/>
                    </a:lnTo>
                    <a:lnTo>
                      <a:pt x="132" y="4"/>
                    </a:lnTo>
                    <a:lnTo>
                      <a:pt x="134" y="0"/>
                    </a:lnTo>
                    <a:lnTo>
                      <a:pt x="138" y="0"/>
                    </a:lnTo>
                    <a:lnTo>
                      <a:pt x="142" y="2"/>
                    </a:lnTo>
                    <a:lnTo>
                      <a:pt x="142" y="8"/>
                    </a:lnTo>
                    <a:lnTo>
                      <a:pt x="144" y="10"/>
                    </a:lnTo>
                    <a:lnTo>
                      <a:pt x="150" y="8"/>
                    </a:lnTo>
                    <a:lnTo>
                      <a:pt x="152" y="2"/>
                    </a:lnTo>
                    <a:lnTo>
                      <a:pt x="154" y="2"/>
                    </a:lnTo>
                    <a:lnTo>
                      <a:pt x="156" y="6"/>
                    </a:lnTo>
                    <a:lnTo>
                      <a:pt x="156" y="12"/>
                    </a:lnTo>
                    <a:lnTo>
                      <a:pt x="158" y="18"/>
                    </a:lnTo>
                    <a:lnTo>
                      <a:pt x="164" y="18"/>
                    </a:lnTo>
                    <a:lnTo>
                      <a:pt x="162" y="24"/>
                    </a:lnTo>
                    <a:lnTo>
                      <a:pt x="172" y="26"/>
                    </a:lnTo>
                    <a:lnTo>
                      <a:pt x="184" y="26"/>
                    </a:lnTo>
                    <a:lnTo>
                      <a:pt x="186" y="32"/>
                    </a:lnTo>
                    <a:lnTo>
                      <a:pt x="196" y="32"/>
                    </a:lnTo>
                    <a:lnTo>
                      <a:pt x="200" y="34"/>
                    </a:lnTo>
                    <a:lnTo>
                      <a:pt x="202" y="38"/>
                    </a:lnTo>
                    <a:lnTo>
                      <a:pt x="202" y="42"/>
                    </a:lnTo>
                    <a:lnTo>
                      <a:pt x="196" y="46"/>
                    </a:lnTo>
                    <a:lnTo>
                      <a:pt x="196" y="54"/>
                    </a:lnTo>
                    <a:lnTo>
                      <a:pt x="194" y="58"/>
                    </a:lnTo>
                    <a:lnTo>
                      <a:pt x="188" y="64"/>
                    </a:lnTo>
                    <a:lnTo>
                      <a:pt x="188" y="68"/>
                    </a:lnTo>
                    <a:lnTo>
                      <a:pt x="190" y="74"/>
                    </a:lnTo>
                    <a:lnTo>
                      <a:pt x="210" y="74"/>
                    </a:lnTo>
                    <a:lnTo>
                      <a:pt x="222" y="88"/>
                    </a:lnTo>
                    <a:lnTo>
                      <a:pt x="218" y="98"/>
                    </a:lnTo>
                    <a:lnTo>
                      <a:pt x="230" y="104"/>
                    </a:lnTo>
                    <a:lnTo>
                      <a:pt x="230" y="120"/>
                    </a:lnTo>
                    <a:lnTo>
                      <a:pt x="214" y="132"/>
                    </a:lnTo>
                    <a:lnTo>
                      <a:pt x="200" y="132"/>
                    </a:lnTo>
                    <a:lnTo>
                      <a:pt x="190" y="150"/>
                    </a:lnTo>
                    <a:lnTo>
                      <a:pt x="188" y="162"/>
                    </a:lnTo>
                    <a:lnTo>
                      <a:pt x="190" y="172"/>
                    </a:lnTo>
                    <a:lnTo>
                      <a:pt x="196" y="180"/>
                    </a:lnTo>
                    <a:lnTo>
                      <a:pt x="192" y="186"/>
                    </a:lnTo>
                    <a:lnTo>
                      <a:pt x="192" y="194"/>
                    </a:lnTo>
                    <a:lnTo>
                      <a:pt x="170" y="192"/>
                    </a:lnTo>
                    <a:lnTo>
                      <a:pt x="164" y="180"/>
                    </a:lnTo>
                    <a:lnTo>
                      <a:pt x="142" y="164"/>
                    </a:lnTo>
                    <a:lnTo>
                      <a:pt x="132" y="162"/>
                    </a:lnTo>
                    <a:lnTo>
                      <a:pt x="130" y="144"/>
                    </a:lnTo>
                    <a:lnTo>
                      <a:pt x="136" y="136"/>
                    </a:lnTo>
                    <a:lnTo>
                      <a:pt x="132" y="128"/>
                    </a:lnTo>
                    <a:lnTo>
                      <a:pt x="124" y="134"/>
                    </a:lnTo>
                    <a:lnTo>
                      <a:pt x="124" y="140"/>
                    </a:lnTo>
                    <a:lnTo>
                      <a:pt x="120" y="146"/>
                    </a:lnTo>
                    <a:lnTo>
                      <a:pt x="110" y="148"/>
                    </a:lnTo>
                    <a:lnTo>
                      <a:pt x="92" y="146"/>
                    </a:lnTo>
                    <a:lnTo>
                      <a:pt x="90" y="138"/>
                    </a:lnTo>
                    <a:lnTo>
                      <a:pt x="96" y="132"/>
                    </a:lnTo>
                    <a:lnTo>
                      <a:pt x="90" y="122"/>
                    </a:lnTo>
                    <a:lnTo>
                      <a:pt x="94" y="116"/>
                    </a:lnTo>
                    <a:lnTo>
                      <a:pt x="84" y="106"/>
                    </a:lnTo>
                    <a:lnTo>
                      <a:pt x="64" y="106"/>
                    </a:lnTo>
                    <a:lnTo>
                      <a:pt x="64" y="96"/>
                    </a:lnTo>
                    <a:lnTo>
                      <a:pt x="54" y="86"/>
                    </a:lnTo>
                    <a:lnTo>
                      <a:pt x="40" y="88"/>
                    </a:lnTo>
                    <a:lnTo>
                      <a:pt x="40" y="76"/>
                    </a:lnTo>
                    <a:lnTo>
                      <a:pt x="34" y="62"/>
                    </a:lnTo>
                    <a:lnTo>
                      <a:pt x="22" y="60"/>
                    </a:lnTo>
                    <a:lnTo>
                      <a:pt x="12" y="50"/>
                    </a:lnTo>
                    <a:lnTo>
                      <a:pt x="6" y="46"/>
                    </a:lnTo>
                    <a:lnTo>
                      <a:pt x="2" y="40"/>
                    </a:lnTo>
                    <a:lnTo>
                      <a:pt x="2" y="36"/>
                    </a:lnTo>
                    <a:lnTo>
                      <a:pt x="0" y="32"/>
                    </a:lnTo>
                    <a:lnTo>
                      <a:pt x="0" y="2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8" name="Freeform 1768"/>
              <p:cNvSpPr>
                <a:spLocks/>
              </p:cNvSpPr>
              <p:nvPr/>
            </p:nvSpPr>
            <p:spPr bwMode="gray">
              <a:xfrm>
                <a:off x="5448214" y="1749998"/>
                <a:ext cx="838530" cy="1461440"/>
              </a:xfrm>
              <a:custGeom>
                <a:avLst/>
                <a:gdLst>
                  <a:gd name="T0" fmla="*/ 4 w 570"/>
                  <a:gd name="T1" fmla="*/ 12780 h 1052"/>
                  <a:gd name="T2" fmla="*/ 945 w 570"/>
                  <a:gd name="T3" fmla="*/ 11155 h 1052"/>
                  <a:gd name="T4" fmla="*/ 3389 w 570"/>
                  <a:gd name="T5" fmla="*/ 11951 h 1052"/>
                  <a:gd name="T6" fmla="*/ 5751 w 570"/>
                  <a:gd name="T7" fmla="*/ 15238 h 1052"/>
                  <a:gd name="T8" fmla="*/ 9582 w 570"/>
                  <a:gd name="T9" fmla="*/ 13891 h 1052"/>
                  <a:gd name="T10" fmla="*/ 13496 w 570"/>
                  <a:gd name="T11" fmla="*/ 15101 h 1052"/>
                  <a:gd name="T12" fmla="*/ 15683 w 570"/>
                  <a:gd name="T13" fmla="*/ 10511 h 1052"/>
                  <a:gd name="T14" fmla="*/ 15559 w 570"/>
                  <a:gd name="T15" fmla="*/ 2650 h 1052"/>
                  <a:gd name="T16" fmla="*/ 19316 w 570"/>
                  <a:gd name="T17" fmla="*/ 0 h 1052"/>
                  <a:gd name="T18" fmla="*/ 21719 w 570"/>
                  <a:gd name="T19" fmla="*/ 2391 h 1052"/>
                  <a:gd name="T20" fmla="*/ 24856 w 570"/>
                  <a:gd name="T21" fmla="*/ 5065 h 1052"/>
                  <a:gd name="T22" fmla="*/ 23786 w 570"/>
                  <a:gd name="T23" fmla="*/ 9681 h 1052"/>
                  <a:gd name="T24" fmla="*/ 24660 w 570"/>
                  <a:gd name="T25" fmla="*/ 13268 h 1052"/>
                  <a:gd name="T26" fmla="*/ 30830 w 570"/>
                  <a:gd name="T27" fmla="*/ 18336 h 1052"/>
                  <a:gd name="T28" fmla="*/ 29958 w 570"/>
                  <a:gd name="T29" fmla="*/ 26148 h 1052"/>
                  <a:gd name="T30" fmla="*/ 35148 w 570"/>
                  <a:gd name="T31" fmla="*/ 32950 h 1052"/>
                  <a:gd name="T32" fmla="*/ 35327 w 570"/>
                  <a:gd name="T33" fmla="*/ 37647 h 1052"/>
                  <a:gd name="T34" fmla="*/ 35646 w 570"/>
                  <a:gd name="T35" fmla="*/ 40625 h 1052"/>
                  <a:gd name="T36" fmla="*/ 37980 w 570"/>
                  <a:gd name="T37" fmla="*/ 43786 h 1052"/>
                  <a:gd name="T38" fmla="*/ 39890 w 570"/>
                  <a:gd name="T39" fmla="*/ 45843 h 1052"/>
                  <a:gd name="T40" fmla="*/ 40904 w 570"/>
                  <a:gd name="T41" fmla="*/ 48727 h 1052"/>
                  <a:gd name="T42" fmla="*/ 44025 w 570"/>
                  <a:gd name="T43" fmla="*/ 53177 h 1052"/>
                  <a:gd name="T44" fmla="*/ 47366 w 570"/>
                  <a:gd name="T45" fmla="*/ 59723 h 1052"/>
                  <a:gd name="T46" fmla="*/ 42474 w 570"/>
                  <a:gd name="T47" fmla="*/ 72152 h 1052"/>
                  <a:gd name="T48" fmla="*/ 38514 w 570"/>
                  <a:gd name="T49" fmla="*/ 79148 h 1052"/>
                  <a:gd name="T50" fmla="*/ 36616 w 570"/>
                  <a:gd name="T51" fmla="*/ 79972 h 1052"/>
                  <a:gd name="T52" fmla="*/ 34344 w 570"/>
                  <a:gd name="T53" fmla="*/ 81511 h 1052"/>
                  <a:gd name="T54" fmla="*/ 32159 w 570"/>
                  <a:gd name="T55" fmla="*/ 82911 h 1052"/>
                  <a:gd name="T56" fmla="*/ 30455 w 570"/>
                  <a:gd name="T57" fmla="*/ 82778 h 1052"/>
                  <a:gd name="T58" fmla="*/ 28200 w 570"/>
                  <a:gd name="T59" fmla="*/ 84816 h 1052"/>
                  <a:gd name="T60" fmla="*/ 24856 w 570"/>
                  <a:gd name="T61" fmla="*/ 86584 h 1052"/>
                  <a:gd name="T62" fmla="*/ 21956 w 570"/>
                  <a:gd name="T63" fmla="*/ 88316 h 1052"/>
                  <a:gd name="T64" fmla="*/ 20730 w 570"/>
                  <a:gd name="T65" fmla="*/ 88491 h 1052"/>
                  <a:gd name="T66" fmla="*/ 20327 w 570"/>
                  <a:gd name="T67" fmla="*/ 88491 h 1052"/>
                  <a:gd name="T68" fmla="*/ 19784 w 570"/>
                  <a:gd name="T69" fmla="*/ 86822 h 1052"/>
                  <a:gd name="T70" fmla="*/ 17792 w 570"/>
                  <a:gd name="T71" fmla="*/ 87622 h 1052"/>
                  <a:gd name="T72" fmla="*/ 18022 w 570"/>
                  <a:gd name="T73" fmla="*/ 85683 h 1052"/>
                  <a:gd name="T74" fmla="*/ 16352 w 570"/>
                  <a:gd name="T75" fmla="*/ 84601 h 1052"/>
                  <a:gd name="T76" fmla="*/ 13255 w 570"/>
                  <a:gd name="T77" fmla="*/ 83945 h 1052"/>
                  <a:gd name="T78" fmla="*/ 12468 w 570"/>
                  <a:gd name="T79" fmla="*/ 80154 h 1052"/>
                  <a:gd name="T80" fmla="*/ 12633 w 570"/>
                  <a:gd name="T81" fmla="*/ 76088 h 1052"/>
                  <a:gd name="T82" fmla="*/ 11223 w 570"/>
                  <a:gd name="T83" fmla="*/ 72779 h 1052"/>
                  <a:gd name="T84" fmla="*/ 9993 w 570"/>
                  <a:gd name="T85" fmla="*/ 67738 h 1052"/>
                  <a:gd name="T86" fmla="*/ 10317 w 570"/>
                  <a:gd name="T87" fmla="*/ 63595 h 1052"/>
                  <a:gd name="T88" fmla="*/ 11223 w 570"/>
                  <a:gd name="T89" fmla="*/ 61957 h 1052"/>
                  <a:gd name="T90" fmla="*/ 12308 w 570"/>
                  <a:gd name="T91" fmla="*/ 60993 h 1052"/>
                  <a:gd name="T92" fmla="*/ 12962 w 570"/>
                  <a:gd name="T93" fmla="*/ 60345 h 1052"/>
                  <a:gd name="T94" fmla="*/ 13496 w 570"/>
                  <a:gd name="T95" fmla="*/ 59079 h 1052"/>
                  <a:gd name="T96" fmla="*/ 14444 w 570"/>
                  <a:gd name="T97" fmla="*/ 57632 h 1052"/>
                  <a:gd name="T98" fmla="*/ 16223 w 570"/>
                  <a:gd name="T99" fmla="*/ 55136 h 1052"/>
                  <a:gd name="T100" fmla="*/ 16810 w 570"/>
                  <a:gd name="T101" fmla="*/ 52337 h 1052"/>
                  <a:gd name="T102" fmla="*/ 18706 w 570"/>
                  <a:gd name="T103" fmla="*/ 47903 h 1052"/>
                  <a:gd name="T104" fmla="*/ 20932 w 570"/>
                  <a:gd name="T105" fmla="*/ 45716 h 1052"/>
                  <a:gd name="T106" fmla="*/ 20932 w 570"/>
                  <a:gd name="T107" fmla="*/ 45250 h 1052"/>
                  <a:gd name="T108" fmla="*/ 21668 w 570"/>
                  <a:gd name="T109" fmla="*/ 44564 h 1052"/>
                  <a:gd name="T110" fmla="*/ 20511 w 570"/>
                  <a:gd name="T111" fmla="*/ 41363 h 1052"/>
                  <a:gd name="T112" fmla="*/ 18065 w 570"/>
                  <a:gd name="T113" fmla="*/ 39916 h 1052"/>
                  <a:gd name="T114" fmla="*/ 15118 w 570"/>
                  <a:gd name="T115" fmla="*/ 37647 h 1052"/>
                  <a:gd name="T116" fmla="*/ 13671 w 570"/>
                  <a:gd name="T117" fmla="*/ 32566 h 1052"/>
                  <a:gd name="T118" fmla="*/ 11928 w 570"/>
                  <a:gd name="T119" fmla="*/ 27026 h 1052"/>
                  <a:gd name="T120" fmla="*/ 10876 w 570"/>
                  <a:gd name="T121" fmla="*/ 21187 h 1052"/>
                  <a:gd name="T122" fmla="*/ 8100 w 570"/>
                  <a:gd name="T123" fmla="*/ 18336 h 1052"/>
                  <a:gd name="T124" fmla="*/ 3389 w 570"/>
                  <a:gd name="T125" fmla="*/ 16051 h 10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0"/>
                  <a:gd name="T190" fmla="*/ 0 h 1052"/>
                  <a:gd name="T191" fmla="*/ 570 w 570"/>
                  <a:gd name="T192" fmla="*/ 1052 h 10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0" h="1052">
                    <a:moveTo>
                      <a:pt x="12" y="170"/>
                    </a:moveTo>
                    <a:lnTo>
                      <a:pt x="6" y="164"/>
                    </a:lnTo>
                    <a:lnTo>
                      <a:pt x="0" y="156"/>
                    </a:lnTo>
                    <a:lnTo>
                      <a:pt x="4" y="150"/>
                    </a:lnTo>
                    <a:lnTo>
                      <a:pt x="12" y="154"/>
                    </a:lnTo>
                    <a:lnTo>
                      <a:pt x="16" y="150"/>
                    </a:lnTo>
                    <a:lnTo>
                      <a:pt x="10" y="142"/>
                    </a:lnTo>
                    <a:lnTo>
                      <a:pt x="12" y="132"/>
                    </a:lnTo>
                    <a:lnTo>
                      <a:pt x="16" y="130"/>
                    </a:lnTo>
                    <a:lnTo>
                      <a:pt x="20" y="128"/>
                    </a:lnTo>
                    <a:lnTo>
                      <a:pt x="30" y="130"/>
                    </a:lnTo>
                    <a:lnTo>
                      <a:pt x="40" y="140"/>
                    </a:lnTo>
                    <a:lnTo>
                      <a:pt x="46" y="150"/>
                    </a:lnTo>
                    <a:lnTo>
                      <a:pt x="54" y="160"/>
                    </a:lnTo>
                    <a:lnTo>
                      <a:pt x="62" y="170"/>
                    </a:lnTo>
                    <a:lnTo>
                      <a:pt x="68" y="180"/>
                    </a:lnTo>
                    <a:lnTo>
                      <a:pt x="86" y="182"/>
                    </a:lnTo>
                    <a:lnTo>
                      <a:pt x="100" y="182"/>
                    </a:lnTo>
                    <a:lnTo>
                      <a:pt x="112" y="174"/>
                    </a:lnTo>
                    <a:lnTo>
                      <a:pt x="116" y="164"/>
                    </a:lnTo>
                    <a:lnTo>
                      <a:pt x="122" y="158"/>
                    </a:lnTo>
                    <a:lnTo>
                      <a:pt x="132" y="164"/>
                    </a:lnTo>
                    <a:lnTo>
                      <a:pt x="146" y="168"/>
                    </a:lnTo>
                    <a:lnTo>
                      <a:pt x="162" y="178"/>
                    </a:lnTo>
                    <a:lnTo>
                      <a:pt x="166" y="168"/>
                    </a:lnTo>
                    <a:lnTo>
                      <a:pt x="170" y="150"/>
                    </a:lnTo>
                    <a:lnTo>
                      <a:pt x="182" y="140"/>
                    </a:lnTo>
                    <a:lnTo>
                      <a:pt x="188" y="124"/>
                    </a:lnTo>
                    <a:lnTo>
                      <a:pt x="180" y="112"/>
                    </a:lnTo>
                    <a:lnTo>
                      <a:pt x="178" y="64"/>
                    </a:lnTo>
                    <a:lnTo>
                      <a:pt x="186" y="44"/>
                    </a:lnTo>
                    <a:lnTo>
                      <a:pt x="186" y="32"/>
                    </a:lnTo>
                    <a:lnTo>
                      <a:pt x="200" y="26"/>
                    </a:lnTo>
                    <a:lnTo>
                      <a:pt x="216" y="24"/>
                    </a:lnTo>
                    <a:lnTo>
                      <a:pt x="224" y="10"/>
                    </a:lnTo>
                    <a:lnTo>
                      <a:pt x="232" y="0"/>
                    </a:lnTo>
                    <a:lnTo>
                      <a:pt x="244" y="10"/>
                    </a:lnTo>
                    <a:lnTo>
                      <a:pt x="252" y="20"/>
                    </a:lnTo>
                    <a:lnTo>
                      <a:pt x="258" y="22"/>
                    </a:lnTo>
                    <a:lnTo>
                      <a:pt x="262" y="28"/>
                    </a:lnTo>
                    <a:lnTo>
                      <a:pt x="280" y="30"/>
                    </a:lnTo>
                    <a:lnTo>
                      <a:pt x="286" y="32"/>
                    </a:lnTo>
                    <a:lnTo>
                      <a:pt x="298" y="46"/>
                    </a:lnTo>
                    <a:lnTo>
                      <a:pt x="298" y="60"/>
                    </a:lnTo>
                    <a:lnTo>
                      <a:pt x="290" y="78"/>
                    </a:lnTo>
                    <a:lnTo>
                      <a:pt x="290" y="88"/>
                    </a:lnTo>
                    <a:lnTo>
                      <a:pt x="300" y="98"/>
                    </a:lnTo>
                    <a:lnTo>
                      <a:pt x="286" y="114"/>
                    </a:lnTo>
                    <a:lnTo>
                      <a:pt x="296" y="116"/>
                    </a:lnTo>
                    <a:lnTo>
                      <a:pt x="294" y="142"/>
                    </a:lnTo>
                    <a:lnTo>
                      <a:pt x="292" y="146"/>
                    </a:lnTo>
                    <a:lnTo>
                      <a:pt x="296" y="156"/>
                    </a:lnTo>
                    <a:lnTo>
                      <a:pt x="314" y="184"/>
                    </a:lnTo>
                    <a:lnTo>
                      <a:pt x="338" y="188"/>
                    </a:lnTo>
                    <a:lnTo>
                      <a:pt x="356" y="210"/>
                    </a:lnTo>
                    <a:lnTo>
                      <a:pt x="370" y="216"/>
                    </a:lnTo>
                    <a:lnTo>
                      <a:pt x="376" y="224"/>
                    </a:lnTo>
                    <a:lnTo>
                      <a:pt x="364" y="260"/>
                    </a:lnTo>
                    <a:lnTo>
                      <a:pt x="358" y="284"/>
                    </a:lnTo>
                    <a:lnTo>
                      <a:pt x="360" y="308"/>
                    </a:lnTo>
                    <a:lnTo>
                      <a:pt x="386" y="340"/>
                    </a:lnTo>
                    <a:lnTo>
                      <a:pt x="398" y="356"/>
                    </a:lnTo>
                    <a:lnTo>
                      <a:pt x="408" y="366"/>
                    </a:lnTo>
                    <a:lnTo>
                      <a:pt x="422" y="388"/>
                    </a:lnTo>
                    <a:lnTo>
                      <a:pt x="432" y="410"/>
                    </a:lnTo>
                    <a:lnTo>
                      <a:pt x="420" y="416"/>
                    </a:lnTo>
                    <a:lnTo>
                      <a:pt x="420" y="430"/>
                    </a:lnTo>
                    <a:lnTo>
                      <a:pt x="424" y="444"/>
                    </a:lnTo>
                    <a:lnTo>
                      <a:pt x="424" y="460"/>
                    </a:lnTo>
                    <a:lnTo>
                      <a:pt x="436" y="462"/>
                    </a:lnTo>
                    <a:lnTo>
                      <a:pt x="436" y="468"/>
                    </a:lnTo>
                    <a:lnTo>
                      <a:pt x="428" y="478"/>
                    </a:lnTo>
                    <a:lnTo>
                      <a:pt x="442" y="502"/>
                    </a:lnTo>
                    <a:lnTo>
                      <a:pt x="454" y="498"/>
                    </a:lnTo>
                    <a:lnTo>
                      <a:pt x="464" y="506"/>
                    </a:lnTo>
                    <a:lnTo>
                      <a:pt x="456" y="516"/>
                    </a:lnTo>
                    <a:lnTo>
                      <a:pt x="456" y="524"/>
                    </a:lnTo>
                    <a:lnTo>
                      <a:pt x="466" y="526"/>
                    </a:lnTo>
                    <a:lnTo>
                      <a:pt x="468" y="538"/>
                    </a:lnTo>
                    <a:lnTo>
                      <a:pt x="480" y="540"/>
                    </a:lnTo>
                    <a:lnTo>
                      <a:pt x="490" y="544"/>
                    </a:lnTo>
                    <a:lnTo>
                      <a:pt x="498" y="558"/>
                    </a:lnTo>
                    <a:lnTo>
                      <a:pt x="498" y="566"/>
                    </a:lnTo>
                    <a:lnTo>
                      <a:pt x="492" y="574"/>
                    </a:lnTo>
                    <a:lnTo>
                      <a:pt x="492" y="588"/>
                    </a:lnTo>
                    <a:lnTo>
                      <a:pt x="480" y="600"/>
                    </a:lnTo>
                    <a:lnTo>
                      <a:pt x="510" y="620"/>
                    </a:lnTo>
                    <a:lnTo>
                      <a:pt x="530" y="626"/>
                    </a:lnTo>
                    <a:lnTo>
                      <a:pt x="546" y="634"/>
                    </a:lnTo>
                    <a:lnTo>
                      <a:pt x="554" y="644"/>
                    </a:lnTo>
                    <a:lnTo>
                      <a:pt x="570" y="656"/>
                    </a:lnTo>
                    <a:lnTo>
                      <a:pt x="570" y="702"/>
                    </a:lnTo>
                    <a:lnTo>
                      <a:pt x="554" y="732"/>
                    </a:lnTo>
                    <a:lnTo>
                      <a:pt x="540" y="776"/>
                    </a:lnTo>
                    <a:lnTo>
                      <a:pt x="522" y="816"/>
                    </a:lnTo>
                    <a:lnTo>
                      <a:pt x="510" y="850"/>
                    </a:lnTo>
                    <a:lnTo>
                      <a:pt x="498" y="866"/>
                    </a:lnTo>
                    <a:lnTo>
                      <a:pt x="494" y="878"/>
                    </a:lnTo>
                    <a:lnTo>
                      <a:pt x="486" y="884"/>
                    </a:lnTo>
                    <a:lnTo>
                      <a:pt x="462" y="932"/>
                    </a:lnTo>
                    <a:lnTo>
                      <a:pt x="462" y="940"/>
                    </a:lnTo>
                    <a:lnTo>
                      <a:pt x="454" y="940"/>
                    </a:lnTo>
                    <a:lnTo>
                      <a:pt x="448" y="944"/>
                    </a:lnTo>
                    <a:lnTo>
                      <a:pt x="440" y="942"/>
                    </a:lnTo>
                    <a:lnTo>
                      <a:pt x="436" y="940"/>
                    </a:lnTo>
                    <a:lnTo>
                      <a:pt x="430" y="946"/>
                    </a:lnTo>
                    <a:lnTo>
                      <a:pt x="416" y="952"/>
                    </a:lnTo>
                    <a:lnTo>
                      <a:pt x="412" y="958"/>
                    </a:lnTo>
                    <a:lnTo>
                      <a:pt x="402" y="958"/>
                    </a:lnTo>
                    <a:lnTo>
                      <a:pt x="394" y="962"/>
                    </a:lnTo>
                    <a:lnTo>
                      <a:pt x="388" y="968"/>
                    </a:lnTo>
                    <a:lnTo>
                      <a:pt x="386" y="976"/>
                    </a:lnTo>
                    <a:lnTo>
                      <a:pt x="380" y="978"/>
                    </a:lnTo>
                    <a:lnTo>
                      <a:pt x="374" y="974"/>
                    </a:lnTo>
                    <a:lnTo>
                      <a:pt x="364" y="966"/>
                    </a:lnTo>
                    <a:lnTo>
                      <a:pt x="366" y="974"/>
                    </a:lnTo>
                    <a:lnTo>
                      <a:pt x="366" y="980"/>
                    </a:lnTo>
                    <a:lnTo>
                      <a:pt x="358" y="984"/>
                    </a:lnTo>
                    <a:lnTo>
                      <a:pt x="352" y="988"/>
                    </a:lnTo>
                    <a:lnTo>
                      <a:pt x="340" y="998"/>
                    </a:lnTo>
                    <a:lnTo>
                      <a:pt x="330" y="1004"/>
                    </a:lnTo>
                    <a:lnTo>
                      <a:pt x="320" y="1012"/>
                    </a:lnTo>
                    <a:lnTo>
                      <a:pt x="308" y="1016"/>
                    </a:lnTo>
                    <a:lnTo>
                      <a:pt x="298" y="1020"/>
                    </a:lnTo>
                    <a:lnTo>
                      <a:pt x="284" y="1026"/>
                    </a:lnTo>
                    <a:lnTo>
                      <a:pt x="280" y="1030"/>
                    </a:lnTo>
                    <a:lnTo>
                      <a:pt x="272" y="1040"/>
                    </a:lnTo>
                    <a:lnTo>
                      <a:pt x="264" y="1040"/>
                    </a:lnTo>
                    <a:lnTo>
                      <a:pt x="262" y="1044"/>
                    </a:lnTo>
                    <a:lnTo>
                      <a:pt x="254" y="1052"/>
                    </a:lnTo>
                    <a:lnTo>
                      <a:pt x="246" y="1052"/>
                    </a:lnTo>
                    <a:lnTo>
                      <a:pt x="250" y="1042"/>
                    </a:lnTo>
                    <a:lnTo>
                      <a:pt x="254" y="1040"/>
                    </a:lnTo>
                    <a:lnTo>
                      <a:pt x="254" y="1032"/>
                    </a:lnTo>
                    <a:lnTo>
                      <a:pt x="250" y="1036"/>
                    </a:lnTo>
                    <a:lnTo>
                      <a:pt x="244" y="1042"/>
                    </a:lnTo>
                    <a:lnTo>
                      <a:pt x="242" y="1038"/>
                    </a:lnTo>
                    <a:lnTo>
                      <a:pt x="246" y="1028"/>
                    </a:lnTo>
                    <a:lnTo>
                      <a:pt x="240" y="1020"/>
                    </a:lnTo>
                    <a:lnTo>
                      <a:pt x="238" y="1022"/>
                    </a:lnTo>
                    <a:lnTo>
                      <a:pt x="238" y="1024"/>
                    </a:lnTo>
                    <a:lnTo>
                      <a:pt x="234" y="1030"/>
                    </a:lnTo>
                    <a:lnTo>
                      <a:pt x="222" y="1036"/>
                    </a:lnTo>
                    <a:lnTo>
                      <a:pt x="214" y="1032"/>
                    </a:lnTo>
                    <a:lnTo>
                      <a:pt x="216" y="1024"/>
                    </a:lnTo>
                    <a:lnTo>
                      <a:pt x="222" y="1018"/>
                    </a:lnTo>
                    <a:lnTo>
                      <a:pt x="218" y="1012"/>
                    </a:lnTo>
                    <a:lnTo>
                      <a:pt x="216" y="1008"/>
                    </a:lnTo>
                    <a:lnTo>
                      <a:pt x="204" y="1014"/>
                    </a:lnTo>
                    <a:lnTo>
                      <a:pt x="202" y="1006"/>
                    </a:lnTo>
                    <a:lnTo>
                      <a:pt x="202" y="1000"/>
                    </a:lnTo>
                    <a:lnTo>
                      <a:pt x="196" y="996"/>
                    </a:lnTo>
                    <a:lnTo>
                      <a:pt x="190" y="988"/>
                    </a:lnTo>
                    <a:lnTo>
                      <a:pt x="176" y="988"/>
                    </a:lnTo>
                    <a:lnTo>
                      <a:pt x="172" y="988"/>
                    </a:lnTo>
                    <a:lnTo>
                      <a:pt x="160" y="988"/>
                    </a:lnTo>
                    <a:lnTo>
                      <a:pt x="154" y="980"/>
                    </a:lnTo>
                    <a:lnTo>
                      <a:pt x="154" y="964"/>
                    </a:lnTo>
                    <a:lnTo>
                      <a:pt x="156" y="954"/>
                    </a:lnTo>
                    <a:lnTo>
                      <a:pt x="150" y="944"/>
                    </a:lnTo>
                    <a:lnTo>
                      <a:pt x="154" y="928"/>
                    </a:lnTo>
                    <a:lnTo>
                      <a:pt x="158" y="918"/>
                    </a:lnTo>
                    <a:lnTo>
                      <a:pt x="154" y="910"/>
                    </a:lnTo>
                    <a:lnTo>
                      <a:pt x="152" y="896"/>
                    </a:lnTo>
                    <a:lnTo>
                      <a:pt x="154" y="888"/>
                    </a:lnTo>
                    <a:lnTo>
                      <a:pt x="144" y="868"/>
                    </a:lnTo>
                    <a:lnTo>
                      <a:pt x="140" y="858"/>
                    </a:lnTo>
                    <a:lnTo>
                      <a:pt x="134" y="856"/>
                    </a:lnTo>
                    <a:lnTo>
                      <a:pt x="134" y="828"/>
                    </a:lnTo>
                    <a:lnTo>
                      <a:pt x="124" y="816"/>
                    </a:lnTo>
                    <a:lnTo>
                      <a:pt x="120" y="804"/>
                    </a:lnTo>
                    <a:lnTo>
                      <a:pt x="120" y="796"/>
                    </a:lnTo>
                    <a:lnTo>
                      <a:pt x="114" y="790"/>
                    </a:lnTo>
                    <a:lnTo>
                      <a:pt x="118" y="770"/>
                    </a:lnTo>
                    <a:lnTo>
                      <a:pt x="126" y="768"/>
                    </a:lnTo>
                    <a:lnTo>
                      <a:pt x="124" y="748"/>
                    </a:lnTo>
                    <a:lnTo>
                      <a:pt x="130" y="748"/>
                    </a:lnTo>
                    <a:lnTo>
                      <a:pt x="130" y="740"/>
                    </a:lnTo>
                    <a:lnTo>
                      <a:pt x="128" y="730"/>
                    </a:lnTo>
                    <a:lnTo>
                      <a:pt x="134" y="730"/>
                    </a:lnTo>
                    <a:lnTo>
                      <a:pt x="138" y="726"/>
                    </a:lnTo>
                    <a:lnTo>
                      <a:pt x="144" y="726"/>
                    </a:lnTo>
                    <a:lnTo>
                      <a:pt x="150" y="726"/>
                    </a:lnTo>
                    <a:lnTo>
                      <a:pt x="148" y="718"/>
                    </a:lnTo>
                    <a:lnTo>
                      <a:pt x="152" y="716"/>
                    </a:lnTo>
                    <a:lnTo>
                      <a:pt x="160" y="722"/>
                    </a:lnTo>
                    <a:lnTo>
                      <a:pt x="162" y="716"/>
                    </a:lnTo>
                    <a:lnTo>
                      <a:pt x="156" y="710"/>
                    </a:lnTo>
                    <a:lnTo>
                      <a:pt x="154" y="702"/>
                    </a:lnTo>
                    <a:lnTo>
                      <a:pt x="156" y="700"/>
                    </a:lnTo>
                    <a:lnTo>
                      <a:pt x="158" y="698"/>
                    </a:lnTo>
                    <a:lnTo>
                      <a:pt x="162" y="696"/>
                    </a:lnTo>
                    <a:lnTo>
                      <a:pt x="162" y="686"/>
                    </a:lnTo>
                    <a:lnTo>
                      <a:pt x="164" y="680"/>
                    </a:lnTo>
                    <a:lnTo>
                      <a:pt x="168" y="680"/>
                    </a:lnTo>
                    <a:lnTo>
                      <a:pt x="174" y="678"/>
                    </a:lnTo>
                    <a:lnTo>
                      <a:pt x="176" y="668"/>
                    </a:lnTo>
                    <a:lnTo>
                      <a:pt x="180" y="656"/>
                    </a:lnTo>
                    <a:lnTo>
                      <a:pt x="188" y="654"/>
                    </a:lnTo>
                    <a:lnTo>
                      <a:pt x="194" y="648"/>
                    </a:lnTo>
                    <a:lnTo>
                      <a:pt x="194" y="638"/>
                    </a:lnTo>
                    <a:lnTo>
                      <a:pt x="200" y="636"/>
                    </a:lnTo>
                    <a:lnTo>
                      <a:pt x="200" y="628"/>
                    </a:lnTo>
                    <a:lnTo>
                      <a:pt x="202" y="616"/>
                    </a:lnTo>
                    <a:lnTo>
                      <a:pt x="210" y="614"/>
                    </a:lnTo>
                    <a:lnTo>
                      <a:pt x="212" y="598"/>
                    </a:lnTo>
                    <a:lnTo>
                      <a:pt x="222" y="582"/>
                    </a:lnTo>
                    <a:lnTo>
                      <a:pt x="224" y="564"/>
                    </a:lnTo>
                    <a:lnTo>
                      <a:pt x="228" y="560"/>
                    </a:lnTo>
                    <a:lnTo>
                      <a:pt x="228" y="552"/>
                    </a:lnTo>
                    <a:lnTo>
                      <a:pt x="242" y="540"/>
                    </a:lnTo>
                    <a:lnTo>
                      <a:pt x="252" y="538"/>
                    </a:lnTo>
                    <a:lnTo>
                      <a:pt x="254" y="546"/>
                    </a:lnTo>
                    <a:lnTo>
                      <a:pt x="260" y="544"/>
                    </a:lnTo>
                    <a:lnTo>
                      <a:pt x="260" y="536"/>
                    </a:lnTo>
                    <a:lnTo>
                      <a:pt x="252" y="532"/>
                    </a:lnTo>
                    <a:lnTo>
                      <a:pt x="250" y="530"/>
                    </a:lnTo>
                    <a:lnTo>
                      <a:pt x="250" y="528"/>
                    </a:lnTo>
                    <a:lnTo>
                      <a:pt x="256" y="526"/>
                    </a:lnTo>
                    <a:lnTo>
                      <a:pt x="260" y="524"/>
                    </a:lnTo>
                    <a:lnTo>
                      <a:pt x="254" y="520"/>
                    </a:lnTo>
                    <a:lnTo>
                      <a:pt x="246" y="510"/>
                    </a:lnTo>
                    <a:lnTo>
                      <a:pt x="246" y="498"/>
                    </a:lnTo>
                    <a:lnTo>
                      <a:pt x="246" y="488"/>
                    </a:lnTo>
                    <a:lnTo>
                      <a:pt x="246" y="480"/>
                    </a:lnTo>
                    <a:lnTo>
                      <a:pt x="238" y="474"/>
                    </a:lnTo>
                    <a:lnTo>
                      <a:pt x="222" y="468"/>
                    </a:lnTo>
                    <a:lnTo>
                      <a:pt x="218" y="470"/>
                    </a:lnTo>
                    <a:lnTo>
                      <a:pt x="210" y="464"/>
                    </a:lnTo>
                    <a:lnTo>
                      <a:pt x="206" y="456"/>
                    </a:lnTo>
                    <a:lnTo>
                      <a:pt x="190" y="458"/>
                    </a:lnTo>
                    <a:lnTo>
                      <a:pt x="182" y="444"/>
                    </a:lnTo>
                    <a:lnTo>
                      <a:pt x="174" y="424"/>
                    </a:lnTo>
                    <a:lnTo>
                      <a:pt x="160" y="414"/>
                    </a:lnTo>
                    <a:lnTo>
                      <a:pt x="158" y="394"/>
                    </a:lnTo>
                    <a:lnTo>
                      <a:pt x="164" y="382"/>
                    </a:lnTo>
                    <a:lnTo>
                      <a:pt x="162" y="358"/>
                    </a:lnTo>
                    <a:lnTo>
                      <a:pt x="140" y="328"/>
                    </a:lnTo>
                    <a:lnTo>
                      <a:pt x="140" y="318"/>
                    </a:lnTo>
                    <a:lnTo>
                      <a:pt x="144" y="316"/>
                    </a:lnTo>
                    <a:lnTo>
                      <a:pt x="144" y="300"/>
                    </a:lnTo>
                    <a:lnTo>
                      <a:pt x="130" y="296"/>
                    </a:lnTo>
                    <a:lnTo>
                      <a:pt x="124" y="258"/>
                    </a:lnTo>
                    <a:lnTo>
                      <a:pt x="130" y="250"/>
                    </a:lnTo>
                    <a:lnTo>
                      <a:pt x="116" y="234"/>
                    </a:lnTo>
                    <a:lnTo>
                      <a:pt x="108" y="232"/>
                    </a:lnTo>
                    <a:lnTo>
                      <a:pt x="108" y="226"/>
                    </a:lnTo>
                    <a:lnTo>
                      <a:pt x="98" y="216"/>
                    </a:lnTo>
                    <a:lnTo>
                      <a:pt x="76" y="208"/>
                    </a:lnTo>
                    <a:lnTo>
                      <a:pt x="58" y="206"/>
                    </a:lnTo>
                    <a:lnTo>
                      <a:pt x="52" y="196"/>
                    </a:lnTo>
                    <a:lnTo>
                      <a:pt x="40" y="190"/>
                    </a:lnTo>
                    <a:lnTo>
                      <a:pt x="24" y="180"/>
                    </a:lnTo>
                    <a:lnTo>
                      <a:pt x="16" y="174"/>
                    </a:lnTo>
                    <a:lnTo>
                      <a:pt x="12" y="17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9" name="Freeform 1769"/>
              <p:cNvSpPr>
                <a:spLocks/>
              </p:cNvSpPr>
              <p:nvPr/>
            </p:nvSpPr>
            <p:spPr bwMode="gray">
              <a:xfrm>
                <a:off x="6001190" y="1716999"/>
                <a:ext cx="72521" cy="37715"/>
              </a:xfrm>
              <a:custGeom>
                <a:avLst/>
                <a:gdLst>
                  <a:gd name="T0" fmla="*/ 2 w 50"/>
                  <a:gd name="T1" fmla="*/ 0 h 30"/>
                  <a:gd name="T2" fmla="*/ 1093 w 50"/>
                  <a:gd name="T3" fmla="*/ 658 h 30"/>
                  <a:gd name="T4" fmla="*/ 2575 w 50"/>
                  <a:gd name="T5" fmla="*/ 1166 h 30"/>
                  <a:gd name="T6" fmla="*/ 3487 w 50"/>
                  <a:gd name="T7" fmla="*/ 796 h 30"/>
                  <a:gd name="T8" fmla="*/ 4220 w 50"/>
                  <a:gd name="T9" fmla="*/ 1166 h 30"/>
                  <a:gd name="T10" fmla="*/ 4860 w 50"/>
                  <a:gd name="T11" fmla="*/ 1759 h 30"/>
                  <a:gd name="T12" fmla="*/ 4557 w 50"/>
                  <a:gd name="T13" fmla="*/ 2750 h 30"/>
                  <a:gd name="T14" fmla="*/ 3319 w 50"/>
                  <a:gd name="T15" fmla="*/ 2884 h 30"/>
                  <a:gd name="T16" fmla="*/ 1759 w 50"/>
                  <a:gd name="T17" fmla="*/ 2750 h 30"/>
                  <a:gd name="T18" fmla="*/ 1093 w 50"/>
                  <a:gd name="T19" fmla="*/ 1935 h 30"/>
                  <a:gd name="T20" fmla="*/ 617 w 50"/>
                  <a:gd name="T21" fmla="*/ 1599 h 30"/>
                  <a:gd name="T22" fmla="*/ 0 w 50"/>
                  <a:gd name="T23" fmla="*/ 796 h 30"/>
                  <a:gd name="T24" fmla="*/ 2 w 5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0"/>
                  <a:gd name="T41" fmla="*/ 50 w 5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0">
                    <a:moveTo>
                      <a:pt x="2" y="0"/>
                    </a:moveTo>
                    <a:lnTo>
                      <a:pt x="12" y="6"/>
                    </a:lnTo>
                    <a:lnTo>
                      <a:pt x="26" y="12"/>
                    </a:lnTo>
                    <a:lnTo>
                      <a:pt x="36" y="8"/>
                    </a:lnTo>
                    <a:lnTo>
                      <a:pt x="44" y="12"/>
                    </a:lnTo>
                    <a:lnTo>
                      <a:pt x="50" y="18"/>
                    </a:lnTo>
                    <a:lnTo>
                      <a:pt x="46" y="28"/>
                    </a:lnTo>
                    <a:lnTo>
                      <a:pt x="34" y="30"/>
                    </a:lnTo>
                    <a:lnTo>
                      <a:pt x="18" y="28"/>
                    </a:lnTo>
                    <a:lnTo>
                      <a:pt x="12" y="20"/>
                    </a:lnTo>
                    <a:lnTo>
                      <a:pt x="6" y="16"/>
                    </a:lnTo>
                    <a:lnTo>
                      <a:pt x="0" y="8"/>
                    </a:lnTo>
                    <a:lnTo>
                      <a:pt x="2"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nvGrpSpPr>
              <p:cNvPr id="4" name="Group 1770"/>
              <p:cNvGrpSpPr>
                <a:grpSpLocks/>
              </p:cNvGrpSpPr>
              <p:nvPr/>
            </p:nvGrpSpPr>
            <p:grpSpPr bwMode="gray">
              <a:xfrm>
                <a:off x="4516705" y="1612942"/>
                <a:ext cx="1447710" cy="1919968"/>
                <a:chOff x="3105" y="145"/>
                <a:chExt cx="1080" cy="1517"/>
              </a:xfrm>
              <a:solidFill>
                <a:schemeClr val="bg1">
                  <a:lumMod val="75000"/>
                </a:schemeClr>
              </a:solidFill>
            </p:grpSpPr>
            <p:sp>
              <p:nvSpPr>
                <p:cNvPr id="131" name="Freeform 1771"/>
                <p:cNvSpPr>
                  <a:spLocks/>
                </p:cNvSpPr>
                <p:nvPr/>
              </p:nvSpPr>
              <p:spPr bwMode="gray">
                <a:xfrm>
                  <a:off x="3105" y="145"/>
                  <a:ext cx="1080" cy="1517"/>
                </a:xfrm>
                <a:custGeom>
                  <a:avLst/>
                  <a:gdLst>
                    <a:gd name="T0" fmla="*/ 68860 w 985"/>
                    <a:gd name="T1" fmla="*/ 5348 h 1384"/>
                    <a:gd name="T2" fmla="*/ 70083 w 985"/>
                    <a:gd name="T3" fmla="*/ 4 h 1384"/>
                    <a:gd name="T4" fmla="*/ 71378 w 985"/>
                    <a:gd name="T5" fmla="*/ 4775 h 1384"/>
                    <a:gd name="T6" fmla="*/ 76804 w 985"/>
                    <a:gd name="T7" fmla="*/ 1620 h 1384"/>
                    <a:gd name="T8" fmla="*/ 79020 w 985"/>
                    <a:gd name="T9" fmla="*/ 6007 h 1384"/>
                    <a:gd name="T10" fmla="*/ 80421 w 985"/>
                    <a:gd name="T11" fmla="*/ 8461 h 1384"/>
                    <a:gd name="T12" fmla="*/ 77287 w 985"/>
                    <a:gd name="T13" fmla="*/ 13017 h 1384"/>
                    <a:gd name="T14" fmla="*/ 70489 w 985"/>
                    <a:gd name="T15" fmla="*/ 10164 h 1384"/>
                    <a:gd name="T16" fmla="*/ 64708 w 985"/>
                    <a:gd name="T17" fmla="*/ 21991 h 1384"/>
                    <a:gd name="T18" fmla="*/ 55971 w 985"/>
                    <a:gd name="T19" fmla="*/ 19591 h 1384"/>
                    <a:gd name="T20" fmla="*/ 51877 w 985"/>
                    <a:gd name="T21" fmla="*/ 23156 h 1384"/>
                    <a:gd name="T22" fmla="*/ 45480 w 985"/>
                    <a:gd name="T23" fmla="*/ 27296 h 1384"/>
                    <a:gd name="T24" fmla="*/ 41106 w 985"/>
                    <a:gd name="T25" fmla="*/ 37699 h 1384"/>
                    <a:gd name="T26" fmla="*/ 35971 w 985"/>
                    <a:gd name="T27" fmla="*/ 48961 h 1384"/>
                    <a:gd name="T28" fmla="*/ 34711 w 985"/>
                    <a:gd name="T29" fmla="*/ 62196 h 1384"/>
                    <a:gd name="T30" fmla="*/ 28153 w 985"/>
                    <a:gd name="T31" fmla="*/ 69015 h 1384"/>
                    <a:gd name="T32" fmla="*/ 30136 w 985"/>
                    <a:gd name="T33" fmla="*/ 84822 h 1384"/>
                    <a:gd name="T34" fmla="*/ 30136 w 985"/>
                    <a:gd name="T35" fmla="*/ 96841 h 1384"/>
                    <a:gd name="T36" fmla="*/ 27231 w 985"/>
                    <a:gd name="T37" fmla="*/ 105828 h 1384"/>
                    <a:gd name="T38" fmla="*/ 22862 w 985"/>
                    <a:gd name="T39" fmla="*/ 101060 h 1384"/>
                    <a:gd name="T40" fmla="*/ 22203 w 985"/>
                    <a:gd name="T41" fmla="*/ 102981 h 1384"/>
                    <a:gd name="T42" fmla="*/ 17416 w 985"/>
                    <a:gd name="T43" fmla="*/ 106621 h 1384"/>
                    <a:gd name="T44" fmla="*/ 11799 w 985"/>
                    <a:gd name="T45" fmla="*/ 111932 h 1384"/>
                    <a:gd name="T46" fmla="*/ 5368 w 985"/>
                    <a:gd name="T47" fmla="*/ 111297 h 1384"/>
                    <a:gd name="T48" fmla="*/ 3016 w 985"/>
                    <a:gd name="T49" fmla="*/ 104757 h 1384"/>
                    <a:gd name="T50" fmla="*/ 3419 w 985"/>
                    <a:gd name="T51" fmla="*/ 101252 h 1384"/>
                    <a:gd name="T52" fmla="*/ 2 w 985"/>
                    <a:gd name="T53" fmla="*/ 101009 h 1384"/>
                    <a:gd name="T54" fmla="*/ 3387 w 985"/>
                    <a:gd name="T55" fmla="*/ 98991 h 1384"/>
                    <a:gd name="T56" fmla="*/ 4942 w 985"/>
                    <a:gd name="T57" fmla="*/ 94168 h 1384"/>
                    <a:gd name="T58" fmla="*/ 2360 w 985"/>
                    <a:gd name="T59" fmla="*/ 95459 h 1384"/>
                    <a:gd name="T60" fmla="*/ 2158 w 985"/>
                    <a:gd name="T61" fmla="*/ 91935 h 1384"/>
                    <a:gd name="T62" fmla="*/ 651 w 985"/>
                    <a:gd name="T63" fmla="*/ 88323 h 1384"/>
                    <a:gd name="T64" fmla="*/ 651 w 985"/>
                    <a:gd name="T65" fmla="*/ 86850 h 1384"/>
                    <a:gd name="T66" fmla="*/ 1362 w 985"/>
                    <a:gd name="T67" fmla="*/ 82433 h 1384"/>
                    <a:gd name="T68" fmla="*/ 4896 w 985"/>
                    <a:gd name="T69" fmla="*/ 79088 h 1384"/>
                    <a:gd name="T70" fmla="*/ 7076 w 985"/>
                    <a:gd name="T71" fmla="*/ 76429 h 1384"/>
                    <a:gd name="T72" fmla="*/ 10867 w 985"/>
                    <a:gd name="T73" fmla="*/ 73537 h 1384"/>
                    <a:gd name="T74" fmla="*/ 13488 w 985"/>
                    <a:gd name="T75" fmla="*/ 72178 h 1384"/>
                    <a:gd name="T76" fmla="*/ 13488 w 985"/>
                    <a:gd name="T77" fmla="*/ 68063 h 1384"/>
                    <a:gd name="T78" fmla="*/ 18415 w 985"/>
                    <a:gd name="T79" fmla="*/ 68580 h 1384"/>
                    <a:gd name="T80" fmla="*/ 23435 w 985"/>
                    <a:gd name="T81" fmla="*/ 60770 h 1384"/>
                    <a:gd name="T82" fmla="*/ 28153 w 985"/>
                    <a:gd name="T83" fmla="*/ 56010 h 1384"/>
                    <a:gd name="T84" fmla="*/ 29403 w 985"/>
                    <a:gd name="T85" fmla="*/ 48588 h 1384"/>
                    <a:gd name="T86" fmla="*/ 31165 w 985"/>
                    <a:gd name="T87" fmla="*/ 44128 h 1384"/>
                    <a:gd name="T88" fmla="*/ 32629 w 985"/>
                    <a:gd name="T89" fmla="*/ 40256 h 1384"/>
                    <a:gd name="T90" fmla="*/ 35081 w 985"/>
                    <a:gd name="T91" fmla="*/ 37699 h 1384"/>
                    <a:gd name="T92" fmla="*/ 36380 w 985"/>
                    <a:gd name="T93" fmla="*/ 34242 h 1384"/>
                    <a:gd name="T94" fmla="*/ 37109 w 985"/>
                    <a:gd name="T95" fmla="*/ 30569 h 1384"/>
                    <a:gd name="T96" fmla="*/ 40718 w 985"/>
                    <a:gd name="T97" fmla="*/ 28965 h 1384"/>
                    <a:gd name="T98" fmla="*/ 40276 w 985"/>
                    <a:gd name="T99" fmla="*/ 25800 h 1384"/>
                    <a:gd name="T100" fmla="*/ 43954 w 985"/>
                    <a:gd name="T101" fmla="*/ 21154 h 1384"/>
                    <a:gd name="T102" fmla="*/ 47756 w 985"/>
                    <a:gd name="T103" fmla="*/ 15265 h 1384"/>
                    <a:gd name="T104" fmla="*/ 50749 w 985"/>
                    <a:gd name="T105" fmla="*/ 17017 h 1384"/>
                    <a:gd name="T106" fmla="*/ 53089 w 985"/>
                    <a:gd name="T107" fmla="*/ 13387 h 1384"/>
                    <a:gd name="T108" fmla="*/ 53447 w 985"/>
                    <a:gd name="T109" fmla="*/ 10417 h 1384"/>
                    <a:gd name="T110" fmla="*/ 58602 w 985"/>
                    <a:gd name="T111" fmla="*/ 10290 h 1384"/>
                    <a:gd name="T112" fmla="*/ 58848 w 985"/>
                    <a:gd name="T113" fmla="*/ 5737 h 1384"/>
                    <a:gd name="T114" fmla="*/ 61011 w 985"/>
                    <a:gd name="T115" fmla="*/ 3084 h 1384"/>
                    <a:gd name="T116" fmla="*/ 63411 w 985"/>
                    <a:gd name="T117" fmla="*/ 2567 h 1384"/>
                    <a:gd name="T118" fmla="*/ 64524 w 985"/>
                    <a:gd name="T119" fmla="*/ 2810 h 1384"/>
                    <a:gd name="T120" fmla="*/ 63411 w 985"/>
                    <a:gd name="T121" fmla="*/ 9263 h 1384"/>
                    <a:gd name="T122" fmla="*/ 66053 w 985"/>
                    <a:gd name="T123" fmla="*/ 2942 h 13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5"/>
                    <a:gd name="T187" fmla="*/ 0 h 1384"/>
                    <a:gd name="T188" fmla="*/ 985 w 985"/>
                    <a:gd name="T189" fmla="*/ 1384 h 13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5" h="1384">
                      <a:moveTo>
                        <a:pt x="795" y="36"/>
                      </a:moveTo>
                      <a:lnTo>
                        <a:pt x="799" y="26"/>
                      </a:lnTo>
                      <a:lnTo>
                        <a:pt x="807" y="26"/>
                      </a:lnTo>
                      <a:lnTo>
                        <a:pt x="809" y="36"/>
                      </a:lnTo>
                      <a:lnTo>
                        <a:pt x="811" y="50"/>
                      </a:lnTo>
                      <a:lnTo>
                        <a:pt x="805" y="56"/>
                      </a:lnTo>
                      <a:lnTo>
                        <a:pt x="811" y="58"/>
                      </a:lnTo>
                      <a:lnTo>
                        <a:pt x="813" y="66"/>
                      </a:lnTo>
                      <a:lnTo>
                        <a:pt x="815" y="78"/>
                      </a:lnTo>
                      <a:lnTo>
                        <a:pt x="825" y="70"/>
                      </a:lnTo>
                      <a:lnTo>
                        <a:pt x="829" y="66"/>
                      </a:lnTo>
                      <a:lnTo>
                        <a:pt x="827" y="56"/>
                      </a:lnTo>
                      <a:lnTo>
                        <a:pt x="825" y="42"/>
                      </a:lnTo>
                      <a:lnTo>
                        <a:pt x="827" y="38"/>
                      </a:lnTo>
                      <a:lnTo>
                        <a:pt x="831" y="32"/>
                      </a:lnTo>
                      <a:lnTo>
                        <a:pt x="833" y="28"/>
                      </a:lnTo>
                      <a:lnTo>
                        <a:pt x="835" y="26"/>
                      </a:lnTo>
                      <a:lnTo>
                        <a:pt x="823" y="26"/>
                      </a:lnTo>
                      <a:lnTo>
                        <a:pt x="821" y="16"/>
                      </a:lnTo>
                      <a:lnTo>
                        <a:pt x="827" y="10"/>
                      </a:lnTo>
                      <a:lnTo>
                        <a:pt x="833" y="0"/>
                      </a:lnTo>
                      <a:lnTo>
                        <a:pt x="845" y="4"/>
                      </a:lnTo>
                      <a:lnTo>
                        <a:pt x="853" y="6"/>
                      </a:lnTo>
                      <a:lnTo>
                        <a:pt x="867" y="8"/>
                      </a:lnTo>
                      <a:lnTo>
                        <a:pt x="865" y="18"/>
                      </a:lnTo>
                      <a:lnTo>
                        <a:pt x="861" y="26"/>
                      </a:lnTo>
                      <a:lnTo>
                        <a:pt x="849" y="30"/>
                      </a:lnTo>
                      <a:lnTo>
                        <a:pt x="855" y="34"/>
                      </a:lnTo>
                      <a:lnTo>
                        <a:pt x="853" y="44"/>
                      </a:lnTo>
                      <a:lnTo>
                        <a:pt x="863" y="38"/>
                      </a:lnTo>
                      <a:lnTo>
                        <a:pt x="865" y="44"/>
                      </a:lnTo>
                      <a:lnTo>
                        <a:pt x="861" y="50"/>
                      </a:lnTo>
                      <a:lnTo>
                        <a:pt x="859" y="58"/>
                      </a:lnTo>
                      <a:lnTo>
                        <a:pt x="869" y="60"/>
                      </a:lnTo>
                      <a:lnTo>
                        <a:pt x="877" y="52"/>
                      </a:lnTo>
                      <a:lnTo>
                        <a:pt x="873" y="40"/>
                      </a:lnTo>
                      <a:lnTo>
                        <a:pt x="873" y="28"/>
                      </a:lnTo>
                      <a:lnTo>
                        <a:pt x="877" y="12"/>
                      </a:lnTo>
                      <a:lnTo>
                        <a:pt x="887" y="12"/>
                      </a:lnTo>
                      <a:lnTo>
                        <a:pt x="897" y="18"/>
                      </a:lnTo>
                      <a:lnTo>
                        <a:pt x="903" y="28"/>
                      </a:lnTo>
                      <a:lnTo>
                        <a:pt x="909" y="22"/>
                      </a:lnTo>
                      <a:lnTo>
                        <a:pt x="917" y="26"/>
                      </a:lnTo>
                      <a:lnTo>
                        <a:pt x="925" y="20"/>
                      </a:lnTo>
                      <a:lnTo>
                        <a:pt x="931" y="28"/>
                      </a:lnTo>
                      <a:lnTo>
                        <a:pt x="937" y="32"/>
                      </a:lnTo>
                      <a:lnTo>
                        <a:pt x="935" y="38"/>
                      </a:lnTo>
                      <a:lnTo>
                        <a:pt x="947" y="36"/>
                      </a:lnTo>
                      <a:lnTo>
                        <a:pt x="953" y="40"/>
                      </a:lnTo>
                      <a:lnTo>
                        <a:pt x="967" y="40"/>
                      </a:lnTo>
                      <a:lnTo>
                        <a:pt x="967" y="50"/>
                      </a:lnTo>
                      <a:lnTo>
                        <a:pt x="959" y="56"/>
                      </a:lnTo>
                      <a:lnTo>
                        <a:pt x="957" y="62"/>
                      </a:lnTo>
                      <a:lnTo>
                        <a:pt x="951" y="66"/>
                      </a:lnTo>
                      <a:lnTo>
                        <a:pt x="951" y="74"/>
                      </a:lnTo>
                      <a:lnTo>
                        <a:pt x="941" y="86"/>
                      </a:lnTo>
                      <a:lnTo>
                        <a:pt x="893" y="88"/>
                      </a:lnTo>
                      <a:lnTo>
                        <a:pt x="893" y="96"/>
                      </a:lnTo>
                      <a:lnTo>
                        <a:pt x="925" y="96"/>
                      </a:lnTo>
                      <a:lnTo>
                        <a:pt x="931" y="102"/>
                      </a:lnTo>
                      <a:lnTo>
                        <a:pt x="941" y="102"/>
                      </a:lnTo>
                      <a:lnTo>
                        <a:pt x="949" y="108"/>
                      </a:lnTo>
                      <a:lnTo>
                        <a:pt x="955" y="102"/>
                      </a:lnTo>
                      <a:lnTo>
                        <a:pt x="961" y="108"/>
                      </a:lnTo>
                      <a:lnTo>
                        <a:pt x="967" y="114"/>
                      </a:lnTo>
                      <a:lnTo>
                        <a:pt x="969" y="104"/>
                      </a:lnTo>
                      <a:lnTo>
                        <a:pt x="979" y="106"/>
                      </a:lnTo>
                      <a:lnTo>
                        <a:pt x="985" y="124"/>
                      </a:lnTo>
                      <a:lnTo>
                        <a:pt x="979" y="130"/>
                      </a:lnTo>
                      <a:lnTo>
                        <a:pt x="961" y="126"/>
                      </a:lnTo>
                      <a:lnTo>
                        <a:pt x="959" y="150"/>
                      </a:lnTo>
                      <a:lnTo>
                        <a:pt x="939" y="164"/>
                      </a:lnTo>
                      <a:lnTo>
                        <a:pt x="941" y="190"/>
                      </a:lnTo>
                      <a:lnTo>
                        <a:pt x="933" y="198"/>
                      </a:lnTo>
                      <a:lnTo>
                        <a:pt x="923" y="188"/>
                      </a:lnTo>
                      <a:lnTo>
                        <a:pt x="923" y="178"/>
                      </a:lnTo>
                      <a:lnTo>
                        <a:pt x="931" y="160"/>
                      </a:lnTo>
                      <a:lnTo>
                        <a:pt x="931" y="146"/>
                      </a:lnTo>
                      <a:lnTo>
                        <a:pt x="919" y="132"/>
                      </a:lnTo>
                      <a:lnTo>
                        <a:pt x="911" y="128"/>
                      </a:lnTo>
                      <a:lnTo>
                        <a:pt x="895" y="128"/>
                      </a:lnTo>
                      <a:lnTo>
                        <a:pt x="891" y="122"/>
                      </a:lnTo>
                      <a:lnTo>
                        <a:pt x="885" y="120"/>
                      </a:lnTo>
                      <a:lnTo>
                        <a:pt x="877" y="112"/>
                      </a:lnTo>
                      <a:lnTo>
                        <a:pt x="865" y="100"/>
                      </a:lnTo>
                      <a:lnTo>
                        <a:pt x="863" y="104"/>
                      </a:lnTo>
                      <a:lnTo>
                        <a:pt x="857" y="110"/>
                      </a:lnTo>
                      <a:lnTo>
                        <a:pt x="849" y="124"/>
                      </a:lnTo>
                      <a:lnTo>
                        <a:pt x="833" y="126"/>
                      </a:lnTo>
                      <a:lnTo>
                        <a:pt x="819" y="132"/>
                      </a:lnTo>
                      <a:lnTo>
                        <a:pt x="819" y="144"/>
                      </a:lnTo>
                      <a:lnTo>
                        <a:pt x="811" y="162"/>
                      </a:lnTo>
                      <a:lnTo>
                        <a:pt x="813" y="212"/>
                      </a:lnTo>
                      <a:lnTo>
                        <a:pt x="821" y="224"/>
                      </a:lnTo>
                      <a:lnTo>
                        <a:pt x="815" y="240"/>
                      </a:lnTo>
                      <a:lnTo>
                        <a:pt x="803" y="250"/>
                      </a:lnTo>
                      <a:lnTo>
                        <a:pt x="799" y="268"/>
                      </a:lnTo>
                      <a:lnTo>
                        <a:pt x="795" y="278"/>
                      </a:lnTo>
                      <a:lnTo>
                        <a:pt x="779" y="268"/>
                      </a:lnTo>
                      <a:lnTo>
                        <a:pt x="763" y="264"/>
                      </a:lnTo>
                      <a:lnTo>
                        <a:pt x="755" y="258"/>
                      </a:lnTo>
                      <a:lnTo>
                        <a:pt x="749" y="264"/>
                      </a:lnTo>
                      <a:lnTo>
                        <a:pt x="745" y="274"/>
                      </a:lnTo>
                      <a:lnTo>
                        <a:pt x="733" y="282"/>
                      </a:lnTo>
                      <a:lnTo>
                        <a:pt x="719" y="282"/>
                      </a:lnTo>
                      <a:lnTo>
                        <a:pt x="701" y="280"/>
                      </a:lnTo>
                      <a:lnTo>
                        <a:pt x="695" y="272"/>
                      </a:lnTo>
                      <a:lnTo>
                        <a:pt x="687" y="260"/>
                      </a:lnTo>
                      <a:lnTo>
                        <a:pt x="679" y="250"/>
                      </a:lnTo>
                      <a:lnTo>
                        <a:pt x="673" y="240"/>
                      </a:lnTo>
                      <a:lnTo>
                        <a:pt x="663" y="230"/>
                      </a:lnTo>
                      <a:lnTo>
                        <a:pt x="653" y="228"/>
                      </a:lnTo>
                      <a:lnTo>
                        <a:pt x="645" y="232"/>
                      </a:lnTo>
                      <a:lnTo>
                        <a:pt x="643" y="242"/>
                      </a:lnTo>
                      <a:lnTo>
                        <a:pt x="649" y="250"/>
                      </a:lnTo>
                      <a:lnTo>
                        <a:pt x="645" y="254"/>
                      </a:lnTo>
                      <a:lnTo>
                        <a:pt x="637" y="250"/>
                      </a:lnTo>
                      <a:lnTo>
                        <a:pt x="633" y="256"/>
                      </a:lnTo>
                      <a:lnTo>
                        <a:pt x="629" y="258"/>
                      </a:lnTo>
                      <a:lnTo>
                        <a:pt x="615" y="262"/>
                      </a:lnTo>
                      <a:lnTo>
                        <a:pt x="625" y="282"/>
                      </a:lnTo>
                      <a:lnTo>
                        <a:pt x="623" y="292"/>
                      </a:lnTo>
                      <a:lnTo>
                        <a:pt x="615" y="308"/>
                      </a:lnTo>
                      <a:lnTo>
                        <a:pt x="617" y="316"/>
                      </a:lnTo>
                      <a:lnTo>
                        <a:pt x="625" y="316"/>
                      </a:lnTo>
                      <a:lnTo>
                        <a:pt x="625" y="322"/>
                      </a:lnTo>
                      <a:lnTo>
                        <a:pt x="613" y="330"/>
                      </a:lnTo>
                      <a:lnTo>
                        <a:pt x="583" y="320"/>
                      </a:lnTo>
                      <a:lnTo>
                        <a:pt x="569" y="322"/>
                      </a:lnTo>
                      <a:lnTo>
                        <a:pt x="555" y="318"/>
                      </a:lnTo>
                      <a:lnTo>
                        <a:pt x="545" y="322"/>
                      </a:lnTo>
                      <a:lnTo>
                        <a:pt x="547" y="334"/>
                      </a:lnTo>
                      <a:lnTo>
                        <a:pt x="549" y="344"/>
                      </a:lnTo>
                      <a:lnTo>
                        <a:pt x="549" y="362"/>
                      </a:lnTo>
                      <a:lnTo>
                        <a:pt x="545" y="376"/>
                      </a:lnTo>
                      <a:lnTo>
                        <a:pt x="535" y="376"/>
                      </a:lnTo>
                      <a:lnTo>
                        <a:pt x="529" y="370"/>
                      </a:lnTo>
                      <a:lnTo>
                        <a:pt x="517" y="370"/>
                      </a:lnTo>
                      <a:lnTo>
                        <a:pt x="501" y="388"/>
                      </a:lnTo>
                      <a:lnTo>
                        <a:pt x="495" y="422"/>
                      </a:lnTo>
                      <a:lnTo>
                        <a:pt x="479" y="438"/>
                      </a:lnTo>
                      <a:lnTo>
                        <a:pt x="487" y="452"/>
                      </a:lnTo>
                      <a:lnTo>
                        <a:pt x="495" y="462"/>
                      </a:lnTo>
                      <a:lnTo>
                        <a:pt x="493" y="482"/>
                      </a:lnTo>
                      <a:lnTo>
                        <a:pt x="479" y="494"/>
                      </a:lnTo>
                      <a:lnTo>
                        <a:pt x="479" y="504"/>
                      </a:lnTo>
                      <a:lnTo>
                        <a:pt x="469" y="524"/>
                      </a:lnTo>
                      <a:lnTo>
                        <a:pt x="459" y="536"/>
                      </a:lnTo>
                      <a:lnTo>
                        <a:pt x="463" y="544"/>
                      </a:lnTo>
                      <a:lnTo>
                        <a:pt x="463" y="558"/>
                      </a:lnTo>
                      <a:lnTo>
                        <a:pt x="447" y="572"/>
                      </a:lnTo>
                      <a:lnTo>
                        <a:pt x="429" y="576"/>
                      </a:lnTo>
                      <a:lnTo>
                        <a:pt x="429" y="588"/>
                      </a:lnTo>
                      <a:lnTo>
                        <a:pt x="433" y="598"/>
                      </a:lnTo>
                      <a:lnTo>
                        <a:pt x="429" y="652"/>
                      </a:lnTo>
                      <a:lnTo>
                        <a:pt x="429" y="656"/>
                      </a:lnTo>
                      <a:lnTo>
                        <a:pt x="423" y="676"/>
                      </a:lnTo>
                      <a:lnTo>
                        <a:pt x="419" y="690"/>
                      </a:lnTo>
                      <a:lnTo>
                        <a:pt x="411" y="706"/>
                      </a:lnTo>
                      <a:lnTo>
                        <a:pt x="405" y="714"/>
                      </a:lnTo>
                      <a:lnTo>
                        <a:pt x="399" y="726"/>
                      </a:lnTo>
                      <a:lnTo>
                        <a:pt x="399" y="736"/>
                      </a:lnTo>
                      <a:lnTo>
                        <a:pt x="409" y="738"/>
                      </a:lnTo>
                      <a:lnTo>
                        <a:pt x="419" y="742"/>
                      </a:lnTo>
                      <a:lnTo>
                        <a:pt x="419" y="760"/>
                      </a:lnTo>
                      <a:lnTo>
                        <a:pt x="423" y="772"/>
                      </a:lnTo>
                      <a:lnTo>
                        <a:pt x="415" y="788"/>
                      </a:lnTo>
                      <a:lnTo>
                        <a:pt x="403" y="786"/>
                      </a:lnTo>
                      <a:lnTo>
                        <a:pt x="395" y="784"/>
                      </a:lnTo>
                      <a:lnTo>
                        <a:pt x="377" y="784"/>
                      </a:lnTo>
                      <a:lnTo>
                        <a:pt x="365" y="790"/>
                      </a:lnTo>
                      <a:lnTo>
                        <a:pt x="357" y="800"/>
                      </a:lnTo>
                      <a:lnTo>
                        <a:pt x="353" y="808"/>
                      </a:lnTo>
                      <a:lnTo>
                        <a:pt x="351" y="812"/>
                      </a:lnTo>
                      <a:lnTo>
                        <a:pt x="339" y="834"/>
                      </a:lnTo>
                      <a:lnTo>
                        <a:pt x="339" y="844"/>
                      </a:lnTo>
                      <a:lnTo>
                        <a:pt x="331" y="866"/>
                      </a:lnTo>
                      <a:lnTo>
                        <a:pt x="341" y="886"/>
                      </a:lnTo>
                      <a:lnTo>
                        <a:pt x="341" y="896"/>
                      </a:lnTo>
                      <a:lnTo>
                        <a:pt x="335" y="906"/>
                      </a:lnTo>
                      <a:lnTo>
                        <a:pt x="339" y="914"/>
                      </a:lnTo>
                      <a:lnTo>
                        <a:pt x="339" y="942"/>
                      </a:lnTo>
                      <a:lnTo>
                        <a:pt x="351" y="964"/>
                      </a:lnTo>
                      <a:lnTo>
                        <a:pt x="343" y="994"/>
                      </a:lnTo>
                      <a:lnTo>
                        <a:pt x="345" y="1020"/>
                      </a:lnTo>
                      <a:lnTo>
                        <a:pt x="357" y="1034"/>
                      </a:lnTo>
                      <a:lnTo>
                        <a:pt x="363" y="1036"/>
                      </a:lnTo>
                      <a:lnTo>
                        <a:pt x="377" y="1050"/>
                      </a:lnTo>
                      <a:lnTo>
                        <a:pt x="379" y="1058"/>
                      </a:lnTo>
                      <a:lnTo>
                        <a:pt x="375" y="1074"/>
                      </a:lnTo>
                      <a:lnTo>
                        <a:pt x="371" y="1084"/>
                      </a:lnTo>
                      <a:lnTo>
                        <a:pt x="355" y="1088"/>
                      </a:lnTo>
                      <a:lnTo>
                        <a:pt x="351" y="1098"/>
                      </a:lnTo>
                      <a:lnTo>
                        <a:pt x="355" y="1106"/>
                      </a:lnTo>
                      <a:lnTo>
                        <a:pt x="363" y="1128"/>
                      </a:lnTo>
                      <a:lnTo>
                        <a:pt x="369" y="1140"/>
                      </a:lnTo>
                      <a:lnTo>
                        <a:pt x="365" y="1156"/>
                      </a:lnTo>
                      <a:lnTo>
                        <a:pt x="363" y="1184"/>
                      </a:lnTo>
                      <a:lnTo>
                        <a:pt x="349" y="1198"/>
                      </a:lnTo>
                      <a:lnTo>
                        <a:pt x="337" y="1198"/>
                      </a:lnTo>
                      <a:lnTo>
                        <a:pt x="331" y="1204"/>
                      </a:lnTo>
                      <a:lnTo>
                        <a:pt x="335" y="1208"/>
                      </a:lnTo>
                      <a:lnTo>
                        <a:pt x="333" y="1222"/>
                      </a:lnTo>
                      <a:lnTo>
                        <a:pt x="325" y="1226"/>
                      </a:lnTo>
                      <a:lnTo>
                        <a:pt x="329" y="1240"/>
                      </a:lnTo>
                      <a:lnTo>
                        <a:pt x="333" y="1250"/>
                      </a:lnTo>
                      <a:lnTo>
                        <a:pt x="333" y="1270"/>
                      </a:lnTo>
                      <a:lnTo>
                        <a:pt x="331" y="1280"/>
                      </a:lnTo>
                      <a:lnTo>
                        <a:pt x="327" y="1294"/>
                      </a:lnTo>
                      <a:lnTo>
                        <a:pt x="321" y="1298"/>
                      </a:lnTo>
                      <a:lnTo>
                        <a:pt x="315" y="1292"/>
                      </a:lnTo>
                      <a:lnTo>
                        <a:pt x="313" y="1282"/>
                      </a:lnTo>
                      <a:lnTo>
                        <a:pt x="307" y="1276"/>
                      </a:lnTo>
                      <a:lnTo>
                        <a:pt x="297" y="1288"/>
                      </a:lnTo>
                      <a:lnTo>
                        <a:pt x="297" y="1276"/>
                      </a:lnTo>
                      <a:lnTo>
                        <a:pt x="287" y="1274"/>
                      </a:lnTo>
                      <a:lnTo>
                        <a:pt x="281" y="1266"/>
                      </a:lnTo>
                      <a:lnTo>
                        <a:pt x="275" y="1256"/>
                      </a:lnTo>
                      <a:lnTo>
                        <a:pt x="275" y="1242"/>
                      </a:lnTo>
                      <a:lnTo>
                        <a:pt x="275" y="1236"/>
                      </a:lnTo>
                      <a:lnTo>
                        <a:pt x="275" y="1230"/>
                      </a:lnTo>
                      <a:lnTo>
                        <a:pt x="279" y="1218"/>
                      </a:lnTo>
                      <a:lnTo>
                        <a:pt x="281" y="1208"/>
                      </a:lnTo>
                      <a:lnTo>
                        <a:pt x="277" y="1204"/>
                      </a:lnTo>
                      <a:lnTo>
                        <a:pt x="275" y="1208"/>
                      </a:lnTo>
                      <a:lnTo>
                        <a:pt x="271" y="1222"/>
                      </a:lnTo>
                      <a:lnTo>
                        <a:pt x="263" y="1230"/>
                      </a:lnTo>
                      <a:lnTo>
                        <a:pt x="259" y="1238"/>
                      </a:lnTo>
                      <a:lnTo>
                        <a:pt x="259" y="1244"/>
                      </a:lnTo>
                      <a:lnTo>
                        <a:pt x="265" y="1246"/>
                      </a:lnTo>
                      <a:lnTo>
                        <a:pt x="267" y="1258"/>
                      </a:lnTo>
                      <a:lnTo>
                        <a:pt x="261" y="1264"/>
                      </a:lnTo>
                      <a:lnTo>
                        <a:pt x="259" y="1272"/>
                      </a:lnTo>
                      <a:lnTo>
                        <a:pt x="255" y="1284"/>
                      </a:lnTo>
                      <a:lnTo>
                        <a:pt x="249" y="1286"/>
                      </a:lnTo>
                      <a:lnTo>
                        <a:pt x="245" y="1288"/>
                      </a:lnTo>
                      <a:lnTo>
                        <a:pt x="241" y="1292"/>
                      </a:lnTo>
                      <a:lnTo>
                        <a:pt x="235" y="1290"/>
                      </a:lnTo>
                      <a:lnTo>
                        <a:pt x="229" y="1286"/>
                      </a:lnTo>
                      <a:lnTo>
                        <a:pt x="223" y="1294"/>
                      </a:lnTo>
                      <a:lnTo>
                        <a:pt x="215" y="1302"/>
                      </a:lnTo>
                      <a:lnTo>
                        <a:pt x="211" y="1304"/>
                      </a:lnTo>
                      <a:lnTo>
                        <a:pt x="211" y="1310"/>
                      </a:lnTo>
                      <a:lnTo>
                        <a:pt x="203" y="1316"/>
                      </a:lnTo>
                      <a:lnTo>
                        <a:pt x="201" y="1320"/>
                      </a:lnTo>
                      <a:lnTo>
                        <a:pt x="194" y="1330"/>
                      </a:lnTo>
                      <a:lnTo>
                        <a:pt x="188" y="1330"/>
                      </a:lnTo>
                      <a:lnTo>
                        <a:pt x="184" y="1340"/>
                      </a:lnTo>
                      <a:lnTo>
                        <a:pt x="178" y="1344"/>
                      </a:lnTo>
                      <a:lnTo>
                        <a:pt x="174" y="1354"/>
                      </a:lnTo>
                      <a:lnTo>
                        <a:pt x="160" y="1364"/>
                      </a:lnTo>
                      <a:lnTo>
                        <a:pt x="144" y="1374"/>
                      </a:lnTo>
                      <a:lnTo>
                        <a:pt x="142" y="1368"/>
                      </a:lnTo>
                      <a:lnTo>
                        <a:pt x="136" y="1378"/>
                      </a:lnTo>
                      <a:lnTo>
                        <a:pt x="122" y="1380"/>
                      </a:lnTo>
                      <a:lnTo>
                        <a:pt x="110" y="1384"/>
                      </a:lnTo>
                      <a:lnTo>
                        <a:pt x="96" y="1382"/>
                      </a:lnTo>
                      <a:lnTo>
                        <a:pt x="92" y="1378"/>
                      </a:lnTo>
                      <a:lnTo>
                        <a:pt x="74" y="1378"/>
                      </a:lnTo>
                      <a:lnTo>
                        <a:pt x="66" y="1372"/>
                      </a:lnTo>
                      <a:lnTo>
                        <a:pt x="68" y="1366"/>
                      </a:lnTo>
                      <a:lnTo>
                        <a:pt x="74" y="1360"/>
                      </a:lnTo>
                      <a:lnTo>
                        <a:pt x="72" y="1358"/>
                      </a:lnTo>
                      <a:lnTo>
                        <a:pt x="64" y="1360"/>
                      </a:lnTo>
                      <a:lnTo>
                        <a:pt x="52" y="1352"/>
                      </a:lnTo>
                      <a:lnTo>
                        <a:pt x="36" y="1342"/>
                      </a:lnTo>
                      <a:lnTo>
                        <a:pt x="24" y="1330"/>
                      </a:lnTo>
                      <a:lnTo>
                        <a:pt x="14" y="1316"/>
                      </a:lnTo>
                      <a:lnTo>
                        <a:pt x="14" y="1298"/>
                      </a:lnTo>
                      <a:lnTo>
                        <a:pt x="20" y="1290"/>
                      </a:lnTo>
                      <a:lnTo>
                        <a:pt x="30" y="1290"/>
                      </a:lnTo>
                      <a:lnTo>
                        <a:pt x="40" y="1294"/>
                      </a:lnTo>
                      <a:lnTo>
                        <a:pt x="54" y="1284"/>
                      </a:lnTo>
                      <a:lnTo>
                        <a:pt x="46" y="1284"/>
                      </a:lnTo>
                      <a:lnTo>
                        <a:pt x="36" y="1280"/>
                      </a:lnTo>
                      <a:lnTo>
                        <a:pt x="38" y="1270"/>
                      </a:lnTo>
                      <a:lnTo>
                        <a:pt x="44" y="1264"/>
                      </a:lnTo>
                      <a:lnTo>
                        <a:pt x="54" y="1258"/>
                      </a:lnTo>
                      <a:lnTo>
                        <a:pt x="60" y="1256"/>
                      </a:lnTo>
                      <a:lnTo>
                        <a:pt x="54" y="1256"/>
                      </a:lnTo>
                      <a:lnTo>
                        <a:pt x="44" y="1254"/>
                      </a:lnTo>
                      <a:lnTo>
                        <a:pt x="40" y="1248"/>
                      </a:lnTo>
                      <a:lnTo>
                        <a:pt x="48" y="1242"/>
                      </a:lnTo>
                      <a:lnTo>
                        <a:pt x="52" y="1238"/>
                      </a:lnTo>
                      <a:lnTo>
                        <a:pt x="50" y="1232"/>
                      </a:lnTo>
                      <a:lnTo>
                        <a:pt x="42" y="1238"/>
                      </a:lnTo>
                      <a:lnTo>
                        <a:pt x="38" y="1244"/>
                      </a:lnTo>
                      <a:lnTo>
                        <a:pt x="36" y="1250"/>
                      </a:lnTo>
                      <a:lnTo>
                        <a:pt x="30" y="1254"/>
                      </a:lnTo>
                      <a:lnTo>
                        <a:pt x="24" y="1248"/>
                      </a:lnTo>
                      <a:lnTo>
                        <a:pt x="22" y="1252"/>
                      </a:lnTo>
                      <a:lnTo>
                        <a:pt x="16" y="1256"/>
                      </a:lnTo>
                      <a:lnTo>
                        <a:pt x="12" y="1262"/>
                      </a:lnTo>
                      <a:lnTo>
                        <a:pt x="4" y="1254"/>
                      </a:lnTo>
                      <a:lnTo>
                        <a:pt x="10" y="1248"/>
                      </a:lnTo>
                      <a:lnTo>
                        <a:pt x="2" y="1242"/>
                      </a:lnTo>
                      <a:lnTo>
                        <a:pt x="2" y="1234"/>
                      </a:lnTo>
                      <a:lnTo>
                        <a:pt x="12" y="1232"/>
                      </a:lnTo>
                      <a:lnTo>
                        <a:pt x="10" y="1218"/>
                      </a:lnTo>
                      <a:lnTo>
                        <a:pt x="12" y="1216"/>
                      </a:lnTo>
                      <a:lnTo>
                        <a:pt x="16" y="1214"/>
                      </a:lnTo>
                      <a:lnTo>
                        <a:pt x="22" y="1218"/>
                      </a:lnTo>
                      <a:lnTo>
                        <a:pt x="28" y="1220"/>
                      </a:lnTo>
                      <a:lnTo>
                        <a:pt x="34" y="1218"/>
                      </a:lnTo>
                      <a:lnTo>
                        <a:pt x="40" y="1214"/>
                      </a:lnTo>
                      <a:lnTo>
                        <a:pt x="48" y="1212"/>
                      </a:lnTo>
                      <a:lnTo>
                        <a:pt x="52" y="1206"/>
                      </a:lnTo>
                      <a:lnTo>
                        <a:pt x="40" y="1210"/>
                      </a:lnTo>
                      <a:lnTo>
                        <a:pt x="34" y="1206"/>
                      </a:lnTo>
                      <a:lnTo>
                        <a:pt x="30" y="1206"/>
                      </a:lnTo>
                      <a:lnTo>
                        <a:pt x="28" y="1198"/>
                      </a:lnTo>
                      <a:lnTo>
                        <a:pt x="32" y="1196"/>
                      </a:lnTo>
                      <a:lnTo>
                        <a:pt x="44" y="1188"/>
                      </a:lnTo>
                      <a:lnTo>
                        <a:pt x="52" y="1178"/>
                      </a:lnTo>
                      <a:lnTo>
                        <a:pt x="58" y="1174"/>
                      </a:lnTo>
                      <a:lnTo>
                        <a:pt x="52" y="1168"/>
                      </a:lnTo>
                      <a:lnTo>
                        <a:pt x="58" y="1160"/>
                      </a:lnTo>
                      <a:lnTo>
                        <a:pt x="62" y="1152"/>
                      </a:lnTo>
                      <a:lnTo>
                        <a:pt x="60" y="1150"/>
                      </a:lnTo>
                      <a:lnTo>
                        <a:pt x="50" y="1160"/>
                      </a:lnTo>
                      <a:lnTo>
                        <a:pt x="44" y="1166"/>
                      </a:lnTo>
                      <a:lnTo>
                        <a:pt x="42" y="1174"/>
                      </a:lnTo>
                      <a:lnTo>
                        <a:pt x="36" y="1180"/>
                      </a:lnTo>
                      <a:lnTo>
                        <a:pt x="32" y="1182"/>
                      </a:lnTo>
                      <a:lnTo>
                        <a:pt x="26" y="1188"/>
                      </a:lnTo>
                      <a:lnTo>
                        <a:pt x="24" y="1200"/>
                      </a:lnTo>
                      <a:lnTo>
                        <a:pt x="18" y="1190"/>
                      </a:lnTo>
                      <a:lnTo>
                        <a:pt x="20" y="1182"/>
                      </a:lnTo>
                      <a:lnTo>
                        <a:pt x="28" y="1174"/>
                      </a:lnTo>
                      <a:lnTo>
                        <a:pt x="28" y="1166"/>
                      </a:lnTo>
                      <a:lnTo>
                        <a:pt x="14" y="1166"/>
                      </a:lnTo>
                      <a:lnTo>
                        <a:pt x="12" y="1158"/>
                      </a:lnTo>
                      <a:lnTo>
                        <a:pt x="6" y="1152"/>
                      </a:lnTo>
                      <a:lnTo>
                        <a:pt x="10" y="1144"/>
                      </a:lnTo>
                      <a:lnTo>
                        <a:pt x="14" y="1136"/>
                      </a:lnTo>
                      <a:lnTo>
                        <a:pt x="16" y="1138"/>
                      </a:lnTo>
                      <a:lnTo>
                        <a:pt x="22" y="1140"/>
                      </a:lnTo>
                      <a:lnTo>
                        <a:pt x="28" y="1138"/>
                      </a:lnTo>
                      <a:lnTo>
                        <a:pt x="18" y="1132"/>
                      </a:lnTo>
                      <a:lnTo>
                        <a:pt x="18" y="1126"/>
                      </a:lnTo>
                      <a:lnTo>
                        <a:pt x="26" y="1124"/>
                      </a:lnTo>
                      <a:lnTo>
                        <a:pt x="12" y="1128"/>
                      </a:lnTo>
                      <a:lnTo>
                        <a:pt x="6" y="1122"/>
                      </a:lnTo>
                      <a:lnTo>
                        <a:pt x="6" y="1110"/>
                      </a:lnTo>
                      <a:lnTo>
                        <a:pt x="10" y="1108"/>
                      </a:lnTo>
                      <a:lnTo>
                        <a:pt x="8" y="1104"/>
                      </a:lnTo>
                      <a:lnTo>
                        <a:pt x="16" y="1102"/>
                      </a:lnTo>
                      <a:lnTo>
                        <a:pt x="4" y="1100"/>
                      </a:lnTo>
                      <a:lnTo>
                        <a:pt x="0" y="1094"/>
                      </a:lnTo>
                      <a:lnTo>
                        <a:pt x="4" y="1086"/>
                      </a:lnTo>
                      <a:lnTo>
                        <a:pt x="2" y="1080"/>
                      </a:lnTo>
                      <a:lnTo>
                        <a:pt x="8" y="1078"/>
                      </a:lnTo>
                      <a:lnTo>
                        <a:pt x="16" y="1084"/>
                      </a:lnTo>
                      <a:lnTo>
                        <a:pt x="24" y="1082"/>
                      </a:lnTo>
                      <a:lnTo>
                        <a:pt x="32" y="1078"/>
                      </a:lnTo>
                      <a:lnTo>
                        <a:pt x="44" y="1078"/>
                      </a:lnTo>
                      <a:lnTo>
                        <a:pt x="54" y="1078"/>
                      </a:lnTo>
                      <a:lnTo>
                        <a:pt x="46" y="1072"/>
                      </a:lnTo>
                      <a:lnTo>
                        <a:pt x="36" y="1072"/>
                      </a:lnTo>
                      <a:lnTo>
                        <a:pt x="30" y="1074"/>
                      </a:lnTo>
                      <a:lnTo>
                        <a:pt x="20" y="1076"/>
                      </a:lnTo>
                      <a:lnTo>
                        <a:pt x="12" y="1070"/>
                      </a:lnTo>
                      <a:lnTo>
                        <a:pt x="8" y="1062"/>
                      </a:lnTo>
                      <a:lnTo>
                        <a:pt x="6" y="1056"/>
                      </a:lnTo>
                      <a:lnTo>
                        <a:pt x="16" y="1050"/>
                      </a:lnTo>
                      <a:lnTo>
                        <a:pt x="10" y="1050"/>
                      </a:lnTo>
                      <a:lnTo>
                        <a:pt x="4" y="1046"/>
                      </a:lnTo>
                      <a:lnTo>
                        <a:pt x="10" y="1042"/>
                      </a:lnTo>
                      <a:lnTo>
                        <a:pt x="12" y="1034"/>
                      </a:lnTo>
                      <a:lnTo>
                        <a:pt x="8" y="1028"/>
                      </a:lnTo>
                      <a:lnTo>
                        <a:pt x="6" y="1016"/>
                      </a:lnTo>
                      <a:lnTo>
                        <a:pt x="8" y="1014"/>
                      </a:lnTo>
                      <a:lnTo>
                        <a:pt x="10" y="1012"/>
                      </a:lnTo>
                      <a:lnTo>
                        <a:pt x="16" y="1008"/>
                      </a:lnTo>
                      <a:lnTo>
                        <a:pt x="20" y="1006"/>
                      </a:lnTo>
                      <a:lnTo>
                        <a:pt x="16" y="998"/>
                      </a:lnTo>
                      <a:lnTo>
                        <a:pt x="12" y="992"/>
                      </a:lnTo>
                      <a:lnTo>
                        <a:pt x="20" y="988"/>
                      </a:lnTo>
                      <a:lnTo>
                        <a:pt x="32" y="984"/>
                      </a:lnTo>
                      <a:lnTo>
                        <a:pt x="28" y="974"/>
                      </a:lnTo>
                      <a:lnTo>
                        <a:pt x="34" y="970"/>
                      </a:lnTo>
                      <a:lnTo>
                        <a:pt x="42" y="970"/>
                      </a:lnTo>
                      <a:lnTo>
                        <a:pt x="42" y="960"/>
                      </a:lnTo>
                      <a:lnTo>
                        <a:pt x="48" y="956"/>
                      </a:lnTo>
                      <a:lnTo>
                        <a:pt x="58" y="966"/>
                      </a:lnTo>
                      <a:lnTo>
                        <a:pt x="62" y="958"/>
                      </a:lnTo>
                      <a:lnTo>
                        <a:pt x="68" y="950"/>
                      </a:lnTo>
                      <a:lnTo>
                        <a:pt x="76" y="956"/>
                      </a:lnTo>
                      <a:lnTo>
                        <a:pt x="78" y="964"/>
                      </a:lnTo>
                      <a:lnTo>
                        <a:pt x="80" y="952"/>
                      </a:lnTo>
                      <a:lnTo>
                        <a:pt x="72" y="944"/>
                      </a:lnTo>
                      <a:lnTo>
                        <a:pt x="76" y="938"/>
                      </a:lnTo>
                      <a:lnTo>
                        <a:pt x="86" y="940"/>
                      </a:lnTo>
                      <a:lnTo>
                        <a:pt x="98" y="950"/>
                      </a:lnTo>
                      <a:lnTo>
                        <a:pt x="92" y="942"/>
                      </a:lnTo>
                      <a:lnTo>
                        <a:pt x="84" y="934"/>
                      </a:lnTo>
                      <a:lnTo>
                        <a:pt x="86" y="926"/>
                      </a:lnTo>
                      <a:lnTo>
                        <a:pt x="92" y="920"/>
                      </a:lnTo>
                      <a:lnTo>
                        <a:pt x="98" y="918"/>
                      </a:lnTo>
                      <a:lnTo>
                        <a:pt x="104" y="918"/>
                      </a:lnTo>
                      <a:lnTo>
                        <a:pt x="110" y="912"/>
                      </a:lnTo>
                      <a:lnTo>
                        <a:pt x="108" y="908"/>
                      </a:lnTo>
                      <a:lnTo>
                        <a:pt x="100" y="906"/>
                      </a:lnTo>
                      <a:lnTo>
                        <a:pt x="102" y="896"/>
                      </a:lnTo>
                      <a:lnTo>
                        <a:pt x="112" y="892"/>
                      </a:lnTo>
                      <a:lnTo>
                        <a:pt x="120" y="892"/>
                      </a:lnTo>
                      <a:lnTo>
                        <a:pt x="130" y="898"/>
                      </a:lnTo>
                      <a:lnTo>
                        <a:pt x="134" y="896"/>
                      </a:lnTo>
                      <a:lnTo>
                        <a:pt x="146" y="898"/>
                      </a:lnTo>
                      <a:lnTo>
                        <a:pt x="150" y="898"/>
                      </a:lnTo>
                      <a:lnTo>
                        <a:pt x="154" y="906"/>
                      </a:lnTo>
                      <a:lnTo>
                        <a:pt x="162" y="912"/>
                      </a:lnTo>
                      <a:lnTo>
                        <a:pt x="160" y="902"/>
                      </a:lnTo>
                      <a:lnTo>
                        <a:pt x="154" y="892"/>
                      </a:lnTo>
                      <a:lnTo>
                        <a:pt x="150" y="886"/>
                      </a:lnTo>
                      <a:lnTo>
                        <a:pt x="160" y="888"/>
                      </a:lnTo>
                      <a:lnTo>
                        <a:pt x="174" y="896"/>
                      </a:lnTo>
                      <a:lnTo>
                        <a:pt x="162" y="882"/>
                      </a:lnTo>
                      <a:lnTo>
                        <a:pt x="154" y="872"/>
                      </a:lnTo>
                      <a:lnTo>
                        <a:pt x="164" y="868"/>
                      </a:lnTo>
                      <a:lnTo>
                        <a:pt x="178" y="876"/>
                      </a:lnTo>
                      <a:lnTo>
                        <a:pt x="174" y="866"/>
                      </a:lnTo>
                      <a:lnTo>
                        <a:pt x="174" y="862"/>
                      </a:lnTo>
                      <a:lnTo>
                        <a:pt x="176" y="858"/>
                      </a:lnTo>
                      <a:lnTo>
                        <a:pt x="182" y="856"/>
                      </a:lnTo>
                      <a:lnTo>
                        <a:pt x="180" y="848"/>
                      </a:lnTo>
                      <a:lnTo>
                        <a:pt x="168" y="852"/>
                      </a:lnTo>
                      <a:lnTo>
                        <a:pt x="162" y="840"/>
                      </a:lnTo>
                      <a:lnTo>
                        <a:pt x="162" y="832"/>
                      </a:lnTo>
                      <a:lnTo>
                        <a:pt x="168" y="826"/>
                      </a:lnTo>
                      <a:lnTo>
                        <a:pt x="178" y="822"/>
                      </a:lnTo>
                      <a:lnTo>
                        <a:pt x="186" y="814"/>
                      </a:lnTo>
                      <a:lnTo>
                        <a:pt x="192" y="816"/>
                      </a:lnTo>
                      <a:lnTo>
                        <a:pt x="188" y="824"/>
                      </a:lnTo>
                      <a:lnTo>
                        <a:pt x="192" y="832"/>
                      </a:lnTo>
                      <a:lnTo>
                        <a:pt x="198" y="836"/>
                      </a:lnTo>
                      <a:lnTo>
                        <a:pt x="198" y="844"/>
                      </a:lnTo>
                      <a:lnTo>
                        <a:pt x="205" y="850"/>
                      </a:lnTo>
                      <a:lnTo>
                        <a:pt x="211" y="842"/>
                      </a:lnTo>
                      <a:lnTo>
                        <a:pt x="221" y="838"/>
                      </a:lnTo>
                      <a:lnTo>
                        <a:pt x="227" y="828"/>
                      </a:lnTo>
                      <a:lnTo>
                        <a:pt x="239" y="824"/>
                      </a:lnTo>
                      <a:lnTo>
                        <a:pt x="227" y="822"/>
                      </a:lnTo>
                      <a:lnTo>
                        <a:pt x="231" y="810"/>
                      </a:lnTo>
                      <a:lnTo>
                        <a:pt x="245" y="804"/>
                      </a:lnTo>
                      <a:lnTo>
                        <a:pt x="241" y="792"/>
                      </a:lnTo>
                      <a:lnTo>
                        <a:pt x="249" y="784"/>
                      </a:lnTo>
                      <a:lnTo>
                        <a:pt x="259" y="768"/>
                      </a:lnTo>
                      <a:lnTo>
                        <a:pt x="261" y="754"/>
                      </a:lnTo>
                      <a:lnTo>
                        <a:pt x="277" y="748"/>
                      </a:lnTo>
                      <a:lnTo>
                        <a:pt x="283" y="742"/>
                      </a:lnTo>
                      <a:lnTo>
                        <a:pt x="295" y="748"/>
                      </a:lnTo>
                      <a:lnTo>
                        <a:pt x="307" y="748"/>
                      </a:lnTo>
                      <a:lnTo>
                        <a:pt x="303" y="734"/>
                      </a:lnTo>
                      <a:lnTo>
                        <a:pt x="299" y="724"/>
                      </a:lnTo>
                      <a:lnTo>
                        <a:pt x="309" y="718"/>
                      </a:lnTo>
                      <a:lnTo>
                        <a:pt x="313" y="708"/>
                      </a:lnTo>
                      <a:lnTo>
                        <a:pt x="301" y="708"/>
                      </a:lnTo>
                      <a:lnTo>
                        <a:pt x="309" y="698"/>
                      </a:lnTo>
                      <a:lnTo>
                        <a:pt x="319" y="688"/>
                      </a:lnTo>
                      <a:lnTo>
                        <a:pt x="331" y="684"/>
                      </a:lnTo>
                      <a:lnTo>
                        <a:pt x="339" y="684"/>
                      </a:lnTo>
                      <a:lnTo>
                        <a:pt x="343" y="678"/>
                      </a:lnTo>
                      <a:lnTo>
                        <a:pt x="341" y="670"/>
                      </a:lnTo>
                      <a:lnTo>
                        <a:pt x="337" y="666"/>
                      </a:lnTo>
                      <a:lnTo>
                        <a:pt x="331" y="656"/>
                      </a:lnTo>
                      <a:lnTo>
                        <a:pt x="333" y="650"/>
                      </a:lnTo>
                      <a:lnTo>
                        <a:pt x="333" y="640"/>
                      </a:lnTo>
                      <a:lnTo>
                        <a:pt x="339" y="630"/>
                      </a:lnTo>
                      <a:lnTo>
                        <a:pt x="347" y="620"/>
                      </a:lnTo>
                      <a:lnTo>
                        <a:pt x="347" y="608"/>
                      </a:lnTo>
                      <a:lnTo>
                        <a:pt x="345" y="598"/>
                      </a:lnTo>
                      <a:lnTo>
                        <a:pt x="355" y="594"/>
                      </a:lnTo>
                      <a:lnTo>
                        <a:pt x="361" y="592"/>
                      </a:lnTo>
                      <a:lnTo>
                        <a:pt x="355" y="582"/>
                      </a:lnTo>
                      <a:lnTo>
                        <a:pt x="359" y="576"/>
                      </a:lnTo>
                      <a:lnTo>
                        <a:pt x="369" y="574"/>
                      </a:lnTo>
                      <a:lnTo>
                        <a:pt x="377" y="568"/>
                      </a:lnTo>
                      <a:lnTo>
                        <a:pt x="387" y="568"/>
                      </a:lnTo>
                      <a:lnTo>
                        <a:pt x="381" y="564"/>
                      </a:lnTo>
                      <a:lnTo>
                        <a:pt x="367" y="562"/>
                      </a:lnTo>
                      <a:lnTo>
                        <a:pt x="365" y="552"/>
                      </a:lnTo>
                      <a:lnTo>
                        <a:pt x="369" y="540"/>
                      </a:lnTo>
                      <a:lnTo>
                        <a:pt x="375" y="540"/>
                      </a:lnTo>
                      <a:lnTo>
                        <a:pt x="387" y="540"/>
                      </a:lnTo>
                      <a:lnTo>
                        <a:pt x="387" y="532"/>
                      </a:lnTo>
                      <a:lnTo>
                        <a:pt x="375" y="532"/>
                      </a:lnTo>
                      <a:lnTo>
                        <a:pt x="373" y="522"/>
                      </a:lnTo>
                      <a:lnTo>
                        <a:pt x="381" y="516"/>
                      </a:lnTo>
                      <a:lnTo>
                        <a:pt x="393" y="514"/>
                      </a:lnTo>
                      <a:lnTo>
                        <a:pt x="385" y="506"/>
                      </a:lnTo>
                      <a:lnTo>
                        <a:pt x="383" y="500"/>
                      </a:lnTo>
                      <a:lnTo>
                        <a:pt x="385" y="498"/>
                      </a:lnTo>
                      <a:lnTo>
                        <a:pt x="385" y="496"/>
                      </a:lnTo>
                      <a:lnTo>
                        <a:pt x="393" y="492"/>
                      </a:lnTo>
                      <a:lnTo>
                        <a:pt x="399" y="490"/>
                      </a:lnTo>
                      <a:lnTo>
                        <a:pt x="409" y="488"/>
                      </a:lnTo>
                      <a:lnTo>
                        <a:pt x="419" y="484"/>
                      </a:lnTo>
                      <a:lnTo>
                        <a:pt x="407" y="476"/>
                      </a:lnTo>
                      <a:lnTo>
                        <a:pt x="409" y="470"/>
                      </a:lnTo>
                      <a:lnTo>
                        <a:pt x="417" y="468"/>
                      </a:lnTo>
                      <a:lnTo>
                        <a:pt x="437" y="466"/>
                      </a:lnTo>
                      <a:lnTo>
                        <a:pt x="447" y="458"/>
                      </a:lnTo>
                      <a:lnTo>
                        <a:pt x="439" y="458"/>
                      </a:lnTo>
                      <a:lnTo>
                        <a:pt x="429" y="460"/>
                      </a:lnTo>
                      <a:lnTo>
                        <a:pt x="421" y="462"/>
                      </a:lnTo>
                      <a:lnTo>
                        <a:pt x="413" y="462"/>
                      </a:lnTo>
                      <a:lnTo>
                        <a:pt x="419" y="446"/>
                      </a:lnTo>
                      <a:lnTo>
                        <a:pt x="429" y="442"/>
                      </a:lnTo>
                      <a:lnTo>
                        <a:pt x="437" y="434"/>
                      </a:lnTo>
                      <a:lnTo>
                        <a:pt x="445" y="430"/>
                      </a:lnTo>
                      <a:lnTo>
                        <a:pt x="445" y="420"/>
                      </a:lnTo>
                      <a:lnTo>
                        <a:pt x="451" y="414"/>
                      </a:lnTo>
                      <a:lnTo>
                        <a:pt x="455" y="408"/>
                      </a:lnTo>
                      <a:lnTo>
                        <a:pt x="451" y="402"/>
                      </a:lnTo>
                      <a:lnTo>
                        <a:pt x="443" y="410"/>
                      </a:lnTo>
                      <a:lnTo>
                        <a:pt x="439" y="418"/>
                      </a:lnTo>
                      <a:lnTo>
                        <a:pt x="427" y="422"/>
                      </a:lnTo>
                      <a:lnTo>
                        <a:pt x="431" y="412"/>
                      </a:lnTo>
                      <a:lnTo>
                        <a:pt x="431" y="406"/>
                      </a:lnTo>
                      <a:lnTo>
                        <a:pt x="429" y="402"/>
                      </a:lnTo>
                      <a:lnTo>
                        <a:pt x="437" y="398"/>
                      </a:lnTo>
                      <a:lnTo>
                        <a:pt x="433" y="392"/>
                      </a:lnTo>
                      <a:lnTo>
                        <a:pt x="435" y="388"/>
                      </a:lnTo>
                      <a:lnTo>
                        <a:pt x="445" y="390"/>
                      </a:lnTo>
                      <a:lnTo>
                        <a:pt x="453" y="388"/>
                      </a:lnTo>
                      <a:lnTo>
                        <a:pt x="447" y="382"/>
                      </a:lnTo>
                      <a:lnTo>
                        <a:pt x="447" y="374"/>
                      </a:lnTo>
                      <a:lnTo>
                        <a:pt x="451" y="368"/>
                      </a:lnTo>
                      <a:lnTo>
                        <a:pt x="463" y="372"/>
                      </a:lnTo>
                      <a:lnTo>
                        <a:pt x="467" y="360"/>
                      </a:lnTo>
                      <a:lnTo>
                        <a:pt x="475" y="364"/>
                      </a:lnTo>
                      <a:lnTo>
                        <a:pt x="479" y="376"/>
                      </a:lnTo>
                      <a:lnTo>
                        <a:pt x="485" y="374"/>
                      </a:lnTo>
                      <a:lnTo>
                        <a:pt x="487" y="368"/>
                      </a:lnTo>
                      <a:lnTo>
                        <a:pt x="487" y="362"/>
                      </a:lnTo>
                      <a:lnTo>
                        <a:pt x="489" y="360"/>
                      </a:lnTo>
                      <a:lnTo>
                        <a:pt x="491" y="358"/>
                      </a:lnTo>
                      <a:lnTo>
                        <a:pt x="491" y="354"/>
                      </a:lnTo>
                      <a:lnTo>
                        <a:pt x="483" y="352"/>
                      </a:lnTo>
                      <a:lnTo>
                        <a:pt x="477" y="344"/>
                      </a:lnTo>
                      <a:lnTo>
                        <a:pt x="483" y="338"/>
                      </a:lnTo>
                      <a:lnTo>
                        <a:pt x="497" y="340"/>
                      </a:lnTo>
                      <a:lnTo>
                        <a:pt x="507" y="338"/>
                      </a:lnTo>
                      <a:lnTo>
                        <a:pt x="519" y="340"/>
                      </a:lnTo>
                      <a:lnTo>
                        <a:pt x="519" y="330"/>
                      </a:lnTo>
                      <a:lnTo>
                        <a:pt x="507" y="330"/>
                      </a:lnTo>
                      <a:lnTo>
                        <a:pt x="489" y="332"/>
                      </a:lnTo>
                      <a:lnTo>
                        <a:pt x="483" y="324"/>
                      </a:lnTo>
                      <a:lnTo>
                        <a:pt x="485" y="316"/>
                      </a:lnTo>
                      <a:lnTo>
                        <a:pt x="491" y="310"/>
                      </a:lnTo>
                      <a:lnTo>
                        <a:pt x="507" y="308"/>
                      </a:lnTo>
                      <a:lnTo>
                        <a:pt x="501" y="296"/>
                      </a:lnTo>
                      <a:lnTo>
                        <a:pt x="513" y="304"/>
                      </a:lnTo>
                      <a:lnTo>
                        <a:pt x="517" y="298"/>
                      </a:lnTo>
                      <a:lnTo>
                        <a:pt x="511" y="288"/>
                      </a:lnTo>
                      <a:lnTo>
                        <a:pt x="523" y="286"/>
                      </a:lnTo>
                      <a:lnTo>
                        <a:pt x="519" y="280"/>
                      </a:lnTo>
                      <a:lnTo>
                        <a:pt x="521" y="272"/>
                      </a:lnTo>
                      <a:lnTo>
                        <a:pt x="529" y="266"/>
                      </a:lnTo>
                      <a:lnTo>
                        <a:pt x="529" y="258"/>
                      </a:lnTo>
                      <a:lnTo>
                        <a:pt x="535" y="262"/>
                      </a:lnTo>
                      <a:lnTo>
                        <a:pt x="533" y="240"/>
                      </a:lnTo>
                      <a:lnTo>
                        <a:pt x="537" y="232"/>
                      </a:lnTo>
                      <a:lnTo>
                        <a:pt x="543" y="228"/>
                      </a:lnTo>
                      <a:lnTo>
                        <a:pt x="547" y="222"/>
                      </a:lnTo>
                      <a:lnTo>
                        <a:pt x="541" y="212"/>
                      </a:lnTo>
                      <a:lnTo>
                        <a:pt x="537" y="202"/>
                      </a:lnTo>
                      <a:lnTo>
                        <a:pt x="545" y="190"/>
                      </a:lnTo>
                      <a:lnTo>
                        <a:pt x="557" y="188"/>
                      </a:lnTo>
                      <a:lnTo>
                        <a:pt x="565" y="188"/>
                      </a:lnTo>
                      <a:lnTo>
                        <a:pt x="575" y="186"/>
                      </a:lnTo>
                      <a:lnTo>
                        <a:pt x="581" y="184"/>
                      </a:lnTo>
                      <a:lnTo>
                        <a:pt x="585" y="192"/>
                      </a:lnTo>
                      <a:lnTo>
                        <a:pt x="589" y="206"/>
                      </a:lnTo>
                      <a:lnTo>
                        <a:pt x="595" y="202"/>
                      </a:lnTo>
                      <a:lnTo>
                        <a:pt x="595" y="184"/>
                      </a:lnTo>
                      <a:lnTo>
                        <a:pt x="599" y="172"/>
                      </a:lnTo>
                      <a:lnTo>
                        <a:pt x="607" y="168"/>
                      </a:lnTo>
                      <a:lnTo>
                        <a:pt x="609" y="172"/>
                      </a:lnTo>
                      <a:lnTo>
                        <a:pt x="609" y="186"/>
                      </a:lnTo>
                      <a:lnTo>
                        <a:pt x="607" y="198"/>
                      </a:lnTo>
                      <a:lnTo>
                        <a:pt x="611" y="208"/>
                      </a:lnTo>
                      <a:lnTo>
                        <a:pt x="617" y="204"/>
                      </a:lnTo>
                      <a:lnTo>
                        <a:pt x="617" y="190"/>
                      </a:lnTo>
                      <a:lnTo>
                        <a:pt x="623" y="180"/>
                      </a:lnTo>
                      <a:lnTo>
                        <a:pt x="625" y="172"/>
                      </a:lnTo>
                      <a:lnTo>
                        <a:pt x="627" y="166"/>
                      </a:lnTo>
                      <a:lnTo>
                        <a:pt x="621" y="160"/>
                      </a:lnTo>
                      <a:lnTo>
                        <a:pt x="623" y="152"/>
                      </a:lnTo>
                      <a:lnTo>
                        <a:pt x="629" y="154"/>
                      </a:lnTo>
                      <a:lnTo>
                        <a:pt x="633" y="160"/>
                      </a:lnTo>
                      <a:lnTo>
                        <a:pt x="637" y="170"/>
                      </a:lnTo>
                      <a:lnTo>
                        <a:pt x="639" y="164"/>
                      </a:lnTo>
                      <a:lnTo>
                        <a:pt x="639" y="156"/>
                      </a:lnTo>
                      <a:lnTo>
                        <a:pt x="647" y="154"/>
                      </a:lnTo>
                      <a:lnTo>
                        <a:pt x="649" y="160"/>
                      </a:lnTo>
                      <a:lnTo>
                        <a:pt x="659" y="168"/>
                      </a:lnTo>
                      <a:lnTo>
                        <a:pt x="663" y="160"/>
                      </a:lnTo>
                      <a:lnTo>
                        <a:pt x="663" y="144"/>
                      </a:lnTo>
                      <a:lnTo>
                        <a:pt x="655" y="148"/>
                      </a:lnTo>
                      <a:lnTo>
                        <a:pt x="643" y="144"/>
                      </a:lnTo>
                      <a:lnTo>
                        <a:pt x="635" y="140"/>
                      </a:lnTo>
                      <a:lnTo>
                        <a:pt x="635" y="134"/>
                      </a:lnTo>
                      <a:lnTo>
                        <a:pt x="643" y="128"/>
                      </a:lnTo>
                      <a:lnTo>
                        <a:pt x="651" y="130"/>
                      </a:lnTo>
                      <a:lnTo>
                        <a:pt x="655" y="126"/>
                      </a:lnTo>
                      <a:lnTo>
                        <a:pt x="659" y="122"/>
                      </a:lnTo>
                      <a:lnTo>
                        <a:pt x="671" y="126"/>
                      </a:lnTo>
                      <a:lnTo>
                        <a:pt x="679" y="124"/>
                      </a:lnTo>
                      <a:lnTo>
                        <a:pt x="677" y="114"/>
                      </a:lnTo>
                      <a:lnTo>
                        <a:pt x="683" y="110"/>
                      </a:lnTo>
                      <a:lnTo>
                        <a:pt x="691" y="116"/>
                      </a:lnTo>
                      <a:lnTo>
                        <a:pt x="691" y="126"/>
                      </a:lnTo>
                      <a:lnTo>
                        <a:pt x="701" y="132"/>
                      </a:lnTo>
                      <a:lnTo>
                        <a:pt x="705" y="126"/>
                      </a:lnTo>
                      <a:lnTo>
                        <a:pt x="703" y="116"/>
                      </a:lnTo>
                      <a:lnTo>
                        <a:pt x="697" y="110"/>
                      </a:lnTo>
                      <a:lnTo>
                        <a:pt x="691" y="104"/>
                      </a:lnTo>
                      <a:lnTo>
                        <a:pt x="693" y="92"/>
                      </a:lnTo>
                      <a:lnTo>
                        <a:pt x="695" y="90"/>
                      </a:lnTo>
                      <a:lnTo>
                        <a:pt x="697" y="88"/>
                      </a:lnTo>
                      <a:lnTo>
                        <a:pt x="699" y="88"/>
                      </a:lnTo>
                      <a:lnTo>
                        <a:pt x="709" y="88"/>
                      </a:lnTo>
                      <a:lnTo>
                        <a:pt x="705" y="80"/>
                      </a:lnTo>
                      <a:lnTo>
                        <a:pt x="705" y="70"/>
                      </a:lnTo>
                      <a:lnTo>
                        <a:pt x="709" y="70"/>
                      </a:lnTo>
                      <a:lnTo>
                        <a:pt x="723" y="72"/>
                      </a:lnTo>
                      <a:lnTo>
                        <a:pt x="731" y="74"/>
                      </a:lnTo>
                      <a:lnTo>
                        <a:pt x="739" y="70"/>
                      </a:lnTo>
                      <a:lnTo>
                        <a:pt x="741" y="66"/>
                      </a:lnTo>
                      <a:lnTo>
                        <a:pt x="731" y="62"/>
                      </a:lnTo>
                      <a:lnTo>
                        <a:pt x="727" y="58"/>
                      </a:lnTo>
                      <a:lnTo>
                        <a:pt x="729" y="50"/>
                      </a:lnTo>
                      <a:lnTo>
                        <a:pt x="743" y="52"/>
                      </a:lnTo>
                      <a:lnTo>
                        <a:pt x="739" y="44"/>
                      </a:lnTo>
                      <a:lnTo>
                        <a:pt x="731" y="38"/>
                      </a:lnTo>
                      <a:lnTo>
                        <a:pt x="735" y="38"/>
                      </a:lnTo>
                      <a:lnTo>
                        <a:pt x="737" y="34"/>
                      </a:lnTo>
                      <a:lnTo>
                        <a:pt x="737" y="30"/>
                      </a:lnTo>
                      <a:lnTo>
                        <a:pt x="737" y="26"/>
                      </a:lnTo>
                      <a:lnTo>
                        <a:pt x="739" y="26"/>
                      </a:lnTo>
                      <a:lnTo>
                        <a:pt x="741" y="26"/>
                      </a:lnTo>
                      <a:lnTo>
                        <a:pt x="741" y="32"/>
                      </a:lnTo>
                      <a:lnTo>
                        <a:pt x="739" y="38"/>
                      </a:lnTo>
                      <a:lnTo>
                        <a:pt x="751" y="38"/>
                      </a:lnTo>
                      <a:lnTo>
                        <a:pt x="757" y="42"/>
                      </a:lnTo>
                      <a:lnTo>
                        <a:pt x="767" y="40"/>
                      </a:lnTo>
                      <a:lnTo>
                        <a:pt x="763" y="32"/>
                      </a:lnTo>
                      <a:lnTo>
                        <a:pt x="761" y="26"/>
                      </a:lnTo>
                      <a:lnTo>
                        <a:pt x="757" y="20"/>
                      </a:lnTo>
                      <a:lnTo>
                        <a:pt x="763" y="16"/>
                      </a:lnTo>
                      <a:lnTo>
                        <a:pt x="763" y="10"/>
                      </a:lnTo>
                      <a:lnTo>
                        <a:pt x="769" y="8"/>
                      </a:lnTo>
                      <a:lnTo>
                        <a:pt x="779" y="12"/>
                      </a:lnTo>
                      <a:lnTo>
                        <a:pt x="781" y="20"/>
                      </a:lnTo>
                      <a:lnTo>
                        <a:pt x="787" y="22"/>
                      </a:lnTo>
                      <a:lnTo>
                        <a:pt x="783" y="28"/>
                      </a:lnTo>
                      <a:lnTo>
                        <a:pt x="773" y="32"/>
                      </a:lnTo>
                      <a:lnTo>
                        <a:pt x="777" y="34"/>
                      </a:lnTo>
                      <a:lnTo>
                        <a:pt x="781" y="38"/>
                      </a:lnTo>
                      <a:lnTo>
                        <a:pt x="777" y="48"/>
                      </a:lnTo>
                      <a:lnTo>
                        <a:pt x="777" y="56"/>
                      </a:lnTo>
                      <a:lnTo>
                        <a:pt x="771" y="64"/>
                      </a:lnTo>
                      <a:lnTo>
                        <a:pt x="769" y="70"/>
                      </a:lnTo>
                      <a:lnTo>
                        <a:pt x="765" y="84"/>
                      </a:lnTo>
                      <a:lnTo>
                        <a:pt x="769" y="90"/>
                      </a:lnTo>
                      <a:lnTo>
                        <a:pt x="767" y="98"/>
                      </a:lnTo>
                      <a:lnTo>
                        <a:pt x="767" y="106"/>
                      </a:lnTo>
                      <a:lnTo>
                        <a:pt x="765" y="108"/>
                      </a:lnTo>
                      <a:lnTo>
                        <a:pt x="763" y="112"/>
                      </a:lnTo>
                      <a:lnTo>
                        <a:pt x="763" y="114"/>
                      </a:lnTo>
                      <a:lnTo>
                        <a:pt x="767" y="118"/>
                      </a:lnTo>
                      <a:lnTo>
                        <a:pt x="771" y="120"/>
                      </a:lnTo>
                      <a:lnTo>
                        <a:pt x="777" y="108"/>
                      </a:lnTo>
                      <a:lnTo>
                        <a:pt x="779" y="96"/>
                      </a:lnTo>
                      <a:lnTo>
                        <a:pt x="781" y="78"/>
                      </a:lnTo>
                      <a:lnTo>
                        <a:pt x="787" y="70"/>
                      </a:lnTo>
                      <a:lnTo>
                        <a:pt x="791" y="58"/>
                      </a:lnTo>
                      <a:lnTo>
                        <a:pt x="789" y="48"/>
                      </a:lnTo>
                      <a:lnTo>
                        <a:pt x="793" y="42"/>
                      </a:lnTo>
                      <a:lnTo>
                        <a:pt x="795" y="3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2" name="Freeform 1772"/>
                <p:cNvSpPr>
                  <a:spLocks/>
                </p:cNvSpPr>
                <p:nvPr/>
              </p:nvSpPr>
              <p:spPr bwMode="gray">
                <a:xfrm>
                  <a:off x="3643" y="384"/>
                  <a:ext cx="44" cy="59"/>
                </a:xfrm>
                <a:custGeom>
                  <a:avLst/>
                  <a:gdLst>
                    <a:gd name="T0" fmla="*/ 1599 w 40"/>
                    <a:gd name="T1" fmla="*/ 4 h 54"/>
                    <a:gd name="T2" fmla="*/ 2575 w 40"/>
                    <a:gd name="T3" fmla="*/ 476 h 54"/>
                    <a:gd name="T4" fmla="*/ 3115 w 40"/>
                    <a:gd name="T5" fmla="*/ 0 h 54"/>
                    <a:gd name="T6" fmla="*/ 3714 w 40"/>
                    <a:gd name="T7" fmla="*/ 4 h 54"/>
                    <a:gd name="T8" fmla="*/ 3797 w 40"/>
                    <a:gd name="T9" fmla="*/ 968 h 54"/>
                    <a:gd name="T10" fmla="*/ 3797 w 40"/>
                    <a:gd name="T11" fmla="*/ 1519 h 54"/>
                    <a:gd name="T12" fmla="*/ 3797 w 40"/>
                    <a:gd name="T13" fmla="*/ 2150 h 54"/>
                    <a:gd name="T14" fmla="*/ 3714 w 40"/>
                    <a:gd name="T15" fmla="*/ 2281 h 54"/>
                    <a:gd name="T16" fmla="*/ 3452 w 40"/>
                    <a:gd name="T17" fmla="*/ 2567 h 54"/>
                    <a:gd name="T18" fmla="*/ 2575 w 40"/>
                    <a:gd name="T19" fmla="*/ 2723 h 54"/>
                    <a:gd name="T20" fmla="*/ 2128 w 40"/>
                    <a:gd name="T21" fmla="*/ 3087 h 54"/>
                    <a:gd name="T22" fmla="*/ 1599 w 40"/>
                    <a:gd name="T23" fmla="*/ 3551 h 54"/>
                    <a:gd name="T24" fmla="*/ 747 w 40"/>
                    <a:gd name="T25" fmla="*/ 3733 h 54"/>
                    <a:gd name="T26" fmla="*/ 0 w 40"/>
                    <a:gd name="T27" fmla="*/ 3250 h 54"/>
                    <a:gd name="T28" fmla="*/ 617 w 40"/>
                    <a:gd name="T29" fmla="*/ 2723 h 54"/>
                    <a:gd name="T30" fmla="*/ 1093 w 40"/>
                    <a:gd name="T31" fmla="*/ 2150 h 54"/>
                    <a:gd name="T32" fmla="*/ 617 w 40"/>
                    <a:gd name="T33" fmla="*/ 1519 h 54"/>
                    <a:gd name="T34" fmla="*/ 1599 w 40"/>
                    <a:gd name="T35" fmla="*/ 968 h 54"/>
                    <a:gd name="T36" fmla="*/ 1093 w 40"/>
                    <a:gd name="T37" fmla="*/ 568 h 54"/>
                    <a:gd name="T38" fmla="*/ 1599 w 40"/>
                    <a:gd name="T39" fmla="*/ 4 h 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54"/>
                    <a:gd name="T62" fmla="*/ 40 w 40"/>
                    <a:gd name="T63" fmla="*/ 54 h 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54">
                      <a:moveTo>
                        <a:pt x="16" y="4"/>
                      </a:moveTo>
                      <a:lnTo>
                        <a:pt x="26" y="6"/>
                      </a:lnTo>
                      <a:lnTo>
                        <a:pt x="32" y="0"/>
                      </a:lnTo>
                      <a:lnTo>
                        <a:pt x="38" y="4"/>
                      </a:lnTo>
                      <a:lnTo>
                        <a:pt x="40" y="14"/>
                      </a:lnTo>
                      <a:lnTo>
                        <a:pt x="40" y="22"/>
                      </a:lnTo>
                      <a:lnTo>
                        <a:pt x="40" y="30"/>
                      </a:lnTo>
                      <a:lnTo>
                        <a:pt x="38" y="32"/>
                      </a:lnTo>
                      <a:lnTo>
                        <a:pt x="36" y="36"/>
                      </a:lnTo>
                      <a:lnTo>
                        <a:pt x="26" y="38"/>
                      </a:lnTo>
                      <a:lnTo>
                        <a:pt x="22" y="44"/>
                      </a:lnTo>
                      <a:lnTo>
                        <a:pt x="16" y="50"/>
                      </a:lnTo>
                      <a:lnTo>
                        <a:pt x="8" y="54"/>
                      </a:lnTo>
                      <a:lnTo>
                        <a:pt x="0" y="46"/>
                      </a:lnTo>
                      <a:lnTo>
                        <a:pt x="6" y="38"/>
                      </a:lnTo>
                      <a:lnTo>
                        <a:pt x="12" y="30"/>
                      </a:lnTo>
                      <a:lnTo>
                        <a:pt x="6" y="22"/>
                      </a:lnTo>
                      <a:lnTo>
                        <a:pt x="16" y="14"/>
                      </a:lnTo>
                      <a:lnTo>
                        <a:pt x="12" y="8"/>
                      </a:lnTo>
                      <a:lnTo>
                        <a:pt x="16"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3" name="Freeform 1773"/>
                <p:cNvSpPr>
                  <a:spLocks/>
                </p:cNvSpPr>
                <p:nvPr/>
              </p:nvSpPr>
              <p:spPr bwMode="gray">
                <a:xfrm>
                  <a:off x="3483" y="419"/>
                  <a:ext cx="156" cy="171"/>
                </a:xfrm>
                <a:custGeom>
                  <a:avLst/>
                  <a:gdLst>
                    <a:gd name="T0" fmla="*/ 11916 w 142"/>
                    <a:gd name="T1" fmla="*/ 6249 h 156"/>
                    <a:gd name="T2" fmla="*/ 11656 w 142"/>
                    <a:gd name="T3" fmla="*/ 7145 h 156"/>
                    <a:gd name="T4" fmla="*/ 11462 w 142"/>
                    <a:gd name="T5" fmla="*/ 7571 h 156"/>
                    <a:gd name="T6" fmla="*/ 10847 w 142"/>
                    <a:gd name="T7" fmla="*/ 7571 h 156"/>
                    <a:gd name="T8" fmla="*/ 10426 w 142"/>
                    <a:gd name="T9" fmla="*/ 7571 h 156"/>
                    <a:gd name="T10" fmla="*/ 10566 w 142"/>
                    <a:gd name="T11" fmla="*/ 7914 h 156"/>
                    <a:gd name="T12" fmla="*/ 9263 w 142"/>
                    <a:gd name="T13" fmla="*/ 8458 h 156"/>
                    <a:gd name="T14" fmla="*/ 9023 w 142"/>
                    <a:gd name="T15" fmla="*/ 7720 h 156"/>
                    <a:gd name="T16" fmla="*/ 8181 w 142"/>
                    <a:gd name="T17" fmla="*/ 8817 h 156"/>
                    <a:gd name="T18" fmla="*/ 7529 w 142"/>
                    <a:gd name="T19" fmla="*/ 8458 h 156"/>
                    <a:gd name="T20" fmla="*/ 6359 w 142"/>
                    <a:gd name="T21" fmla="*/ 9271 h 156"/>
                    <a:gd name="T22" fmla="*/ 4832 w 142"/>
                    <a:gd name="T23" fmla="*/ 9299 h 156"/>
                    <a:gd name="T24" fmla="*/ 3617 w 142"/>
                    <a:gd name="T25" fmla="*/ 9972 h 156"/>
                    <a:gd name="T26" fmla="*/ 3548 w 142"/>
                    <a:gd name="T27" fmla="*/ 10315 h 156"/>
                    <a:gd name="T28" fmla="*/ 2217 w 142"/>
                    <a:gd name="T29" fmla="*/ 10931 h 156"/>
                    <a:gd name="T30" fmla="*/ 1522 w 142"/>
                    <a:gd name="T31" fmla="*/ 12210 h 156"/>
                    <a:gd name="T32" fmla="*/ 2 w 142"/>
                    <a:gd name="T33" fmla="*/ 12793 h 156"/>
                    <a:gd name="T34" fmla="*/ 2 w 142"/>
                    <a:gd name="T35" fmla="*/ 12210 h 156"/>
                    <a:gd name="T36" fmla="*/ 717 w 142"/>
                    <a:gd name="T37" fmla="*/ 11146 h 156"/>
                    <a:gd name="T38" fmla="*/ 1672 w 142"/>
                    <a:gd name="T39" fmla="*/ 10759 h 156"/>
                    <a:gd name="T40" fmla="*/ 2728 w 142"/>
                    <a:gd name="T41" fmla="*/ 9665 h 156"/>
                    <a:gd name="T42" fmla="*/ 2940 w 142"/>
                    <a:gd name="T43" fmla="*/ 9271 h 156"/>
                    <a:gd name="T44" fmla="*/ 3292 w 142"/>
                    <a:gd name="T45" fmla="*/ 8817 h 156"/>
                    <a:gd name="T46" fmla="*/ 4654 w 142"/>
                    <a:gd name="T47" fmla="*/ 8625 h 156"/>
                    <a:gd name="T48" fmla="*/ 6359 w 142"/>
                    <a:gd name="T49" fmla="*/ 7720 h 156"/>
                    <a:gd name="T50" fmla="*/ 8494 w 142"/>
                    <a:gd name="T51" fmla="*/ 7043 h 156"/>
                    <a:gd name="T52" fmla="*/ 9091 w 142"/>
                    <a:gd name="T53" fmla="*/ 5748 h 156"/>
                    <a:gd name="T54" fmla="*/ 8494 w 142"/>
                    <a:gd name="T55" fmla="*/ 5658 h 156"/>
                    <a:gd name="T56" fmla="*/ 7447 w 142"/>
                    <a:gd name="T57" fmla="*/ 6518 h 156"/>
                    <a:gd name="T58" fmla="*/ 6238 w 142"/>
                    <a:gd name="T59" fmla="*/ 6425 h 156"/>
                    <a:gd name="T60" fmla="*/ 5788 w 142"/>
                    <a:gd name="T61" fmla="*/ 6009 h 156"/>
                    <a:gd name="T62" fmla="*/ 5678 w 142"/>
                    <a:gd name="T63" fmla="*/ 4891 h 156"/>
                    <a:gd name="T64" fmla="*/ 7038 w 142"/>
                    <a:gd name="T65" fmla="*/ 4296 h 156"/>
                    <a:gd name="T66" fmla="*/ 7447 w 142"/>
                    <a:gd name="T67" fmla="*/ 2813 h 156"/>
                    <a:gd name="T68" fmla="*/ 8360 w 142"/>
                    <a:gd name="T69" fmla="*/ 3714 h 156"/>
                    <a:gd name="T70" fmla="*/ 8645 w 142"/>
                    <a:gd name="T71" fmla="*/ 2813 h 156"/>
                    <a:gd name="T72" fmla="*/ 9913 w 142"/>
                    <a:gd name="T73" fmla="*/ 1350 h 156"/>
                    <a:gd name="T74" fmla="*/ 10966 w 142"/>
                    <a:gd name="T75" fmla="*/ 0 h 156"/>
                    <a:gd name="T76" fmla="*/ 10847 w 142"/>
                    <a:gd name="T77" fmla="*/ 1124 h 156"/>
                    <a:gd name="T78" fmla="*/ 9987 w 142"/>
                    <a:gd name="T79" fmla="*/ 2813 h 156"/>
                    <a:gd name="T80" fmla="*/ 10847 w 142"/>
                    <a:gd name="T81" fmla="*/ 3632 h 156"/>
                    <a:gd name="T82" fmla="*/ 10847 w 142"/>
                    <a:gd name="T83" fmla="*/ 4514 h 156"/>
                    <a:gd name="T84" fmla="*/ 11262 w 142"/>
                    <a:gd name="T85" fmla="*/ 4891 h 156"/>
                    <a:gd name="T86" fmla="*/ 12047 w 142"/>
                    <a:gd name="T87" fmla="*/ 3313 h 156"/>
                    <a:gd name="T88" fmla="*/ 11916 w 142"/>
                    <a:gd name="T89" fmla="*/ 2813 h 156"/>
                    <a:gd name="T90" fmla="*/ 12372 w 142"/>
                    <a:gd name="T91" fmla="*/ 2975 h 156"/>
                    <a:gd name="T92" fmla="*/ 12592 w 142"/>
                    <a:gd name="T93" fmla="*/ 3714 h 156"/>
                    <a:gd name="T94" fmla="*/ 12752 w 142"/>
                    <a:gd name="T95" fmla="*/ 4891 h 156"/>
                    <a:gd name="T96" fmla="*/ 12592 w 142"/>
                    <a:gd name="T97" fmla="*/ 600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2"/>
                    <a:gd name="T148" fmla="*/ 0 h 156"/>
                    <a:gd name="T149" fmla="*/ 142 w 142"/>
                    <a:gd name="T150" fmla="*/ 156 h 1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2" h="156">
                      <a:moveTo>
                        <a:pt x="134" y="76"/>
                      </a:moveTo>
                      <a:lnTo>
                        <a:pt x="130" y="76"/>
                      </a:lnTo>
                      <a:lnTo>
                        <a:pt x="126" y="84"/>
                      </a:lnTo>
                      <a:lnTo>
                        <a:pt x="128" y="88"/>
                      </a:lnTo>
                      <a:lnTo>
                        <a:pt x="128" y="90"/>
                      </a:lnTo>
                      <a:lnTo>
                        <a:pt x="126" y="92"/>
                      </a:lnTo>
                      <a:lnTo>
                        <a:pt x="122" y="92"/>
                      </a:lnTo>
                      <a:lnTo>
                        <a:pt x="118" y="92"/>
                      </a:lnTo>
                      <a:lnTo>
                        <a:pt x="116" y="90"/>
                      </a:lnTo>
                      <a:lnTo>
                        <a:pt x="114" y="92"/>
                      </a:lnTo>
                      <a:lnTo>
                        <a:pt x="116" y="96"/>
                      </a:lnTo>
                      <a:lnTo>
                        <a:pt x="116" y="98"/>
                      </a:lnTo>
                      <a:lnTo>
                        <a:pt x="112" y="100"/>
                      </a:lnTo>
                      <a:lnTo>
                        <a:pt x="102" y="102"/>
                      </a:lnTo>
                      <a:lnTo>
                        <a:pt x="102" y="94"/>
                      </a:lnTo>
                      <a:lnTo>
                        <a:pt x="98" y="94"/>
                      </a:lnTo>
                      <a:lnTo>
                        <a:pt x="94" y="100"/>
                      </a:lnTo>
                      <a:lnTo>
                        <a:pt x="88" y="108"/>
                      </a:lnTo>
                      <a:lnTo>
                        <a:pt x="86" y="98"/>
                      </a:lnTo>
                      <a:lnTo>
                        <a:pt x="82" y="102"/>
                      </a:lnTo>
                      <a:lnTo>
                        <a:pt x="76" y="108"/>
                      </a:lnTo>
                      <a:lnTo>
                        <a:pt x="70" y="112"/>
                      </a:lnTo>
                      <a:lnTo>
                        <a:pt x="60" y="118"/>
                      </a:lnTo>
                      <a:lnTo>
                        <a:pt x="54" y="114"/>
                      </a:lnTo>
                      <a:lnTo>
                        <a:pt x="50" y="116"/>
                      </a:lnTo>
                      <a:lnTo>
                        <a:pt x="40" y="122"/>
                      </a:lnTo>
                      <a:lnTo>
                        <a:pt x="40" y="124"/>
                      </a:lnTo>
                      <a:lnTo>
                        <a:pt x="38" y="126"/>
                      </a:lnTo>
                      <a:lnTo>
                        <a:pt x="36" y="128"/>
                      </a:lnTo>
                      <a:lnTo>
                        <a:pt x="24" y="134"/>
                      </a:lnTo>
                      <a:lnTo>
                        <a:pt x="18" y="140"/>
                      </a:lnTo>
                      <a:lnTo>
                        <a:pt x="16" y="148"/>
                      </a:lnTo>
                      <a:lnTo>
                        <a:pt x="10" y="154"/>
                      </a:lnTo>
                      <a:lnTo>
                        <a:pt x="2" y="156"/>
                      </a:lnTo>
                      <a:lnTo>
                        <a:pt x="0" y="152"/>
                      </a:lnTo>
                      <a:lnTo>
                        <a:pt x="2" y="148"/>
                      </a:lnTo>
                      <a:lnTo>
                        <a:pt x="2" y="144"/>
                      </a:lnTo>
                      <a:lnTo>
                        <a:pt x="8" y="136"/>
                      </a:lnTo>
                      <a:lnTo>
                        <a:pt x="10" y="132"/>
                      </a:lnTo>
                      <a:lnTo>
                        <a:pt x="18" y="130"/>
                      </a:lnTo>
                      <a:lnTo>
                        <a:pt x="24" y="124"/>
                      </a:lnTo>
                      <a:lnTo>
                        <a:pt x="30" y="118"/>
                      </a:lnTo>
                      <a:lnTo>
                        <a:pt x="30" y="114"/>
                      </a:lnTo>
                      <a:lnTo>
                        <a:pt x="32" y="112"/>
                      </a:lnTo>
                      <a:lnTo>
                        <a:pt x="32" y="110"/>
                      </a:lnTo>
                      <a:lnTo>
                        <a:pt x="36" y="108"/>
                      </a:lnTo>
                      <a:lnTo>
                        <a:pt x="40" y="108"/>
                      </a:lnTo>
                      <a:lnTo>
                        <a:pt x="50" y="106"/>
                      </a:lnTo>
                      <a:lnTo>
                        <a:pt x="58" y="102"/>
                      </a:lnTo>
                      <a:lnTo>
                        <a:pt x="70" y="94"/>
                      </a:lnTo>
                      <a:lnTo>
                        <a:pt x="86" y="90"/>
                      </a:lnTo>
                      <a:lnTo>
                        <a:pt x="94" y="86"/>
                      </a:lnTo>
                      <a:lnTo>
                        <a:pt x="94" y="76"/>
                      </a:lnTo>
                      <a:lnTo>
                        <a:pt x="100" y="70"/>
                      </a:lnTo>
                      <a:lnTo>
                        <a:pt x="100" y="64"/>
                      </a:lnTo>
                      <a:lnTo>
                        <a:pt x="94" y="68"/>
                      </a:lnTo>
                      <a:lnTo>
                        <a:pt x="86" y="76"/>
                      </a:lnTo>
                      <a:lnTo>
                        <a:pt x="80" y="80"/>
                      </a:lnTo>
                      <a:lnTo>
                        <a:pt x="74" y="86"/>
                      </a:lnTo>
                      <a:lnTo>
                        <a:pt x="68" y="78"/>
                      </a:lnTo>
                      <a:lnTo>
                        <a:pt x="72" y="74"/>
                      </a:lnTo>
                      <a:lnTo>
                        <a:pt x="64" y="74"/>
                      </a:lnTo>
                      <a:lnTo>
                        <a:pt x="62" y="68"/>
                      </a:lnTo>
                      <a:lnTo>
                        <a:pt x="62" y="60"/>
                      </a:lnTo>
                      <a:lnTo>
                        <a:pt x="72" y="58"/>
                      </a:lnTo>
                      <a:lnTo>
                        <a:pt x="78" y="52"/>
                      </a:lnTo>
                      <a:lnTo>
                        <a:pt x="84" y="48"/>
                      </a:lnTo>
                      <a:lnTo>
                        <a:pt x="80" y="34"/>
                      </a:lnTo>
                      <a:lnTo>
                        <a:pt x="86" y="34"/>
                      </a:lnTo>
                      <a:lnTo>
                        <a:pt x="92" y="46"/>
                      </a:lnTo>
                      <a:lnTo>
                        <a:pt x="98" y="48"/>
                      </a:lnTo>
                      <a:lnTo>
                        <a:pt x="96" y="34"/>
                      </a:lnTo>
                      <a:lnTo>
                        <a:pt x="100" y="22"/>
                      </a:lnTo>
                      <a:lnTo>
                        <a:pt x="108" y="16"/>
                      </a:lnTo>
                      <a:lnTo>
                        <a:pt x="110" y="6"/>
                      </a:lnTo>
                      <a:lnTo>
                        <a:pt x="120" y="0"/>
                      </a:lnTo>
                      <a:lnTo>
                        <a:pt x="120" y="6"/>
                      </a:lnTo>
                      <a:lnTo>
                        <a:pt x="118" y="14"/>
                      </a:lnTo>
                      <a:lnTo>
                        <a:pt x="112" y="28"/>
                      </a:lnTo>
                      <a:lnTo>
                        <a:pt x="110" y="34"/>
                      </a:lnTo>
                      <a:lnTo>
                        <a:pt x="118" y="38"/>
                      </a:lnTo>
                      <a:lnTo>
                        <a:pt x="118" y="44"/>
                      </a:lnTo>
                      <a:lnTo>
                        <a:pt x="114" y="52"/>
                      </a:lnTo>
                      <a:lnTo>
                        <a:pt x="118" y="56"/>
                      </a:lnTo>
                      <a:lnTo>
                        <a:pt x="118" y="62"/>
                      </a:lnTo>
                      <a:lnTo>
                        <a:pt x="124" y="60"/>
                      </a:lnTo>
                      <a:lnTo>
                        <a:pt x="126" y="46"/>
                      </a:lnTo>
                      <a:lnTo>
                        <a:pt x="132" y="40"/>
                      </a:lnTo>
                      <a:lnTo>
                        <a:pt x="130" y="36"/>
                      </a:lnTo>
                      <a:lnTo>
                        <a:pt x="130" y="34"/>
                      </a:lnTo>
                      <a:lnTo>
                        <a:pt x="132" y="34"/>
                      </a:lnTo>
                      <a:lnTo>
                        <a:pt x="136" y="36"/>
                      </a:lnTo>
                      <a:lnTo>
                        <a:pt x="138" y="40"/>
                      </a:lnTo>
                      <a:lnTo>
                        <a:pt x="138" y="46"/>
                      </a:lnTo>
                      <a:lnTo>
                        <a:pt x="142" y="52"/>
                      </a:lnTo>
                      <a:lnTo>
                        <a:pt x="140" y="60"/>
                      </a:lnTo>
                      <a:lnTo>
                        <a:pt x="136" y="68"/>
                      </a:lnTo>
                      <a:lnTo>
                        <a:pt x="138" y="74"/>
                      </a:lnTo>
                      <a:lnTo>
                        <a:pt x="134" y="7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4" name="Freeform 1774"/>
                <p:cNvSpPr>
                  <a:spLocks/>
                </p:cNvSpPr>
                <p:nvPr/>
              </p:nvSpPr>
              <p:spPr bwMode="gray">
                <a:xfrm>
                  <a:off x="3707" y="298"/>
                  <a:ext cx="44" cy="48"/>
                </a:xfrm>
                <a:custGeom>
                  <a:avLst/>
                  <a:gdLst>
                    <a:gd name="T0" fmla="*/ 617 w 40"/>
                    <a:gd name="T1" fmla="*/ 2341 h 44"/>
                    <a:gd name="T2" fmla="*/ 0 w 40"/>
                    <a:gd name="T3" fmla="*/ 1419 h 44"/>
                    <a:gd name="T4" fmla="*/ 4 w 40"/>
                    <a:gd name="T5" fmla="*/ 1031 h 44"/>
                    <a:gd name="T6" fmla="*/ 747 w 40"/>
                    <a:gd name="T7" fmla="*/ 1193 h 44"/>
                    <a:gd name="T8" fmla="*/ 904 w 40"/>
                    <a:gd name="T9" fmla="*/ 1193 h 44"/>
                    <a:gd name="T10" fmla="*/ 1093 w 40"/>
                    <a:gd name="T11" fmla="*/ 1031 h 44"/>
                    <a:gd name="T12" fmla="*/ 1322 w 40"/>
                    <a:gd name="T13" fmla="*/ 728 h 44"/>
                    <a:gd name="T14" fmla="*/ 747 w 40"/>
                    <a:gd name="T15" fmla="*/ 0 h 44"/>
                    <a:gd name="T16" fmla="*/ 1599 w 40"/>
                    <a:gd name="T17" fmla="*/ 513 h 44"/>
                    <a:gd name="T18" fmla="*/ 1935 w 40"/>
                    <a:gd name="T19" fmla="*/ 1419 h 44"/>
                    <a:gd name="T20" fmla="*/ 2341 w 40"/>
                    <a:gd name="T21" fmla="*/ 866 h 44"/>
                    <a:gd name="T22" fmla="*/ 2853 w 40"/>
                    <a:gd name="T23" fmla="*/ 1548 h 44"/>
                    <a:gd name="T24" fmla="*/ 3452 w 40"/>
                    <a:gd name="T25" fmla="*/ 1548 h 44"/>
                    <a:gd name="T26" fmla="*/ 3797 w 40"/>
                    <a:gd name="T27" fmla="*/ 2069 h 44"/>
                    <a:gd name="T28" fmla="*/ 3452 w 40"/>
                    <a:gd name="T29" fmla="*/ 2341 h 44"/>
                    <a:gd name="T30" fmla="*/ 2741 w 40"/>
                    <a:gd name="T31" fmla="*/ 2611 h 44"/>
                    <a:gd name="T32" fmla="*/ 2128 w 40"/>
                    <a:gd name="T33" fmla="*/ 2848 h 44"/>
                    <a:gd name="T34" fmla="*/ 1322 w 40"/>
                    <a:gd name="T35" fmla="*/ 2848 h 44"/>
                    <a:gd name="T36" fmla="*/ 617 w 40"/>
                    <a:gd name="T37" fmla="*/ 2848 h 44"/>
                    <a:gd name="T38" fmla="*/ 617 w 40"/>
                    <a:gd name="T39" fmla="*/ 2341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4"/>
                    <a:gd name="T62" fmla="*/ 40 w 40"/>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4">
                      <a:moveTo>
                        <a:pt x="6" y="36"/>
                      </a:moveTo>
                      <a:lnTo>
                        <a:pt x="0" y="22"/>
                      </a:lnTo>
                      <a:lnTo>
                        <a:pt x="4" y="16"/>
                      </a:lnTo>
                      <a:lnTo>
                        <a:pt x="8" y="18"/>
                      </a:lnTo>
                      <a:lnTo>
                        <a:pt x="10" y="18"/>
                      </a:lnTo>
                      <a:lnTo>
                        <a:pt x="12" y="16"/>
                      </a:lnTo>
                      <a:lnTo>
                        <a:pt x="14" y="12"/>
                      </a:lnTo>
                      <a:lnTo>
                        <a:pt x="8" y="0"/>
                      </a:lnTo>
                      <a:lnTo>
                        <a:pt x="16" y="8"/>
                      </a:lnTo>
                      <a:lnTo>
                        <a:pt x="20" y="22"/>
                      </a:lnTo>
                      <a:lnTo>
                        <a:pt x="24" y="14"/>
                      </a:lnTo>
                      <a:lnTo>
                        <a:pt x="30" y="24"/>
                      </a:lnTo>
                      <a:lnTo>
                        <a:pt x="36" y="24"/>
                      </a:lnTo>
                      <a:lnTo>
                        <a:pt x="40" y="32"/>
                      </a:lnTo>
                      <a:lnTo>
                        <a:pt x="36" y="36"/>
                      </a:lnTo>
                      <a:lnTo>
                        <a:pt x="28" y="40"/>
                      </a:lnTo>
                      <a:lnTo>
                        <a:pt x="22" y="44"/>
                      </a:lnTo>
                      <a:lnTo>
                        <a:pt x="14" y="44"/>
                      </a:lnTo>
                      <a:lnTo>
                        <a:pt x="6" y="44"/>
                      </a:lnTo>
                      <a:lnTo>
                        <a:pt x="6" y="3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5" name="Freeform 1775"/>
                <p:cNvSpPr>
                  <a:spLocks/>
                </p:cNvSpPr>
                <p:nvPr/>
              </p:nvSpPr>
              <p:spPr bwMode="gray">
                <a:xfrm>
                  <a:off x="3768" y="294"/>
                  <a:ext cx="18" cy="20"/>
                </a:xfrm>
                <a:custGeom>
                  <a:avLst/>
                  <a:gdLst>
                    <a:gd name="T0" fmla="*/ 2671 w 16"/>
                    <a:gd name="T1" fmla="*/ 2808 h 18"/>
                    <a:gd name="T2" fmla="*/ 2 w 16"/>
                    <a:gd name="T3" fmla="*/ 2808 h 18"/>
                    <a:gd name="T4" fmla="*/ 0 w 16"/>
                    <a:gd name="T5" fmla="*/ 1492 h 18"/>
                    <a:gd name="T6" fmla="*/ 2 w 16"/>
                    <a:gd name="T7" fmla="*/ 4 h 18"/>
                    <a:gd name="T8" fmla="*/ 2110 w 16"/>
                    <a:gd name="T9" fmla="*/ 0 h 18"/>
                    <a:gd name="T10" fmla="*/ 3381 w 16"/>
                    <a:gd name="T11" fmla="*/ 0 h 18"/>
                    <a:gd name="T12" fmla="*/ 3811 w 16"/>
                    <a:gd name="T13" fmla="*/ 0 h 18"/>
                    <a:gd name="T14" fmla="*/ 4287 w 16"/>
                    <a:gd name="T15" fmla="*/ 4 h 18"/>
                    <a:gd name="T16" fmla="*/ 4287 w 16"/>
                    <a:gd name="T17" fmla="*/ 1492 h 18"/>
                    <a:gd name="T18" fmla="*/ 4287 w 16"/>
                    <a:gd name="T19" fmla="*/ 2274 h 18"/>
                    <a:gd name="T20" fmla="*/ 2671 w 16"/>
                    <a:gd name="T21" fmla="*/ 280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8"/>
                    <a:gd name="T35" fmla="*/ 16 w 16"/>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8">
                      <a:moveTo>
                        <a:pt x="10" y="18"/>
                      </a:moveTo>
                      <a:lnTo>
                        <a:pt x="2" y="18"/>
                      </a:lnTo>
                      <a:lnTo>
                        <a:pt x="0" y="10"/>
                      </a:lnTo>
                      <a:lnTo>
                        <a:pt x="2" y="4"/>
                      </a:lnTo>
                      <a:lnTo>
                        <a:pt x="8" y="0"/>
                      </a:lnTo>
                      <a:lnTo>
                        <a:pt x="12" y="0"/>
                      </a:lnTo>
                      <a:lnTo>
                        <a:pt x="14" y="0"/>
                      </a:lnTo>
                      <a:lnTo>
                        <a:pt x="16" y="4"/>
                      </a:lnTo>
                      <a:lnTo>
                        <a:pt x="16" y="10"/>
                      </a:lnTo>
                      <a:lnTo>
                        <a:pt x="16" y="14"/>
                      </a:lnTo>
                      <a:lnTo>
                        <a:pt x="10" y="1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6" name="Freeform 1776"/>
                <p:cNvSpPr>
                  <a:spLocks/>
                </p:cNvSpPr>
                <p:nvPr/>
              </p:nvSpPr>
              <p:spPr bwMode="gray">
                <a:xfrm>
                  <a:off x="3823" y="208"/>
                  <a:ext cx="50" cy="51"/>
                </a:xfrm>
                <a:custGeom>
                  <a:avLst/>
                  <a:gdLst>
                    <a:gd name="T0" fmla="*/ 1296 w 46"/>
                    <a:gd name="T1" fmla="*/ 2254 h 46"/>
                    <a:gd name="T2" fmla="*/ 1296 w 46"/>
                    <a:gd name="T3" fmla="*/ 2771 h 46"/>
                    <a:gd name="T4" fmla="*/ 1296 w 46"/>
                    <a:gd name="T5" fmla="*/ 3072 h 46"/>
                    <a:gd name="T6" fmla="*/ 1097 w 46"/>
                    <a:gd name="T7" fmla="*/ 3661 h 46"/>
                    <a:gd name="T8" fmla="*/ 854 w 46"/>
                    <a:gd name="T9" fmla="*/ 2771 h 46"/>
                    <a:gd name="T10" fmla="*/ 518 w 46"/>
                    <a:gd name="T11" fmla="*/ 3072 h 46"/>
                    <a:gd name="T12" fmla="*/ 2 w 46"/>
                    <a:gd name="T13" fmla="*/ 3661 h 46"/>
                    <a:gd name="T14" fmla="*/ 0 w 46"/>
                    <a:gd name="T15" fmla="*/ 4500 h 46"/>
                    <a:gd name="T16" fmla="*/ 439 w 46"/>
                    <a:gd name="T17" fmla="*/ 5070 h 46"/>
                    <a:gd name="T18" fmla="*/ 439 w 46"/>
                    <a:gd name="T19" fmla="*/ 5621 h 46"/>
                    <a:gd name="T20" fmla="*/ 4 w 46"/>
                    <a:gd name="T21" fmla="*/ 6477 h 46"/>
                    <a:gd name="T22" fmla="*/ 612 w 46"/>
                    <a:gd name="T23" fmla="*/ 6232 h 46"/>
                    <a:gd name="T24" fmla="*/ 1192 w 46"/>
                    <a:gd name="T25" fmla="*/ 5496 h 46"/>
                    <a:gd name="T26" fmla="*/ 1780 w 46"/>
                    <a:gd name="T27" fmla="*/ 5070 h 46"/>
                    <a:gd name="T28" fmla="*/ 2103 w 46"/>
                    <a:gd name="T29" fmla="*/ 4186 h 46"/>
                    <a:gd name="T30" fmla="*/ 2146 w 46"/>
                    <a:gd name="T31" fmla="*/ 3406 h 46"/>
                    <a:gd name="T32" fmla="*/ 2392 w 46"/>
                    <a:gd name="T33" fmla="*/ 2254 h 46"/>
                    <a:gd name="T34" fmla="*/ 2526 w 46"/>
                    <a:gd name="T35" fmla="*/ 1095 h 46"/>
                    <a:gd name="T36" fmla="*/ 2526 w 46"/>
                    <a:gd name="T37" fmla="*/ 2 h 46"/>
                    <a:gd name="T38" fmla="*/ 2392 w 46"/>
                    <a:gd name="T39" fmla="*/ 0 h 46"/>
                    <a:gd name="T40" fmla="*/ 1816 w 46"/>
                    <a:gd name="T41" fmla="*/ 2 h 46"/>
                    <a:gd name="T42" fmla="*/ 1780 w 46"/>
                    <a:gd name="T43" fmla="*/ 1346 h 46"/>
                    <a:gd name="T44" fmla="*/ 1780 w 46"/>
                    <a:gd name="T45" fmla="*/ 2254 h 46"/>
                    <a:gd name="T46" fmla="*/ 1296 w 46"/>
                    <a:gd name="T47" fmla="*/ 2254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46"/>
                    <a:gd name="T74" fmla="*/ 46 w 46"/>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46">
                      <a:moveTo>
                        <a:pt x="24" y="16"/>
                      </a:moveTo>
                      <a:lnTo>
                        <a:pt x="24" y="20"/>
                      </a:lnTo>
                      <a:lnTo>
                        <a:pt x="24" y="22"/>
                      </a:lnTo>
                      <a:lnTo>
                        <a:pt x="20" y="26"/>
                      </a:lnTo>
                      <a:lnTo>
                        <a:pt x="16" y="20"/>
                      </a:lnTo>
                      <a:lnTo>
                        <a:pt x="10" y="22"/>
                      </a:lnTo>
                      <a:lnTo>
                        <a:pt x="2" y="26"/>
                      </a:lnTo>
                      <a:lnTo>
                        <a:pt x="0" y="32"/>
                      </a:lnTo>
                      <a:lnTo>
                        <a:pt x="8" y="36"/>
                      </a:lnTo>
                      <a:lnTo>
                        <a:pt x="8" y="40"/>
                      </a:lnTo>
                      <a:lnTo>
                        <a:pt x="4" y="46"/>
                      </a:lnTo>
                      <a:lnTo>
                        <a:pt x="12" y="44"/>
                      </a:lnTo>
                      <a:lnTo>
                        <a:pt x="22" y="38"/>
                      </a:lnTo>
                      <a:lnTo>
                        <a:pt x="32" y="36"/>
                      </a:lnTo>
                      <a:lnTo>
                        <a:pt x="38" y="30"/>
                      </a:lnTo>
                      <a:lnTo>
                        <a:pt x="40" y="24"/>
                      </a:lnTo>
                      <a:lnTo>
                        <a:pt x="44" y="16"/>
                      </a:lnTo>
                      <a:lnTo>
                        <a:pt x="46" y="8"/>
                      </a:lnTo>
                      <a:lnTo>
                        <a:pt x="46" y="2"/>
                      </a:lnTo>
                      <a:lnTo>
                        <a:pt x="44" y="0"/>
                      </a:lnTo>
                      <a:lnTo>
                        <a:pt x="34" y="2"/>
                      </a:lnTo>
                      <a:lnTo>
                        <a:pt x="32" y="10"/>
                      </a:lnTo>
                      <a:lnTo>
                        <a:pt x="32" y="16"/>
                      </a:lnTo>
                      <a:lnTo>
                        <a:pt x="24" y="1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grpSp>
            <p:nvGrpSpPr>
              <p:cNvPr id="5" name="Group 1777"/>
              <p:cNvGrpSpPr>
                <a:grpSpLocks/>
              </p:cNvGrpSpPr>
              <p:nvPr/>
            </p:nvGrpSpPr>
            <p:grpSpPr bwMode="gray">
              <a:xfrm>
                <a:off x="4952356" y="1967323"/>
                <a:ext cx="773452" cy="1959215"/>
                <a:chOff x="3430" y="425"/>
                <a:chExt cx="577" cy="1548"/>
              </a:xfrm>
              <a:solidFill>
                <a:schemeClr val="bg1">
                  <a:lumMod val="75000"/>
                </a:schemeClr>
              </a:solidFill>
            </p:grpSpPr>
            <p:sp>
              <p:nvSpPr>
                <p:cNvPr id="127" name="Freeform 1778"/>
                <p:cNvSpPr>
                  <a:spLocks/>
                </p:cNvSpPr>
                <p:nvPr/>
              </p:nvSpPr>
              <p:spPr bwMode="gray">
                <a:xfrm>
                  <a:off x="3656" y="1947"/>
                  <a:ext cx="29" cy="26"/>
                </a:xfrm>
                <a:custGeom>
                  <a:avLst/>
                  <a:gdLst>
                    <a:gd name="T0" fmla="*/ 2 w 26"/>
                    <a:gd name="T1" fmla="*/ 0 h 24"/>
                    <a:gd name="T2" fmla="*/ 1467 w 26"/>
                    <a:gd name="T3" fmla="*/ 2 h 24"/>
                    <a:gd name="T4" fmla="*/ 3484 w 26"/>
                    <a:gd name="T5" fmla="*/ 336 h 24"/>
                    <a:gd name="T6" fmla="*/ 4878 w 26"/>
                    <a:gd name="T7" fmla="*/ 544 h 24"/>
                    <a:gd name="T8" fmla="*/ 4878 w 26"/>
                    <a:gd name="T9" fmla="*/ 879 h 24"/>
                    <a:gd name="T10" fmla="*/ 4334 w 26"/>
                    <a:gd name="T11" fmla="*/ 1031 h 24"/>
                    <a:gd name="T12" fmla="*/ 2271 w 26"/>
                    <a:gd name="T13" fmla="*/ 1117 h 24"/>
                    <a:gd name="T14" fmla="*/ 1825 w 26"/>
                    <a:gd name="T15" fmla="*/ 952 h 24"/>
                    <a:gd name="T16" fmla="*/ 4 w 26"/>
                    <a:gd name="T17" fmla="*/ 1031 h 24"/>
                    <a:gd name="T18" fmla="*/ 0 w 26"/>
                    <a:gd name="T19" fmla="*/ 638 h 24"/>
                    <a:gd name="T20" fmla="*/ 0 w 26"/>
                    <a:gd name="T21" fmla="*/ 336 h 24"/>
                    <a:gd name="T22" fmla="*/ 2 w 2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4"/>
                    <a:gd name="T38" fmla="*/ 26 w 2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4">
                      <a:moveTo>
                        <a:pt x="2" y="0"/>
                      </a:moveTo>
                      <a:lnTo>
                        <a:pt x="8" y="2"/>
                      </a:lnTo>
                      <a:lnTo>
                        <a:pt x="18" y="6"/>
                      </a:lnTo>
                      <a:lnTo>
                        <a:pt x="26" y="12"/>
                      </a:lnTo>
                      <a:lnTo>
                        <a:pt x="26" y="18"/>
                      </a:lnTo>
                      <a:lnTo>
                        <a:pt x="22" y="22"/>
                      </a:lnTo>
                      <a:lnTo>
                        <a:pt x="12" y="24"/>
                      </a:lnTo>
                      <a:lnTo>
                        <a:pt x="10" y="20"/>
                      </a:lnTo>
                      <a:lnTo>
                        <a:pt x="4" y="22"/>
                      </a:lnTo>
                      <a:lnTo>
                        <a:pt x="0" y="14"/>
                      </a:lnTo>
                      <a:lnTo>
                        <a:pt x="0" y="6"/>
                      </a:lnTo>
                      <a:lnTo>
                        <a:pt x="2"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8" name="Freeform 1779"/>
                <p:cNvSpPr>
                  <a:spLocks/>
                </p:cNvSpPr>
                <p:nvPr/>
              </p:nvSpPr>
              <p:spPr bwMode="gray">
                <a:xfrm>
                  <a:off x="3430" y="425"/>
                  <a:ext cx="577" cy="1520"/>
                </a:xfrm>
                <a:custGeom>
                  <a:avLst/>
                  <a:gdLst>
                    <a:gd name="T0" fmla="*/ 28521 w 526"/>
                    <a:gd name="T1" fmla="*/ 0 h 1386"/>
                    <a:gd name="T2" fmla="*/ 35046 w 526"/>
                    <a:gd name="T3" fmla="*/ 4408 h 1386"/>
                    <a:gd name="T4" fmla="*/ 39188 w 526"/>
                    <a:gd name="T5" fmla="*/ 8609 h 1386"/>
                    <a:gd name="T6" fmla="*/ 42291 w 526"/>
                    <a:gd name="T7" fmla="*/ 16952 h 1386"/>
                    <a:gd name="T8" fmla="*/ 44678 w 526"/>
                    <a:gd name="T9" fmla="*/ 25275 h 1386"/>
                    <a:gd name="T10" fmla="*/ 40910 w 526"/>
                    <a:gd name="T11" fmla="*/ 26775 h 1386"/>
                    <a:gd name="T12" fmla="*/ 38553 w 526"/>
                    <a:gd name="T13" fmla="*/ 27454 h 1386"/>
                    <a:gd name="T14" fmla="*/ 36718 w 526"/>
                    <a:gd name="T15" fmla="*/ 30340 h 1386"/>
                    <a:gd name="T16" fmla="*/ 35673 w 526"/>
                    <a:gd name="T17" fmla="*/ 34770 h 1386"/>
                    <a:gd name="T18" fmla="*/ 37414 w 526"/>
                    <a:gd name="T19" fmla="*/ 38887 h 1386"/>
                    <a:gd name="T20" fmla="*/ 35229 w 526"/>
                    <a:gd name="T21" fmla="*/ 43838 h 1386"/>
                    <a:gd name="T22" fmla="*/ 31948 w 526"/>
                    <a:gd name="T23" fmla="*/ 47485 h 1386"/>
                    <a:gd name="T24" fmla="*/ 28863 w 526"/>
                    <a:gd name="T25" fmla="*/ 49715 h 1386"/>
                    <a:gd name="T26" fmla="*/ 26148 w 526"/>
                    <a:gd name="T27" fmla="*/ 53222 h 1386"/>
                    <a:gd name="T28" fmla="*/ 26000 w 526"/>
                    <a:gd name="T29" fmla="*/ 55658 h 1386"/>
                    <a:gd name="T30" fmla="*/ 24637 w 526"/>
                    <a:gd name="T31" fmla="*/ 57999 h 1386"/>
                    <a:gd name="T32" fmla="*/ 25210 w 526"/>
                    <a:gd name="T33" fmla="*/ 62525 h 1386"/>
                    <a:gd name="T34" fmla="*/ 23739 w 526"/>
                    <a:gd name="T35" fmla="*/ 65648 h 1386"/>
                    <a:gd name="T36" fmla="*/ 24963 w 526"/>
                    <a:gd name="T37" fmla="*/ 70272 h 1386"/>
                    <a:gd name="T38" fmla="*/ 27966 w 526"/>
                    <a:gd name="T39" fmla="*/ 71720 h 1386"/>
                    <a:gd name="T40" fmla="*/ 30569 w 526"/>
                    <a:gd name="T41" fmla="*/ 73506 h 1386"/>
                    <a:gd name="T42" fmla="*/ 31948 w 526"/>
                    <a:gd name="T43" fmla="*/ 75524 h 1386"/>
                    <a:gd name="T44" fmla="*/ 31948 w 526"/>
                    <a:gd name="T45" fmla="*/ 80048 h 1386"/>
                    <a:gd name="T46" fmla="*/ 30569 w 526"/>
                    <a:gd name="T47" fmla="*/ 84143 h 1386"/>
                    <a:gd name="T48" fmla="*/ 28521 w 526"/>
                    <a:gd name="T49" fmla="*/ 84430 h 1386"/>
                    <a:gd name="T50" fmla="*/ 26148 w 526"/>
                    <a:gd name="T51" fmla="*/ 87366 h 1386"/>
                    <a:gd name="T52" fmla="*/ 24721 w 526"/>
                    <a:gd name="T53" fmla="*/ 88871 h 1386"/>
                    <a:gd name="T54" fmla="*/ 24708 w 526"/>
                    <a:gd name="T55" fmla="*/ 90290 h 1386"/>
                    <a:gd name="T56" fmla="*/ 24963 w 526"/>
                    <a:gd name="T57" fmla="*/ 93412 h 1386"/>
                    <a:gd name="T58" fmla="*/ 24963 w 526"/>
                    <a:gd name="T59" fmla="*/ 95486 h 1386"/>
                    <a:gd name="T60" fmla="*/ 25358 w 526"/>
                    <a:gd name="T61" fmla="*/ 98732 h 1386"/>
                    <a:gd name="T62" fmla="*/ 24708 w 526"/>
                    <a:gd name="T63" fmla="*/ 100592 h 1386"/>
                    <a:gd name="T64" fmla="*/ 23241 w 526"/>
                    <a:gd name="T65" fmla="*/ 106886 h 1386"/>
                    <a:gd name="T66" fmla="*/ 20746 w 526"/>
                    <a:gd name="T67" fmla="*/ 108964 h 1386"/>
                    <a:gd name="T68" fmla="*/ 17411 w 526"/>
                    <a:gd name="T69" fmla="*/ 110442 h 1386"/>
                    <a:gd name="T70" fmla="*/ 15716 w 526"/>
                    <a:gd name="T71" fmla="*/ 113299 h 1386"/>
                    <a:gd name="T72" fmla="*/ 13110 w 526"/>
                    <a:gd name="T73" fmla="*/ 115415 h 1386"/>
                    <a:gd name="T74" fmla="*/ 8927 w 526"/>
                    <a:gd name="T75" fmla="*/ 114739 h 1386"/>
                    <a:gd name="T76" fmla="*/ 8927 w 526"/>
                    <a:gd name="T77" fmla="*/ 113020 h 1386"/>
                    <a:gd name="T78" fmla="*/ 7419 w 526"/>
                    <a:gd name="T79" fmla="*/ 108964 h 1386"/>
                    <a:gd name="T80" fmla="*/ 8614 w 526"/>
                    <a:gd name="T81" fmla="*/ 107322 h 1386"/>
                    <a:gd name="T82" fmla="*/ 5065 w 526"/>
                    <a:gd name="T83" fmla="*/ 101069 h 1386"/>
                    <a:gd name="T84" fmla="*/ 3766 w 526"/>
                    <a:gd name="T85" fmla="*/ 96534 h 1386"/>
                    <a:gd name="T86" fmla="*/ 3113 w 526"/>
                    <a:gd name="T87" fmla="*/ 95245 h 1386"/>
                    <a:gd name="T88" fmla="*/ 3433 w 526"/>
                    <a:gd name="T89" fmla="*/ 92507 h 1386"/>
                    <a:gd name="T90" fmla="*/ 795 w 526"/>
                    <a:gd name="T91" fmla="*/ 91828 h 1386"/>
                    <a:gd name="T92" fmla="*/ 795 w 526"/>
                    <a:gd name="T93" fmla="*/ 85687 h 1386"/>
                    <a:gd name="T94" fmla="*/ 2877 w 526"/>
                    <a:gd name="T95" fmla="*/ 85924 h 1386"/>
                    <a:gd name="T96" fmla="*/ 3189 w 526"/>
                    <a:gd name="T97" fmla="*/ 79931 h 1386"/>
                    <a:gd name="T98" fmla="*/ 6095 w 526"/>
                    <a:gd name="T99" fmla="*/ 74216 h 1386"/>
                    <a:gd name="T100" fmla="*/ 6617 w 526"/>
                    <a:gd name="T101" fmla="*/ 68570 h 1386"/>
                    <a:gd name="T102" fmla="*/ 3837 w 526"/>
                    <a:gd name="T103" fmla="*/ 62214 h 1386"/>
                    <a:gd name="T104" fmla="*/ 3766 w 526"/>
                    <a:gd name="T105" fmla="*/ 53742 h 1386"/>
                    <a:gd name="T106" fmla="*/ 3498 w 526"/>
                    <a:gd name="T107" fmla="*/ 48530 h 1386"/>
                    <a:gd name="T108" fmla="*/ 8127 w 526"/>
                    <a:gd name="T109" fmla="*/ 44282 h 1386"/>
                    <a:gd name="T110" fmla="*/ 9507 w 526"/>
                    <a:gd name="T111" fmla="*/ 40392 h 1386"/>
                    <a:gd name="T112" fmla="*/ 10727 w 526"/>
                    <a:gd name="T113" fmla="*/ 35470 h 1386"/>
                    <a:gd name="T114" fmla="*/ 12780 w 526"/>
                    <a:gd name="T115" fmla="*/ 26559 h 1386"/>
                    <a:gd name="T116" fmla="*/ 15533 w 526"/>
                    <a:gd name="T117" fmla="*/ 19968 h 1386"/>
                    <a:gd name="T118" fmla="*/ 17039 w 526"/>
                    <a:gd name="T119" fmla="*/ 12164 h 1386"/>
                    <a:gd name="T120" fmla="*/ 21320 w 526"/>
                    <a:gd name="T121" fmla="*/ 8846 h 1386"/>
                    <a:gd name="T122" fmla="*/ 24272 w 526"/>
                    <a:gd name="T123" fmla="*/ 5386 h 1386"/>
                    <a:gd name="T124" fmla="*/ 27104 w 526"/>
                    <a:gd name="T125" fmla="*/ 4408 h 1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
                    <a:gd name="T190" fmla="*/ 0 h 1386"/>
                    <a:gd name="T191" fmla="*/ 526 w 526"/>
                    <a:gd name="T192" fmla="*/ 1386 h 1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 h="1386">
                      <a:moveTo>
                        <a:pt x="328" y="26"/>
                      </a:moveTo>
                      <a:lnTo>
                        <a:pt x="324" y="18"/>
                      </a:lnTo>
                      <a:lnTo>
                        <a:pt x="318" y="6"/>
                      </a:lnTo>
                      <a:lnTo>
                        <a:pt x="326" y="4"/>
                      </a:lnTo>
                      <a:lnTo>
                        <a:pt x="332" y="2"/>
                      </a:lnTo>
                      <a:lnTo>
                        <a:pt x="336" y="0"/>
                      </a:lnTo>
                      <a:lnTo>
                        <a:pt x="346" y="12"/>
                      </a:lnTo>
                      <a:lnTo>
                        <a:pt x="346" y="14"/>
                      </a:lnTo>
                      <a:lnTo>
                        <a:pt x="376" y="34"/>
                      </a:lnTo>
                      <a:lnTo>
                        <a:pt x="388" y="40"/>
                      </a:lnTo>
                      <a:lnTo>
                        <a:pt x="394" y="50"/>
                      </a:lnTo>
                      <a:lnTo>
                        <a:pt x="412" y="52"/>
                      </a:lnTo>
                      <a:lnTo>
                        <a:pt x="434" y="60"/>
                      </a:lnTo>
                      <a:lnTo>
                        <a:pt x="444" y="70"/>
                      </a:lnTo>
                      <a:lnTo>
                        <a:pt x="444" y="76"/>
                      </a:lnTo>
                      <a:lnTo>
                        <a:pt x="452" y="78"/>
                      </a:lnTo>
                      <a:lnTo>
                        <a:pt x="466" y="94"/>
                      </a:lnTo>
                      <a:lnTo>
                        <a:pt x="460" y="102"/>
                      </a:lnTo>
                      <a:lnTo>
                        <a:pt x="466" y="140"/>
                      </a:lnTo>
                      <a:lnTo>
                        <a:pt x="480" y="144"/>
                      </a:lnTo>
                      <a:lnTo>
                        <a:pt x="480" y="160"/>
                      </a:lnTo>
                      <a:lnTo>
                        <a:pt x="476" y="162"/>
                      </a:lnTo>
                      <a:lnTo>
                        <a:pt x="476" y="172"/>
                      </a:lnTo>
                      <a:lnTo>
                        <a:pt x="498" y="202"/>
                      </a:lnTo>
                      <a:lnTo>
                        <a:pt x="500" y="226"/>
                      </a:lnTo>
                      <a:lnTo>
                        <a:pt x="494" y="238"/>
                      </a:lnTo>
                      <a:lnTo>
                        <a:pt x="496" y="258"/>
                      </a:lnTo>
                      <a:lnTo>
                        <a:pt x="510" y="268"/>
                      </a:lnTo>
                      <a:lnTo>
                        <a:pt x="518" y="286"/>
                      </a:lnTo>
                      <a:lnTo>
                        <a:pt x="526" y="302"/>
                      </a:lnTo>
                      <a:lnTo>
                        <a:pt x="520" y="308"/>
                      </a:lnTo>
                      <a:lnTo>
                        <a:pt x="512" y="310"/>
                      </a:lnTo>
                      <a:lnTo>
                        <a:pt x="502" y="306"/>
                      </a:lnTo>
                      <a:lnTo>
                        <a:pt x="494" y="306"/>
                      </a:lnTo>
                      <a:lnTo>
                        <a:pt x="490" y="314"/>
                      </a:lnTo>
                      <a:lnTo>
                        <a:pt x="482" y="318"/>
                      </a:lnTo>
                      <a:lnTo>
                        <a:pt x="470" y="314"/>
                      </a:lnTo>
                      <a:lnTo>
                        <a:pt x="466" y="308"/>
                      </a:lnTo>
                      <a:lnTo>
                        <a:pt x="466" y="312"/>
                      </a:lnTo>
                      <a:lnTo>
                        <a:pt x="456" y="310"/>
                      </a:lnTo>
                      <a:lnTo>
                        <a:pt x="452" y="318"/>
                      </a:lnTo>
                      <a:lnTo>
                        <a:pt x="454" y="326"/>
                      </a:lnTo>
                      <a:lnTo>
                        <a:pt x="458" y="332"/>
                      </a:lnTo>
                      <a:lnTo>
                        <a:pt x="456" y="344"/>
                      </a:lnTo>
                      <a:lnTo>
                        <a:pt x="448" y="344"/>
                      </a:lnTo>
                      <a:lnTo>
                        <a:pt x="440" y="344"/>
                      </a:lnTo>
                      <a:lnTo>
                        <a:pt x="442" y="352"/>
                      </a:lnTo>
                      <a:lnTo>
                        <a:pt x="432" y="362"/>
                      </a:lnTo>
                      <a:lnTo>
                        <a:pt x="424" y="364"/>
                      </a:lnTo>
                      <a:lnTo>
                        <a:pt x="432" y="372"/>
                      </a:lnTo>
                      <a:lnTo>
                        <a:pt x="432" y="380"/>
                      </a:lnTo>
                      <a:lnTo>
                        <a:pt x="430" y="390"/>
                      </a:lnTo>
                      <a:lnTo>
                        <a:pt x="426" y="402"/>
                      </a:lnTo>
                      <a:lnTo>
                        <a:pt x="418" y="414"/>
                      </a:lnTo>
                      <a:lnTo>
                        <a:pt x="424" y="422"/>
                      </a:lnTo>
                      <a:lnTo>
                        <a:pt x="422" y="436"/>
                      </a:lnTo>
                      <a:lnTo>
                        <a:pt x="428" y="438"/>
                      </a:lnTo>
                      <a:lnTo>
                        <a:pt x="436" y="444"/>
                      </a:lnTo>
                      <a:lnTo>
                        <a:pt x="442" y="454"/>
                      </a:lnTo>
                      <a:lnTo>
                        <a:pt x="440" y="462"/>
                      </a:lnTo>
                      <a:lnTo>
                        <a:pt x="438" y="468"/>
                      </a:lnTo>
                      <a:lnTo>
                        <a:pt x="434" y="474"/>
                      </a:lnTo>
                      <a:lnTo>
                        <a:pt x="422" y="482"/>
                      </a:lnTo>
                      <a:lnTo>
                        <a:pt x="422" y="492"/>
                      </a:lnTo>
                      <a:lnTo>
                        <a:pt x="416" y="510"/>
                      </a:lnTo>
                      <a:lnTo>
                        <a:pt x="416" y="522"/>
                      </a:lnTo>
                      <a:lnTo>
                        <a:pt x="408" y="530"/>
                      </a:lnTo>
                      <a:lnTo>
                        <a:pt x="400" y="534"/>
                      </a:lnTo>
                      <a:lnTo>
                        <a:pt x="396" y="540"/>
                      </a:lnTo>
                      <a:lnTo>
                        <a:pt x="384" y="546"/>
                      </a:lnTo>
                      <a:lnTo>
                        <a:pt x="378" y="558"/>
                      </a:lnTo>
                      <a:lnTo>
                        <a:pt x="376" y="566"/>
                      </a:lnTo>
                      <a:lnTo>
                        <a:pt x="366" y="556"/>
                      </a:lnTo>
                      <a:lnTo>
                        <a:pt x="366" y="566"/>
                      </a:lnTo>
                      <a:lnTo>
                        <a:pt x="358" y="566"/>
                      </a:lnTo>
                      <a:lnTo>
                        <a:pt x="354" y="582"/>
                      </a:lnTo>
                      <a:lnTo>
                        <a:pt x="352" y="592"/>
                      </a:lnTo>
                      <a:lnTo>
                        <a:pt x="340" y="592"/>
                      </a:lnTo>
                      <a:lnTo>
                        <a:pt x="334" y="596"/>
                      </a:lnTo>
                      <a:lnTo>
                        <a:pt x="322" y="612"/>
                      </a:lnTo>
                      <a:lnTo>
                        <a:pt x="328" y="620"/>
                      </a:lnTo>
                      <a:lnTo>
                        <a:pt x="324" y="628"/>
                      </a:lnTo>
                      <a:lnTo>
                        <a:pt x="314" y="634"/>
                      </a:lnTo>
                      <a:lnTo>
                        <a:pt x="308" y="634"/>
                      </a:lnTo>
                      <a:lnTo>
                        <a:pt x="304" y="632"/>
                      </a:lnTo>
                      <a:lnTo>
                        <a:pt x="300" y="624"/>
                      </a:lnTo>
                      <a:lnTo>
                        <a:pt x="298" y="628"/>
                      </a:lnTo>
                      <a:lnTo>
                        <a:pt x="302" y="640"/>
                      </a:lnTo>
                      <a:lnTo>
                        <a:pt x="306" y="654"/>
                      </a:lnTo>
                      <a:lnTo>
                        <a:pt x="306" y="664"/>
                      </a:lnTo>
                      <a:lnTo>
                        <a:pt x="300" y="670"/>
                      </a:lnTo>
                      <a:lnTo>
                        <a:pt x="292" y="674"/>
                      </a:lnTo>
                      <a:lnTo>
                        <a:pt x="286" y="668"/>
                      </a:lnTo>
                      <a:lnTo>
                        <a:pt x="284" y="672"/>
                      </a:lnTo>
                      <a:lnTo>
                        <a:pt x="284" y="684"/>
                      </a:lnTo>
                      <a:lnTo>
                        <a:pt x="288" y="692"/>
                      </a:lnTo>
                      <a:lnTo>
                        <a:pt x="296" y="696"/>
                      </a:lnTo>
                      <a:lnTo>
                        <a:pt x="296" y="706"/>
                      </a:lnTo>
                      <a:lnTo>
                        <a:pt x="290" y="718"/>
                      </a:lnTo>
                      <a:lnTo>
                        <a:pt x="286" y="734"/>
                      </a:lnTo>
                      <a:lnTo>
                        <a:pt x="290" y="742"/>
                      </a:lnTo>
                      <a:lnTo>
                        <a:pt x="296" y="746"/>
                      </a:lnTo>
                      <a:lnTo>
                        <a:pt x="296" y="754"/>
                      </a:lnTo>
                      <a:lnTo>
                        <a:pt x="288" y="752"/>
                      </a:lnTo>
                      <a:lnTo>
                        <a:pt x="282" y="752"/>
                      </a:lnTo>
                      <a:lnTo>
                        <a:pt x="282" y="760"/>
                      </a:lnTo>
                      <a:lnTo>
                        <a:pt x="282" y="772"/>
                      </a:lnTo>
                      <a:lnTo>
                        <a:pt x="280" y="782"/>
                      </a:lnTo>
                      <a:lnTo>
                        <a:pt x="286" y="784"/>
                      </a:lnTo>
                      <a:lnTo>
                        <a:pt x="288" y="788"/>
                      </a:lnTo>
                      <a:lnTo>
                        <a:pt x="282" y="796"/>
                      </a:lnTo>
                      <a:lnTo>
                        <a:pt x="286" y="810"/>
                      </a:lnTo>
                      <a:lnTo>
                        <a:pt x="286" y="828"/>
                      </a:lnTo>
                      <a:lnTo>
                        <a:pt x="294" y="838"/>
                      </a:lnTo>
                      <a:lnTo>
                        <a:pt x="292" y="850"/>
                      </a:lnTo>
                      <a:lnTo>
                        <a:pt x="306" y="854"/>
                      </a:lnTo>
                      <a:lnTo>
                        <a:pt x="314" y="854"/>
                      </a:lnTo>
                      <a:lnTo>
                        <a:pt x="316" y="862"/>
                      </a:lnTo>
                      <a:lnTo>
                        <a:pt x="322" y="858"/>
                      </a:lnTo>
                      <a:lnTo>
                        <a:pt x="330" y="854"/>
                      </a:lnTo>
                      <a:lnTo>
                        <a:pt x="332" y="860"/>
                      </a:lnTo>
                      <a:lnTo>
                        <a:pt x="334" y="866"/>
                      </a:lnTo>
                      <a:lnTo>
                        <a:pt x="340" y="872"/>
                      </a:lnTo>
                      <a:lnTo>
                        <a:pt x="344" y="876"/>
                      </a:lnTo>
                      <a:lnTo>
                        <a:pt x="352" y="876"/>
                      </a:lnTo>
                      <a:lnTo>
                        <a:pt x="360" y="876"/>
                      </a:lnTo>
                      <a:lnTo>
                        <a:pt x="364" y="882"/>
                      </a:lnTo>
                      <a:lnTo>
                        <a:pt x="358" y="888"/>
                      </a:lnTo>
                      <a:lnTo>
                        <a:pt x="362" y="898"/>
                      </a:lnTo>
                      <a:lnTo>
                        <a:pt x="370" y="898"/>
                      </a:lnTo>
                      <a:lnTo>
                        <a:pt x="372" y="892"/>
                      </a:lnTo>
                      <a:lnTo>
                        <a:pt x="376" y="900"/>
                      </a:lnTo>
                      <a:lnTo>
                        <a:pt x="382" y="910"/>
                      </a:lnTo>
                      <a:lnTo>
                        <a:pt x="386" y="922"/>
                      </a:lnTo>
                      <a:lnTo>
                        <a:pt x="390" y="928"/>
                      </a:lnTo>
                      <a:lnTo>
                        <a:pt x="388" y="934"/>
                      </a:lnTo>
                      <a:lnTo>
                        <a:pt x="380" y="942"/>
                      </a:lnTo>
                      <a:lnTo>
                        <a:pt x="376" y="954"/>
                      </a:lnTo>
                      <a:lnTo>
                        <a:pt x="370" y="964"/>
                      </a:lnTo>
                      <a:lnTo>
                        <a:pt x="366" y="974"/>
                      </a:lnTo>
                      <a:lnTo>
                        <a:pt x="372" y="982"/>
                      </a:lnTo>
                      <a:lnTo>
                        <a:pt x="368" y="990"/>
                      </a:lnTo>
                      <a:lnTo>
                        <a:pt x="370" y="1000"/>
                      </a:lnTo>
                      <a:lnTo>
                        <a:pt x="360" y="1002"/>
                      </a:lnTo>
                      <a:lnTo>
                        <a:pt x="354" y="1004"/>
                      </a:lnTo>
                      <a:lnTo>
                        <a:pt x="352" y="1012"/>
                      </a:lnTo>
                      <a:lnTo>
                        <a:pt x="348" y="1022"/>
                      </a:lnTo>
                      <a:lnTo>
                        <a:pt x="344" y="1028"/>
                      </a:lnTo>
                      <a:lnTo>
                        <a:pt x="338" y="1016"/>
                      </a:lnTo>
                      <a:lnTo>
                        <a:pt x="336" y="1006"/>
                      </a:lnTo>
                      <a:lnTo>
                        <a:pt x="334" y="1008"/>
                      </a:lnTo>
                      <a:lnTo>
                        <a:pt x="332" y="1012"/>
                      </a:lnTo>
                      <a:lnTo>
                        <a:pt x="330" y="1020"/>
                      </a:lnTo>
                      <a:lnTo>
                        <a:pt x="326" y="1028"/>
                      </a:lnTo>
                      <a:lnTo>
                        <a:pt x="320" y="1036"/>
                      </a:lnTo>
                      <a:lnTo>
                        <a:pt x="308" y="1040"/>
                      </a:lnTo>
                      <a:lnTo>
                        <a:pt x="304" y="1046"/>
                      </a:lnTo>
                      <a:lnTo>
                        <a:pt x="302" y="1052"/>
                      </a:lnTo>
                      <a:lnTo>
                        <a:pt x="284" y="1052"/>
                      </a:lnTo>
                      <a:lnTo>
                        <a:pt x="270" y="1052"/>
                      </a:lnTo>
                      <a:lnTo>
                        <a:pt x="280" y="1056"/>
                      </a:lnTo>
                      <a:lnTo>
                        <a:pt x="292" y="1060"/>
                      </a:lnTo>
                      <a:lnTo>
                        <a:pt x="302" y="1066"/>
                      </a:lnTo>
                      <a:lnTo>
                        <a:pt x="302" y="1068"/>
                      </a:lnTo>
                      <a:lnTo>
                        <a:pt x="302" y="1070"/>
                      </a:lnTo>
                      <a:lnTo>
                        <a:pt x="300" y="1070"/>
                      </a:lnTo>
                      <a:lnTo>
                        <a:pt x="280" y="1070"/>
                      </a:lnTo>
                      <a:lnTo>
                        <a:pt x="290" y="1076"/>
                      </a:lnTo>
                      <a:lnTo>
                        <a:pt x="294" y="1082"/>
                      </a:lnTo>
                      <a:lnTo>
                        <a:pt x="298" y="1092"/>
                      </a:lnTo>
                      <a:lnTo>
                        <a:pt x="298" y="1102"/>
                      </a:lnTo>
                      <a:lnTo>
                        <a:pt x="296" y="1106"/>
                      </a:lnTo>
                      <a:lnTo>
                        <a:pt x="292" y="1110"/>
                      </a:lnTo>
                      <a:lnTo>
                        <a:pt x="294" y="1112"/>
                      </a:lnTo>
                      <a:lnTo>
                        <a:pt x="296" y="1114"/>
                      </a:lnTo>
                      <a:lnTo>
                        <a:pt x="298" y="1124"/>
                      </a:lnTo>
                      <a:lnTo>
                        <a:pt x="286" y="1126"/>
                      </a:lnTo>
                      <a:lnTo>
                        <a:pt x="286" y="1130"/>
                      </a:lnTo>
                      <a:lnTo>
                        <a:pt x="290" y="1134"/>
                      </a:lnTo>
                      <a:lnTo>
                        <a:pt x="294" y="1138"/>
                      </a:lnTo>
                      <a:lnTo>
                        <a:pt x="294" y="1146"/>
                      </a:lnTo>
                      <a:lnTo>
                        <a:pt x="290" y="1150"/>
                      </a:lnTo>
                      <a:lnTo>
                        <a:pt x="290" y="1154"/>
                      </a:lnTo>
                      <a:lnTo>
                        <a:pt x="298" y="1160"/>
                      </a:lnTo>
                      <a:lnTo>
                        <a:pt x="296" y="1166"/>
                      </a:lnTo>
                      <a:lnTo>
                        <a:pt x="298" y="1176"/>
                      </a:lnTo>
                      <a:lnTo>
                        <a:pt x="288" y="1182"/>
                      </a:lnTo>
                      <a:lnTo>
                        <a:pt x="286" y="1190"/>
                      </a:lnTo>
                      <a:lnTo>
                        <a:pt x="286" y="1196"/>
                      </a:lnTo>
                      <a:lnTo>
                        <a:pt x="286" y="1194"/>
                      </a:lnTo>
                      <a:lnTo>
                        <a:pt x="288" y="1194"/>
                      </a:lnTo>
                      <a:lnTo>
                        <a:pt x="290" y="1198"/>
                      </a:lnTo>
                      <a:lnTo>
                        <a:pt x="296" y="1204"/>
                      </a:lnTo>
                      <a:lnTo>
                        <a:pt x="290" y="1212"/>
                      </a:lnTo>
                      <a:lnTo>
                        <a:pt x="290" y="1238"/>
                      </a:lnTo>
                      <a:lnTo>
                        <a:pt x="284" y="1250"/>
                      </a:lnTo>
                      <a:lnTo>
                        <a:pt x="280" y="1258"/>
                      </a:lnTo>
                      <a:lnTo>
                        <a:pt x="274" y="1274"/>
                      </a:lnTo>
                      <a:lnTo>
                        <a:pt x="274" y="1286"/>
                      </a:lnTo>
                      <a:lnTo>
                        <a:pt x="268" y="1296"/>
                      </a:lnTo>
                      <a:lnTo>
                        <a:pt x="262" y="1304"/>
                      </a:lnTo>
                      <a:lnTo>
                        <a:pt x="256" y="1296"/>
                      </a:lnTo>
                      <a:lnTo>
                        <a:pt x="250" y="1292"/>
                      </a:lnTo>
                      <a:lnTo>
                        <a:pt x="244" y="1298"/>
                      </a:lnTo>
                      <a:lnTo>
                        <a:pt x="234" y="1298"/>
                      </a:lnTo>
                      <a:lnTo>
                        <a:pt x="222" y="1298"/>
                      </a:lnTo>
                      <a:lnTo>
                        <a:pt x="214" y="1300"/>
                      </a:lnTo>
                      <a:lnTo>
                        <a:pt x="206" y="1302"/>
                      </a:lnTo>
                      <a:lnTo>
                        <a:pt x="206" y="1312"/>
                      </a:lnTo>
                      <a:lnTo>
                        <a:pt x="204" y="1316"/>
                      </a:lnTo>
                      <a:lnTo>
                        <a:pt x="196" y="1314"/>
                      </a:lnTo>
                      <a:lnTo>
                        <a:pt x="192" y="1316"/>
                      </a:lnTo>
                      <a:lnTo>
                        <a:pt x="180" y="1326"/>
                      </a:lnTo>
                      <a:lnTo>
                        <a:pt x="178" y="1332"/>
                      </a:lnTo>
                      <a:lnTo>
                        <a:pt x="174" y="1348"/>
                      </a:lnTo>
                      <a:lnTo>
                        <a:pt x="184" y="1350"/>
                      </a:lnTo>
                      <a:lnTo>
                        <a:pt x="186" y="1358"/>
                      </a:lnTo>
                      <a:lnTo>
                        <a:pt x="186" y="1368"/>
                      </a:lnTo>
                      <a:lnTo>
                        <a:pt x="178" y="1378"/>
                      </a:lnTo>
                      <a:lnTo>
                        <a:pt x="170" y="1380"/>
                      </a:lnTo>
                      <a:lnTo>
                        <a:pt x="162" y="1374"/>
                      </a:lnTo>
                      <a:lnTo>
                        <a:pt x="154" y="1376"/>
                      </a:lnTo>
                      <a:lnTo>
                        <a:pt x="146" y="1380"/>
                      </a:lnTo>
                      <a:lnTo>
                        <a:pt x="136" y="1386"/>
                      </a:lnTo>
                      <a:lnTo>
                        <a:pt x="118" y="1382"/>
                      </a:lnTo>
                      <a:lnTo>
                        <a:pt x="106" y="1384"/>
                      </a:lnTo>
                      <a:lnTo>
                        <a:pt x="112" y="1374"/>
                      </a:lnTo>
                      <a:lnTo>
                        <a:pt x="106" y="1368"/>
                      </a:lnTo>
                      <a:lnTo>
                        <a:pt x="106" y="1366"/>
                      </a:lnTo>
                      <a:lnTo>
                        <a:pt x="106" y="1362"/>
                      </a:lnTo>
                      <a:lnTo>
                        <a:pt x="108" y="1360"/>
                      </a:lnTo>
                      <a:lnTo>
                        <a:pt x="116" y="1356"/>
                      </a:lnTo>
                      <a:lnTo>
                        <a:pt x="114" y="1350"/>
                      </a:lnTo>
                      <a:lnTo>
                        <a:pt x="106" y="1346"/>
                      </a:lnTo>
                      <a:lnTo>
                        <a:pt x="106" y="1340"/>
                      </a:lnTo>
                      <a:lnTo>
                        <a:pt x="100" y="1326"/>
                      </a:lnTo>
                      <a:lnTo>
                        <a:pt x="92" y="1316"/>
                      </a:lnTo>
                      <a:lnTo>
                        <a:pt x="86" y="1306"/>
                      </a:lnTo>
                      <a:lnTo>
                        <a:pt x="82" y="1294"/>
                      </a:lnTo>
                      <a:lnTo>
                        <a:pt x="88" y="1298"/>
                      </a:lnTo>
                      <a:lnTo>
                        <a:pt x="96" y="1302"/>
                      </a:lnTo>
                      <a:lnTo>
                        <a:pt x="100" y="1296"/>
                      </a:lnTo>
                      <a:lnTo>
                        <a:pt x="94" y="1292"/>
                      </a:lnTo>
                      <a:lnTo>
                        <a:pt x="86" y="1284"/>
                      </a:lnTo>
                      <a:lnTo>
                        <a:pt x="90" y="1278"/>
                      </a:lnTo>
                      <a:lnTo>
                        <a:pt x="100" y="1278"/>
                      </a:lnTo>
                      <a:lnTo>
                        <a:pt x="104" y="1268"/>
                      </a:lnTo>
                      <a:lnTo>
                        <a:pt x="100" y="1254"/>
                      </a:lnTo>
                      <a:lnTo>
                        <a:pt x="90" y="1256"/>
                      </a:lnTo>
                      <a:lnTo>
                        <a:pt x="82" y="1240"/>
                      </a:lnTo>
                      <a:lnTo>
                        <a:pt x="74" y="1232"/>
                      </a:lnTo>
                      <a:lnTo>
                        <a:pt x="60" y="1204"/>
                      </a:lnTo>
                      <a:lnTo>
                        <a:pt x="58" y="1190"/>
                      </a:lnTo>
                      <a:lnTo>
                        <a:pt x="48" y="1190"/>
                      </a:lnTo>
                      <a:lnTo>
                        <a:pt x="48" y="1170"/>
                      </a:lnTo>
                      <a:lnTo>
                        <a:pt x="44" y="1162"/>
                      </a:lnTo>
                      <a:lnTo>
                        <a:pt x="48" y="1154"/>
                      </a:lnTo>
                      <a:lnTo>
                        <a:pt x="44" y="1150"/>
                      </a:lnTo>
                      <a:lnTo>
                        <a:pt x="40" y="1158"/>
                      </a:lnTo>
                      <a:lnTo>
                        <a:pt x="34" y="1156"/>
                      </a:lnTo>
                      <a:lnTo>
                        <a:pt x="32" y="1156"/>
                      </a:lnTo>
                      <a:lnTo>
                        <a:pt x="30" y="1154"/>
                      </a:lnTo>
                      <a:lnTo>
                        <a:pt x="36" y="1144"/>
                      </a:lnTo>
                      <a:lnTo>
                        <a:pt x="36" y="1134"/>
                      </a:lnTo>
                      <a:lnTo>
                        <a:pt x="36" y="1128"/>
                      </a:lnTo>
                      <a:lnTo>
                        <a:pt x="30" y="1122"/>
                      </a:lnTo>
                      <a:lnTo>
                        <a:pt x="36" y="1118"/>
                      </a:lnTo>
                      <a:lnTo>
                        <a:pt x="40" y="1114"/>
                      </a:lnTo>
                      <a:lnTo>
                        <a:pt x="42" y="1112"/>
                      </a:lnTo>
                      <a:lnTo>
                        <a:pt x="40" y="1102"/>
                      </a:lnTo>
                      <a:lnTo>
                        <a:pt x="30" y="1102"/>
                      </a:lnTo>
                      <a:lnTo>
                        <a:pt x="24" y="1112"/>
                      </a:lnTo>
                      <a:lnTo>
                        <a:pt x="16" y="1116"/>
                      </a:lnTo>
                      <a:lnTo>
                        <a:pt x="20" y="1102"/>
                      </a:lnTo>
                      <a:lnTo>
                        <a:pt x="18" y="1094"/>
                      </a:lnTo>
                      <a:lnTo>
                        <a:pt x="10" y="1094"/>
                      </a:lnTo>
                      <a:lnTo>
                        <a:pt x="10" y="1072"/>
                      </a:lnTo>
                      <a:lnTo>
                        <a:pt x="8" y="1054"/>
                      </a:lnTo>
                      <a:lnTo>
                        <a:pt x="6" y="1042"/>
                      </a:lnTo>
                      <a:lnTo>
                        <a:pt x="0" y="1032"/>
                      </a:lnTo>
                      <a:lnTo>
                        <a:pt x="4" y="1026"/>
                      </a:lnTo>
                      <a:lnTo>
                        <a:pt x="10" y="1020"/>
                      </a:lnTo>
                      <a:lnTo>
                        <a:pt x="14" y="1022"/>
                      </a:lnTo>
                      <a:lnTo>
                        <a:pt x="16" y="1026"/>
                      </a:lnTo>
                      <a:lnTo>
                        <a:pt x="18" y="1036"/>
                      </a:lnTo>
                      <a:lnTo>
                        <a:pt x="24" y="1042"/>
                      </a:lnTo>
                      <a:lnTo>
                        <a:pt x="30" y="1038"/>
                      </a:lnTo>
                      <a:lnTo>
                        <a:pt x="34" y="1024"/>
                      </a:lnTo>
                      <a:lnTo>
                        <a:pt x="36" y="1012"/>
                      </a:lnTo>
                      <a:lnTo>
                        <a:pt x="36" y="994"/>
                      </a:lnTo>
                      <a:lnTo>
                        <a:pt x="32" y="984"/>
                      </a:lnTo>
                      <a:lnTo>
                        <a:pt x="28" y="970"/>
                      </a:lnTo>
                      <a:lnTo>
                        <a:pt x="36" y="966"/>
                      </a:lnTo>
                      <a:lnTo>
                        <a:pt x="38" y="952"/>
                      </a:lnTo>
                      <a:lnTo>
                        <a:pt x="34" y="948"/>
                      </a:lnTo>
                      <a:lnTo>
                        <a:pt x="40" y="942"/>
                      </a:lnTo>
                      <a:lnTo>
                        <a:pt x="52" y="942"/>
                      </a:lnTo>
                      <a:lnTo>
                        <a:pt x="66" y="928"/>
                      </a:lnTo>
                      <a:lnTo>
                        <a:pt x="68" y="900"/>
                      </a:lnTo>
                      <a:lnTo>
                        <a:pt x="72" y="884"/>
                      </a:lnTo>
                      <a:lnTo>
                        <a:pt x="66" y="872"/>
                      </a:lnTo>
                      <a:lnTo>
                        <a:pt x="60" y="854"/>
                      </a:lnTo>
                      <a:lnTo>
                        <a:pt x="54" y="842"/>
                      </a:lnTo>
                      <a:lnTo>
                        <a:pt x="58" y="832"/>
                      </a:lnTo>
                      <a:lnTo>
                        <a:pt x="74" y="828"/>
                      </a:lnTo>
                      <a:lnTo>
                        <a:pt x="78" y="818"/>
                      </a:lnTo>
                      <a:lnTo>
                        <a:pt x="82" y="802"/>
                      </a:lnTo>
                      <a:lnTo>
                        <a:pt x="80" y="794"/>
                      </a:lnTo>
                      <a:lnTo>
                        <a:pt x="66" y="780"/>
                      </a:lnTo>
                      <a:lnTo>
                        <a:pt x="60" y="778"/>
                      </a:lnTo>
                      <a:lnTo>
                        <a:pt x="48" y="764"/>
                      </a:lnTo>
                      <a:lnTo>
                        <a:pt x="46" y="740"/>
                      </a:lnTo>
                      <a:lnTo>
                        <a:pt x="54" y="708"/>
                      </a:lnTo>
                      <a:lnTo>
                        <a:pt x="42" y="686"/>
                      </a:lnTo>
                      <a:lnTo>
                        <a:pt x="42" y="668"/>
                      </a:lnTo>
                      <a:lnTo>
                        <a:pt x="42" y="658"/>
                      </a:lnTo>
                      <a:lnTo>
                        <a:pt x="38" y="650"/>
                      </a:lnTo>
                      <a:lnTo>
                        <a:pt x="44" y="640"/>
                      </a:lnTo>
                      <a:lnTo>
                        <a:pt x="44" y="630"/>
                      </a:lnTo>
                      <a:lnTo>
                        <a:pt x="38" y="618"/>
                      </a:lnTo>
                      <a:lnTo>
                        <a:pt x="34" y="610"/>
                      </a:lnTo>
                      <a:lnTo>
                        <a:pt x="38" y="602"/>
                      </a:lnTo>
                      <a:lnTo>
                        <a:pt x="42" y="588"/>
                      </a:lnTo>
                      <a:lnTo>
                        <a:pt x="42" y="578"/>
                      </a:lnTo>
                      <a:lnTo>
                        <a:pt x="46" y="570"/>
                      </a:lnTo>
                      <a:lnTo>
                        <a:pt x="54" y="556"/>
                      </a:lnTo>
                      <a:lnTo>
                        <a:pt x="60" y="544"/>
                      </a:lnTo>
                      <a:lnTo>
                        <a:pt x="68" y="534"/>
                      </a:lnTo>
                      <a:lnTo>
                        <a:pt x="80" y="528"/>
                      </a:lnTo>
                      <a:lnTo>
                        <a:pt x="96" y="528"/>
                      </a:lnTo>
                      <a:lnTo>
                        <a:pt x="118" y="532"/>
                      </a:lnTo>
                      <a:lnTo>
                        <a:pt x="122" y="522"/>
                      </a:lnTo>
                      <a:lnTo>
                        <a:pt x="126" y="516"/>
                      </a:lnTo>
                      <a:lnTo>
                        <a:pt x="122" y="502"/>
                      </a:lnTo>
                      <a:lnTo>
                        <a:pt x="122" y="486"/>
                      </a:lnTo>
                      <a:lnTo>
                        <a:pt x="112" y="482"/>
                      </a:lnTo>
                      <a:lnTo>
                        <a:pt x="102" y="480"/>
                      </a:lnTo>
                      <a:lnTo>
                        <a:pt x="102" y="470"/>
                      </a:lnTo>
                      <a:lnTo>
                        <a:pt x="108" y="458"/>
                      </a:lnTo>
                      <a:lnTo>
                        <a:pt x="114" y="450"/>
                      </a:lnTo>
                      <a:lnTo>
                        <a:pt x="122" y="434"/>
                      </a:lnTo>
                      <a:lnTo>
                        <a:pt x="126" y="422"/>
                      </a:lnTo>
                      <a:lnTo>
                        <a:pt x="132" y="400"/>
                      </a:lnTo>
                      <a:lnTo>
                        <a:pt x="134" y="364"/>
                      </a:lnTo>
                      <a:lnTo>
                        <a:pt x="136" y="344"/>
                      </a:lnTo>
                      <a:lnTo>
                        <a:pt x="132" y="332"/>
                      </a:lnTo>
                      <a:lnTo>
                        <a:pt x="132" y="320"/>
                      </a:lnTo>
                      <a:lnTo>
                        <a:pt x="150" y="316"/>
                      </a:lnTo>
                      <a:lnTo>
                        <a:pt x="166" y="302"/>
                      </a:lnTo>
                      <a:lnTo>
                        <a:pt x="166" y="288"/>
                      </a:lnTo>
                      <a:lnTo>
                        <a:pt x="162" y="280"/>
                      </a:lnTo>
                      <a:lnTo>
                        <a:pt x="172" y="268"/>
                      </a:lnTo>
                      <a:lnTo>
                        <a:pt x="182" y="248"/>
                      </a:lnTo>
                      <a:lnTo>
                        <a:pt x="182" y="238"/>
                      </a:lnTo>
                      <a:lnTo>
                        <a:pt x="196" y="226"/>
                      </a:lnTo>
                      <a:lnTo>
                        <a:pt x="198" y="206"/>
                      </a:lnTo>
                      <a:lnTo>
                        <a:pt x="190" y="196"/>
                      </a:lnTo>
                      <a:lnTo>
                        <a:pt x="182" y="182"/>
                      </a:lnTo>
                      <a:lnTo>
                        <a:pt x="198" y="166"/>
                      </a:lnTo>
                      <a:lnTo>
                        <a:pt x="200" y="146"/>
                      </a:lnTo>
                      <a:lnTo>
                        <a:pt x="204" y="132"/>
                      </a:lnTo>
                      <a:lnTo>
                        <a:pt x="220" y="114"/>
                      </a:lnTo>
                      <a:lnTo>
                        <a:pt x="232" y="114"/>
                      </a:lnTo>
                      <a:lnTo>
                        <a:pt x="238" y="120"/>
                      </a:lnTo>
                      <a:lnTo>
                        <a:pt x="248" y="120"/>
                      </a:lnTo>
                      <a:lnTo>
                        <a:pt x="252" y="106"/>
                      </a:lnTo>
                      <a:lnTo>
                        <a:pt x="252" y="88"/>
                      </a:lnTo>
                      <a:lnTo>
                        <a:pt x="250" y="78"/>
                      </a:lnTo>
                      <a:lnTo>
                        <a:pt x="248" y="66"/>
                      </a:lnTo>
                      <a:lnTo>
                        <a:pt x="258" y="62"/>
                      </a:lnTo>
                      <a:lnTo>
                        <a:pt x="272" y="66"/>
                      </a:lnTo>
                      <a:lnTo>
                        <a:pt x="286" y="64"/>
                      </a:lnTo>
                      <a:lnTo>
                        <a:pt x="298" y="68"/>
                      </a:lnTo>
                      <a:lnTo>
                        <a:pt x="316" y="74"/>
                      </a:lnTo>
                      <a:lnTo>
                        <a:pt x="328" y="66"/>
                      </a:lnTo>
                      <a:lnTo>
                        <a:pt x="328" y="60"/>
                      </a:lnTo>
                      <a:lnTo>
                        <a:pt x="320" y="60"/>
                      </a:lnTo>
                      <a:lnTo>
                        <a:pt x="318" y="52"/>
                      </a:lnTo>
                      <a:lnTo>
                        <a:pt x="326" y="36"/>
                      </a:lnTo>
                      <a:lnTo>
                        <a:pt x="328" y="2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9" name="Freeform 1780"/>
                <p:cNvSpPr>
                  <a:spLocks/>
                </p:cNvSpPr>
                <p:nvPr/>
              </p:nvSpPr>
              <p:spPr bwMode="gray">
                <a:xfrm>
                  <a:off x="3836" y="1638"/>
                  <a:ext cx="53" cy="112"/>
                </a:xfrm>
                <a:custGeom>
                  <a:avLst/>
                  <a:gdLst>
                    <a:gd name="T0" fmla="*/ 5625 w 48"/>
                    <a:gd name="T1" fmla="*/ 583 h 102"/>
                    <a:gd name="T2" fmla="*/ 4909 w 48"/>
                    <a:gd name="T3" fmla="*/ 1632 h 102"/>
                    <a:gd name="T4" fmla="*/ 4027 w 48"/>
                    <a:gd name="T5" fmla="*/ 2161 h 102"/>
                    <a:gd name="T6" fmla="*/ 4027 w 48"/>
                    <a:gd name="T7" fmla="*/ 3568 h 102"/>
                    <a:gd name="T8" fmla="*/ 4200 w 48"/>
                    <a:gd name="T9" fmla="*/ 4302 h 102"/>
                    <a:gd name="T10" fmla="*/ 4909 w 48"/>
                    <a:gd name="T11" fmla="*/ 4645 h 102"/>
                    <a:gd name="T12" fmla="*/ 4638 w 48"/>
                    <a:gd name="T13" fmla="*/ 5187 h 102"/>
                    <a:gd name="T14" fmla="*/ 4027 w 48"/>
                    <a:gd name="T15" fmla="*/ 5588 h 102"/>
                    <a:gd name="T16" fmla="*/ 3700 w 48"/>
                    <a:gd name="T17" fmla="*/ 6419 h 102"/>
                    <a:gd name="T18" fmla="*/ 3035 w 48"/>
                    <a:gd name="T19" fmla="*/ 6752 h 102"/>
                    <a:gd name="T20" fmla="*/ 2318 w 48"/>
                    <a:gd name="T21" fmla="*/ 7563 h 102"/>
                    <a:gd name="T22" fmla="*/ 2318 w 48"/>
                    <a:gd name="T23" fmla="*/ 8304 h 102"/>
                    <a:gd name="T24" fmla="*/ 2099 w 48"/>
                    <a:gd name="T25" fmla="*/ 8790 h 102"/>
                    <a:gd name="T26" fmla="*/ 2099 w 48"/>
                    <a:gd name="T27" fmla="*/ 9091 h 102"/>
                    <a:gd name="T28" fmla="*/ 1650 w 48"/>
                    <a:gd name="T29" fmla="*/ 9091 h 102"/>
                    <a:gd name="T30" fmla="*/ 1353 w 48"/>
                    <a:gd name="T31" fmla="*/ 8939 h 102"/>
                    <a:gd name="T32" fmla="*/ 1353 w 48"/>
                    <a:gd name="T33" fmla="*/ 8498 h 102"/>
                    <a:gd name="T34" fmla="*/ 1109 w 48"/>
                    <a:gd name="T35" fmla="*/ 7869 h 102"/>
                    <a:gd name="T36" fmla="*/ 4 w 48"/>
                    <a:gd name="T37" fmla="*/ 6888 h 102"/>
                    <a:gd name="T38" fmla="*/ 4 w 48"/>
                    <a:gd name="T39" fmla="*/ 6136 h 102"/>
                    <a:gd name="T40" fmla="*/ 745 w 48"/>
                    <a:gd name="T41" fmla="*/ 5324 h 102"/>
                    <a:gd name="T42" fmla="*/ 0 w 48"/>
                    <a:gd name="T43" fmla="*/ 4645 h 102"/>
                    <a:gd name="T44" fmla="*/ 0 w 48"/>
                    <a:gd name="T45" fmla="*/ 3568 h 102"/>
                    <a:gd name="T46" fmla="*/ 1109 w 48"/>
                    <a:gd name="T47" fmla="*/ 2462 h 102"/>
                    <a:gd name="T48" fmla="*/ 1901 w 48"/>
                    <a:gd name="T49" fmla="*/ 1022 h 102"/>
                    <a:gd name="T50" fmla="*/ 3303 w 48"/>
                    <a:gd name="T51" fmla="*/ 2 h 102"/>
                    <a:gd name="T52" fmla="*/ 3700 w 48"/>
                    <a:gd name="T53" fmla="*/ 703 h 102"/>
                    <a:gd name="T54" fmla="*/ 4638 w 48"/>
                    <a:gd name="T55" fmla="*/ 2 h 102"/>
                    <a:gd name="T56" fmla="*/ 5625 w 48"/>
                    <a:gd name="T57" fmla="*/ 0 h 102"/>
                    <a:gd name="T58" fmla="*/ 5625 w 48"/>
                    <a:gd name="T59" fmla="*/ 583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
                    <a:gd name="T91" fmla="*/ 0 h 102"/>
                    <a:gd name="T92" fmla="*/ 48 w 48"/>
                    <a:gd name="T93" fmla="*/ 102 h 10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 h="102">
                      <a:moveTo>
                        <a:pt x="48" y="6"/>
                      </a:moveTo>
                      <a:lnTo>
                        <a:pt x="42" y="18"/>
                      </a:lnTo>
                      <a:lnTo>
                        <a:pt x="34" y="24"/>
                      </a:lnTo>
                      <a:lnTo>
                        <a:pt x="34" y="40"/>
                      </a:lnTo>
                      <a:lnTo>
                        <a:pt x="36" y="48"/>
                      </a:lnTo>
                      <a:lnTo>
                        <a:pt x="42" y="52"/>
                      </a:lnTo>
                      <a:lnTo>
                        <a:pt x="40" y="58"/>
                      </a:lnTo>
                      <a:lnTo>
                        <a:pt x="34" y="62"/>
                      </a:lnTo>
                      <a:lnTo>
                        <a:pt x="32" y="72"/>
                      </a:lnTo>
                      <a:lnTo>
                        <a:pt x="26" y="76"/>
                      </a:lnTo>
                      <a:lnTo>
                        <a:pt x="20" y="86"/>
                      </a:lnTo>
                      <a:lnTo>
                        <a:pt x="20" y="94"/>
                      </a:lnTo>
                      <a:lnTo>
                        <a:pt x="18" y="98"/>
                      </a:lnTo>
                      <a:lnTo>
                        <a:pt x="18" y="102"/>
                      </a:lnTo>
                      <a:lnTo>
                        <a:pt x="14" y="102"/>
                      </a:lnTo>
                      <a:lnTo>
                        <a:pt x="12" y="100"/>
                      </a:lnTo>
                      <a:lnTo>
                        <a:pt x="12" y="96"/>
                      </a:lnTo>
                      <a:lnTo>
                        <a:pt x="10" y="88"/>
                      </a:lnTo>
                      <a:lnTo>
                        <a:pt x="4" y="78"/>
                      </a:lnTo>
                      <a:lnTo>
                        <a:pt x="4" y="68"/>
                      </a:lnTo>
                      <a:lnTo>
                        <a:pt x="6" y="60"/>
                      </a:lnTo>
                      <a:lnTo>
                        <a:pt x="0" y="52"/>
                      </a:lnTo>
                      <a:lnTo>
                        <a:pt x="0" y="40"/>
                      </a:lnTo>
                      <a:lnTo>
                        <a:pt x="10" y="28"/>
                      </a:lnTo>
                      <a:lnTo>
                        <a:pt x="16" y="12"/>
                      </a:lnTo>
                      <a:lnTo>
                        <a:pt x="28" y="2"/>
                      </a:lnTo>
                      <a:lnTo>
                        <a:pt x="32" y="8"/>
                      </a:lnTo>
                      <a:lnTo>
                        <a:pt x="40" y="2"/>
                      </a:lnTo>
                      <a:lnTo>
                        <a:pt x="48" y="0"/>
                      </a:lnTo>
                      <a:lnTo>
                        <a:pt x="48" y="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30" name="Freeform 1781"/>
                <p:cNvSpPr>
                  <a:spLocks/>
                </p:cNvSpPr>
                <p:nvPr/>
              </p:nvSpPr>
              <p:spPr bwMode="gray">
                <a:xfrm>
                  <a:off x="3748" y="1712"/>
                  <a:ext cx="36" cy="123"/>
                </a:xfrm>
                <a:custGeom>
                  <a:avLst/>
                  <a:gdLst>
                    <a:gd name="T0" fmla="*/ 8938 w 32"/>
                    <a:gd name="T1" fmla="*/ 4 h 112"/>
                    <a:gd name="T2" fmla="*/ 8676 w 32"/>
                    <a:gd name="T3" fmla="*/ 1659 h 112"/>
                    <a:gd name="T4" fmla="*/ 7334 w 32"/>
                    <a:gd name="T5" fmla="*/ 2707 h 112"/>
                    <a:gd name="T6" fmla="*/ 6104 w 32"/>
                    <a:gd name="T7" fmla="*/ 4325 h 112"/>
                    <a:gd name="T8" fmla="*/ 4287 w 32"/>
                    <a:gd name="T9" fmla="*/ 5729 h 112"/>
                    <a:gd name="T10" fmla="*/ 3381 w 32"/>
                    <a:gd name="T11" fmla="*/ 8161 h 112"/>
                    <a:gd name="T12" fmla="*/ 2671 w 32"/>
                    <a:gd name="T13" fmla="*/ 9330 h 112"/>
                    <a:gd name="T14" fmla="*/ 1318 w 32"/>
                    <a:gd name="T15" fmla="*/ 10052 h 112"/>
                    <a:gd name="T16" fmla="*/ 0 w 32"/>
                    <a:gd name="T17" fmla="*/ 8576 h 112"/>
                    <a:gd name="T18" fmla="*/ 0 w 32"/>
                    <a:gd name="T19" fmla="*/ 6930 h 112"/>
                    <a:gd name="T20" fmla="*/ 2110 w 32"/>
                    <a:gd name="T21" fmla="*/ 5217 h 112"/>
                    <a:gd name="T22" fmla="*/ 4287 w 32"/>
                    <a:gd name="T23" fmla="*/ 3586 h 112"/>
                    <a:gd name="T24" fmla="*/ 6855 w 32"/>
                    <a:gd name="T25" fmla="*/ 2414 h 112"/>
                    <a:gd name="T26" fmla="*/ 6855 w 32"/>
                    <a:gd name="T27" fmla="*/ 714 h 112"/>
                    <a:gd name="T28" fmla="*/ 7334 w 32"/>
                    <a:gd name="T29" fmla="*/ 0 h 112"/>
                    <a:gd name="T30" fmla="*/ 8938 w 32"/>
                    <a:gd name="T31" fmla="*/ 4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12"/>
                    <a:gd name="T50" fmla="*/ 32 w 32"/>
                    <a:gd name="T51" fmla="*/ 112 h 1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12">
                      <a:moveTo>
                        <a:pt x="32" y="4"/>
                      </a:moveTo>
                      <a:lnTo>
                        <a:pt x="30" y="18"/>
                      </a:lnTo>
                      <a:lnTo>
                        <a:pt x="26" y="30"/>
                      </a:lnTo>
                      <a:lnTo>
                        <a:pt x="22" y="48"/>
                      </a:lnTo>
                      <a:lnTo>
                        <a:pt x="16" y="64"/>
                      </a:lnTo>
                      <a:lnTo>
                        <a:pt x="12" y="90"/>
                      </a:lnTo>
                      <a:lnTo>
                        <a:pt x="10" y="104"/>
                      </a:lnTo>
                      <a:lnTo>
                        <a:pt x="4" y="112"/>
                      </a:lnTo>
                      <a:lnTo>
                        <a:pt x="0" y="96"/>
                      </a:lnTo>
                      <a:lnTo>
                        <a:pt x="0" y="78"/>
                      </a:lnTo>
                      <a:lnTo>
                        <a:pt x="8" y="58"/>
                      </a:lnTo>
                      <a:lnTo>
                        <a:pt x="16" y="40"/>
                      </a:lnTo>
                      <a:lnTo>
                        <a:pt x="24" y="26"/>
                      </a:lnTo>
                      <a:lnTo>
                        <a:pt x="24" y="8"/>
                      </a:lnTo>
                      <a:lnTo>
                        <a:pt x="26" y="0"/>
                      </a:lnTo>
                      <a:lnTo>
                        <a:pt x="32"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sp>
            <p:nvSpPr>
              <p:cNvPr id="42" name="Freeform 1782"/>
              <p:cNvSpPr>
                <a:spLocks/>
              </p:cNvSpPr>
              <p:nvPr/>
            </p:nvSpPr>
            <p:spPr bwMode="gray">
              <a:xfrm>
                <a:off x="6159832" y="5210309"/>
                <a:ext cx="643628" cy="457291"/>
              </a:xfrm>
              <a:custGeom>
                <a:avLst/>
                <a:gdLst>
                  <a:gd name="T0" fmla="*/ 1774 w 438"/>
                  <a:gd name="T1" fmla="*/ 16695 h 330"/>
                  <a:gd name="T2" fmla="*/ 3077 w 438"/>
                  <a:gd name="T3" fmla="*/ 15746 h 330"/>
                  <a:gd name="T4" fmla="*/ 4049 w 438"/>
                  <a:gd name="T5" fmla="*/ 14160 h 330"/>
                  <a:gd name="T6" fmla="*/ 3608 w 438"/>
                  <a:gd name="T7" fmla="*/ 12198 h 330"/>
                  <a:gd name="T8" fmla="*/ 1348 w 438"/>
                  <a:gd name="T9" fmla="*/ 10727 h 330"/>
                  <a:gd name="T10" fmla="*/ 0 w 438"/>
                  <a:gd name="T11" fmla="*/ 8615 h 330"/>
                  <a:gd name="T12" fmla="*/ 777 w 438"/>
                  <a:gd name="T13" fmla="*/ 5984 h 330"/>
                  <a:gd name="T14" fmla="*/ 2334 w 438"/>
                  <a:gd name="T15" fmla="*/ 5455 h 330"/>
                  <a:gd name="T16" fmla="*/ 3372 w 438"/>
                  <a:gd name="T17" fmla="*/ 5984 h 330"/>
                  <a:gd name="T18" fmla="*/ 2803 w 438"/>
                  <a:gd name="T19" fmla="*/ 7705 h 330"/>
                  <a:gd name="T20" fmla="*/ 5328 w 438"/>
                  <a:gd name="T21" fmla="*/ 7024 h 330"/>
                  <a:gd name="T22" fmla="*/ 10292 w 438"/>
                  <a:gd name="T23" fmla="*/ 7705 h 330"/>
                  <a:gd name="T24" fmla="*/ 14574 w 438"/>
                  <a:gd name="T25" fmla="*/ 6617 h 330"/>
                  <a:gd name="T26" fmla="*/ 17111 w 438"/>
                  <a:gd name="T27" fmla="*/ 6526 h 330"/>
                  <a:gd name="T28" fmla="*/ 20375 w 438"/>
                  <a:gd name="T29" fmla="*/ 3434 h 330"/>
                  <a:gd name="T30" fmla="*/ 23363 w 438"/>
                  <a:gd name="T31" fmla="*/ 1521 h 330"/>
                  <a:gd name="T32" fmla="*/ 27166 w 438"/>
                  <a:gd name="T33" fmla="*/ 0 h 330"/>
                  <a:gd name="T34" fmla="*/ 29295 w 438"/>
                  <a:gd name="T35" fmla="*/ 0 h 330"/>
                  <a:gd name="T36" fmla="*/ 31006 w 438"/>
                  <a:gd name="T37" fmla="*/ 0 h 330"/>
                  <a:gd name="T38" fmla="*/ 34804 w 438"/>
                  <a:gd name="T39" fmla="*/ 1387 h 330"/>
                  <a:gd name="T40" fmla="*/ 35293 w 438"/>
                  <a:gd name="T41" fmla="*/ 2391 h 330"/>
                  <a:gd name="T42" fmla="*/ 35215 w 438"/>
                  <a:gd name="T43" fmla="*/ 3837 h 330"/>
                  <a:gd name="T44" fmla="*/ 33844 w 438"/>
                  <a:gd name="T45" fmla="*/ 4209 h 330"/>
                  <a:gd name="T46" fmla="*/ 32955 w 438"/>
                  <a:gd name="T47" fmla="*/ 5065 h 330"/>
                  <a:gd name="T48" fmla="*/ 32384 w 438"/>
                  <a:gd name="T49" fmla="*/ 6763 h 330"/>
                  <a:gd name="T50" fmla="*/ 32614 w 438"/>
                  <a:gd name="T51" fmla="*/ 8685 h 330"/>
                  <a:gd name="T52" fmla="*/ 33013 w 438"/>
                  <a:gd name="T53" fmla="*/ 10171 h 330"/>
                  <a:gd name="T54" fmla="*/ 32205 w 438"/>
                  <a:gd name="T55" fmla="*/ 10895 h 330"/>
                  <a:gd name="T56" fmla="*/ 31898 w 438"/>
                  <a:gd name="T57" fmla="*/ 11951 h 330"/>
                  <a:gd name="T58" fmla="*/ 31111 w 438"/>
                  <a:gd name="T59" fmla="*/ 12780 h 330"/>
                  <a:gd name="T60" fmla="*/ 32134 w 438"/>
                  <a:gd name="T61" fmla="*/ 13110 h 330"/>
                  <a:gd name="T62" fmla="*/ 33608 w 438"/>
                  <a:gd name="T63" fmla="*/ 14594 h 330"/>
                  <a:gd name="T64" fmla="*/ 35215 w 438"/>
                  <a:gd name="T65" fmla="*/ 15967 h 330"/>
                  <a:gd name="T66" fmla="*/ 34171 w 438"/>
                  <a:gd name="T67" fmla="*/ 16775 h 330"/>
                  <a:gd name="T68" fmla="*/ 32955 w 438"/>
                  <a:gd name="T69" fmla="*/ 17273 h 330"/>
                  <a:gd name="T70" fmla="*/ 30811 w 438"/>
                  <a:gd name="T71" fmla="*/ 16102 h 330"/>
                  <a:gd name="T72" fmla="*/ 29392 w 438"/>
                  <a:gd name="T73" fmla="*/ 16695 h 330"/>
                  <a:gd name="T74" fmla="*/ 27877 w 438"/>
                  <a:gd name="T75" fmla="*/ 18210 h 330"/>
                  <a:gd name="T76" fmla="*/ 27048 w 438"/>
                  <a:gd name="T77" fmla="*/ 18721 h 330"/>
                  <a:gd name="T78" fmla="*/ 26820 w 438"/>
                  <a:gd name="T79" fmla="*/ 19442 h 330"/>
                  <a:gd name="T80" fmla="*/ 25963 w 438"/>
                  <a:gd name="T81" fmla="*/ 20186 h 330"/>
                  <a:gd name="T82" fmla="*/ 24959 w 438"/>
                  <a:gd name="T83" fmla="*/ 20785 h 330"/>
                  <a:gd name="T84" fmla="*/ 25438 w 438"/>
                  <a:gd name="T85" fmla="*/ 22267 h 330"/>
                  <a:gd name="T86" fmla="*/ 24470 w 438"/>
                  <a:gd name="T87" fmla="*/ 24711 h 330"/>
                  <a:gd name="T88" fmla="*/ 20550 w 438"/>
                  <a:gd name="T89" fmla="*/ 26158 h 330"/>
                  <a:gd name="T90" fmla="*/ 17704 w 438"/>
                  <a:gd name="T91" fmla="*/ 25362 h 330"/>
                  <a:gd name="T92" fmla="*/ 15481 w 438"/>
                  <a:gd name="T93" fmla="*/ 24290 h 330"/>
                  <a:gd name="T94" fmla="*/ 13792 w 438"/>
                  <a:gd name="T95" fmla="*/ 24722 h 330"/>
                  <a:gd name="T96" fmla="*/ 10724 w 438"/>
                  <a:gd name="T97" fmla="*/ 27107 h 330"/>
                  <a:gd name="T98" fmla="*/ 8155 w 438"/>
                  <a:gd name="T99" fmla="*/ 28057 h 330"/>
                  <a:gd name="T100" fmla="*/ 6418 w 438"/>
                  <a:gd name="T101" fmla="*/ 26519 h 330"/>
                  <a:gd name="T102" fmla="*/ 6418 w 438"/>
                  <a:gd name="T103" fmla="*/ 25213 h 330"/>
                  <a:gd name="T104" fmla="*/ 5037 w 438"/>
                  <a:gd name="T105" fmla="*/ 22801 h 330"/>
                  <a:gd name="T106" fmla="*/ 3077 w 438"/>
                  <a:gd name="T107" fmla="*/ 21913 h 330"/>
                  <a:gd name="T108" fmla="*/ 2421 w 438"/>
                  <a:gd name="T109" fmla="*/ 20186 h 330"/>
                  <a:gd name="T110" fmla="*/ 2130 w 438"/>
                  <a:gd name="T111" fmla="*/ 18721 h 330"/>
                  <a:gd name="T112" fmla="*/ 1944 w 438"/>
                  <a:gd name="T113" fmla="*/ 18064 h 3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38"/>
                  <a:gd name="T172" fmla="*/ 0 h 330"/>
                  <a:gd name="T173" fmla="*/ 438 w 438"/>
                  <a:gd name="T174" fmla="*/ 330 h 3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38" h="330">
                    <a:moveTo>
                      <a:pt x="24" y="212"/>
                    </a:moveTo>
                    <a:lnTo>
                      <a:pt x="22" y="196"/>
                    </a:lnTo>
                    <a:lnTo>
                      <a:pt x="28" y="186"/>
                    </a:lnTo>
                    <a:lnTo>
                      <a:pt x="38" y="184"/>
                    </a:lnTo>
                    <a:lnTo>
                      <a:pt x="40" y="174"/>
                    </a:lnTo>
                    <a:lnTo>
                      <a:pt x="50" y="166"/>
                    </a:lnTo>
                    <a:lnTo>
                      <a:pt x="54" y="152"/>
                    </a:lnTo>
                    <a:lnTo>
                      <a:pt x="44" y="144"/>
                    </a:lnTo>
                    <a:lnTo>
                      <a:pt x="30" y="136"/>
                    </a:lnTo>
                    <a:lnTo>
                      <a:pt x="16" y="126"/>
                    </a:lnTo>
                    <a:lnTo>
                      <a:pt x="8" y="112"/>
                    </a:lnTo>
                    <a:lnTo>
                      <a:pt x="0" y="100"/>
                    </a:lnTo>
                    <a:lnTo>
                      <a:pt x="0" y="80"/>
                    </a:lnTo>
                    <a:lnTo>
                      <a:pt x="10" y="70"/>
                    </a:lnTo>
                    <a:lnTo>
                      <a:pt x="14" y="52"/>
                    </a:lnTo>
                    <a:lnTo>
                      <a:pt x="28" y="64"/>
                    </a:lnTo>
                    <a:lnTo>
                      <a:pt x="40" y="62"/>
                    </a:lnTo>
                    <a:lnTo>
                      <a:pt x="42" y="70"/>
                    </a:lnTo>
                    <a:lnTo>
                      <a:pt x="30" y="82"/>
                    </a:lnTo>
                    <a:lnTo>
                      <a:pt x="34" y="90"/>
                    </a:lnTo>
                    <a:lnTo>
                      <a:pt x="44" y="92"/>
                    </a:lnTo>
                    <a:lnTo>
                      <a:pt x="66" y="82"/>
                    </a:lnTo>
                    <a:lnTo>
                      <a:pt x="106" y="84"/>
                    </a:lnTo>
                    <a:lnTo>
                      <a:pt x="128" y="90"/>
                    </a:lnTo>
                    <a:lnTo>
                      <a:pt x="152" y="76"/>
                    </a:lnTo>
                    <a:lnTo>
                      <a:pt x="178" y="78"/>
                    </a:lnTo>
                    <a:lnTo>
                      <a:pt x="202" y="72"/>
                    </a:lnTo>
                    <a:lnTo>
                      <a:pt x="212" y="76"/>
                    </a:lnTo>
                    <a:lnTo>
                      <a:pt x="234" y="66"/>
                    </a:lnTo>
                    <a:lnTo>
                      <a:pt x="252" y="40"/>
                    </a:lnTo>
                    <a:lnTo>
                      <a:pt x="266" y="24"/>
                    </a:lnTo>
                    <a:lnTo>
                      <a:pt x="288" y="18"/>
                    </a:lnTo>
                    <a:lnTo>
                      <a:pt x="314" y="2"/>
                    </a:lnTo>
                    <a:lnTo>
                      <a:pt x="336" y="0"/>
                    </a:lnTo>
                    <a:lnTo>
                      <a:pt x="346" y="6"/>
                    </a:lnTo>
                    <a:lnTo>
                      <a:pt x="360" y="0"/>
                    </a:lnTo>
                    <a:lnTo>
                      <a:pt x="368" y="6"/>
                    </a:lnTo>
                    <a:lnTo>
                      <a:pt x="382" y="0"/>
                    </a:lnTo>
                    <a:lnTo>
                      <a:pt x="394" y="14"/>
                    </a:lnTo>
                    <a:lnTo>
                      <a:pt x="430" y="16"/>
                    </a:lnTo>
                    <a:lnTo>
                      <a:pt x="432" y="22"/>
                    </a:lnTo>
                    <a:lnTo>
                      <a:pt x="436" y="28"/>
                    </a:lnTo>
                    <a:lnTo>
                      <a:pt x="438" y="38"/>
                    </a:lnTo>
                    <a:lnTo>
                      <a:pt x="434" y="46"/>
                    </a:lnTo>
                    <a:lnTo>
                      <a:pt x="426" y="50"/>
                    </a:lnTo>
                    <a:lnTo>
                      <a:pt x="418" y="50"/>
                    </a:lnTo>
                    <a:lnTo>
                      <a:pt x="412" y="52"/>
                    </a:lnTo>
                    <a:lnTo>
                      <a:pt x="406" y="60"/>
                    </a:lnTo>
                    <a:lnTo>
                      <a:pt x="402" y="68"/>
                    </a:lnTo>
                    <a:lnTo>
                      <a:pt x="400" y="80"/>
                    </a:lnTo>
                    <a:lnTo>
                      <a:pt x="402" y="90"/>
                    </a:lnTo>
                    <a:lnTo>
                      <a:pt x="402" y="102"/>
                    </a:lnTo>
                    <a:lnTo>
                      <a:pt x="406" y="116"/>
                    </a:lnTo>
                    <a:lnTo>
                      <a:pt x="408" y="120"/>
                    </a:lnTo>
                    <a:lnTo>
                      <a:pt x="408" y="124"/>
                    </a:lnTo>
                    <a:lnTo>
                      <a:pt x="398" y="128"/>
                    </a:lnTo>
                    <a:lnTo>
                      <a:pt x="392" y="134"/>
                    </a:lnTo>
                    <a:lnTo>
                      <a:pt x="394" y="140"/>
                    </a:lnTo>
                    <a:lnTo>
                      <a:pt x="386" y="146"/>
                    </a:lnTo>
                    <a:lnTo>
                      <a:pt x="384" y="150"/>
                    </a:lnTo>
                    <a:lnTo>
                      <a:pt x="388" y="154"/>
                    </a:lnTo>
                    <a:lnTo>
                      <a:pt x="396" y="154"/>
                    </a:lnTo>
                    <a:lnTo>
                      <a:pt x="406" y="162"/>
                    </a:lnTo>
                    <a:lnTo>
                      <a:pt x="414" y="172"/>
                    </a:lnTo>
                    <a:lnTo>
                      <a:pt x="424" y="180"/>
                    </a:lnTo>
                    <a:lnTo>
                      <a:pt x="434" y="188"/>
                    </a:lnTo>
                    <a:lnTo>
                      <a:pt x="422" y="190"/>
                    </a:lnTo>
                    <a:lnTo>
                      <a:pt x="422" y="198"/>
                    </a:lnTo>
                    <a:lnTo>
                      <a:pt x="408" y="198"/>
                    </a:lnTo>
                    <a:lnTo>
                      <a:pt x="406" y="202"/>
                    </a:lnTo>
                    <a:lnTo>
                      <a:pt x="396" y="202"/>
                    </a:lnTo>
                    <a:lnTo>
                      <a:pt x="380" y="190"/>
                    </a:lnTo>
                    <a:lnTo>
                      <a:pt x="378" y="196"/>
                    </a:lnTo>
                    <a:lnTo>
                      <a:pt x="364" y="196"/>
                    </a:lnTo>
                    <a:lnTo>
                      <a:pt x="360" y="206"/>
                    </a:lnTo>
                    <a:lnTo>
                      <a:pt x="344" y="214"/>
                    </a:lnTo>
                    <a:lnTo>
                      <a:pt x="338" y="216"/>
                    </a:lnTo>
                    <a:lnTo>
                      <a:pt x="334" y="220"/>
                    </a:lnTo>
                    <a:lnTo>
                      <a:pt x="334" y="228"/>
                    </a:lnTo>
                    <a:lnTo>
                      <a:pt x="332" y="230"/>
                    </a:lnTo>
                    <a:lnTo>
                      <a:pt x="324" y="234"/>
                    </a:lnTo>
                    <a:lnTo>
                      <a:pt x="320" y="238"/>
                    </a:lnTo>
                    <a:lnTo>
                      <a:pt x="320" y="246"/>
                    </a:lnTo>
                    <a:lnTo>
                      <a:pt x="308" y="244"/>
                    </a:lnTo>
                    <a:lnTo>
                      <a:pt x="302" y="250"/>
                    </a:lnTo>
                    <a:lnTo>
                      <a:pt x="314" y="262"/>
                    </a:lnTo>
                    <a:lnTo>
                      <a:pt x="318" y="278"/>
                    </a:lnTo>
                    <a:lnTo>
                      <a:pt x="302" y="290"/>
                    </a:lnTo>
                    <a:lnTo>
                      <a:pt x="278" y="294"/>
                    </a:lnTo>
                    <a:lnTo>
                      <a:pt x="254" y="308"/>
                    </a:lnTo>
                    <a:lnTo>
                      <a:pt x="238" y="298"/>
                    </a:lnTo>
                    <a:lnTo>
                      <a:pt x="218" y="298"/>
                    </a:lnTo>
                    <a:lnTo>
                      <a:pt x="218" y="306"/>
                    </a:lnTo>
                    <a:lnTo>
                      <a:pt x="192" y="286"/>
                    </a:lnTo>
                    <a:lnTo>
                      <a:pt x="186" y="294"/>
                    </a:lnTo>
                    <a:lnTo>
                      <a:pt x="170" y="292"/>
                    </a:lnTo>
                    <a:lnTo>
                      <a:pt x="158" y="304"/>
                    </a:lnTo>
                    <a:lnTo>
                      <a:pt x="132" y="318"/>
                    </a:lnTo>
                    <a:lnTo>
                      <a:pt x="108" y="322"/>
                    </a:lnTo>
                    <a:lnTo>
                      <a:pt x="100" y="330"/>
                    </a:lnTo>
                    <a:lnTo>
                      <a:pt x="82" y="330"/>
                    </a:lnTo>
                    <a:lnTo>
                      <a:pt x="80" y="312"/>
                    </a:lnTo>
                    <a:lnTo>
                      <a:pt x="80" y="300"/>
                    </a:lnTo>
                    <a:lnTo>
                      <a:pt x="80" y="296"/>
                    </a:lnTo>
                    <a:lnTo>
                      <a:pt x="74" y="282"/>
                    </a:lnTo>
                    <a:lnTo>
                      <a:pt x="62" y="268"/>
                    </a:lnTo>
                    <a:lnTo>
                      <a:pt x="54" y="264"/>
                    </a:lnTo>
                    <a:lnTo>
                      <a:pt x="38" y="258"/>
                    </a:lnTo>
                    <a:lnTo>
                      <a:pt x="24" y="246"/>
                    </a:lnTo>
                    <a:lnTo>
                      <a:pt x="30" y="238"/>
                    </a:lnTo>
                    <a:lnTo>
                      <a:pt x="32" y="224"/>
                    </a:lnTo>
                    <a:lnTo>
                      <a:pt x="26" y="220"/>
                    </a:lnTo>
                    <a:lnTo>
                      <a:pt x="26" y="212"/>
                    </a:lnTo>
                    <a:lnTo>
                      <a:pt x="24" y="21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3" name="Freeform 1783"/>
              <p:cNvSpPr>
                <a:spLocks/>
              </p:cNvSpPr>
              <p:nvPr/>
            </p:nvSpPr>
            <p:spPr bwMode="gray">
              <a:xfrm>
                <a:off x="5892408" y="4682305"/>
                <a:ext cx="965443" cy="655292"/>
              </a:xfrm>
              <a:custGeom>
                <a:avLst/>
                <a:gdLst>
                  <a:gd name="T0" fmla="*/ 2449 w 656"/>
                  <a:gd name="T1" fmla="*/ 21448 h 474"/>
                  <a:gd name="T2" fmla="*/ 4438 w 656"/>
                  <a:gd name="T3" fmla="*/ 20226 h 474"/>
                  <a:gd name="T4" fmla="*/ 5231 w 656"/>
                  <a:gd name="T5" fmla="*/ 17212 h 474"/>
                  <a:gd name="T6" fmla="*/ 6236 w 656"/>
                  <a:gd name="T7" fmla="*/ 15584 h 474"/>
                  <a:gd name="T8" fmla="*/ 8210 w 656"/>
                  <a:gd name="T9" fmla="*/ 10981 h 474"/>
                  <a:gd name="T10" fmla="*/ 8785 w 656"/>
                  <a:gd name="T11" fmla="*/ 9123 h 474"/>
                  <a:gd name="T12" fmla="*/ 9939 w 656"/>
                  <a:gd name="T13" fmla="*/ 7559 h 474"/>
                  <a:gd name="T14" fmla="*/ 12169 w 656"/>
                  <a:gd name="T15" fmla="*/ 5722 h 474"/>
                  <a:gd name="T16" fmla="*/ 12985 w 656"/>
                  <a:gd name="T17" fmla="*/ 4738 h 474"/>
                  <a:gd name="T18" fmla="*/ 14344 w 656"/>
                  <a:gd name="T19" fmla="*/ 5188 h 474"/>
                  <a:gd name="T20" fmla="*/ 19562 w 656"/>
                  <a:gd name="T21" fmla="*/ 4355 h 474"/>
                  <a:gd name="T22" fmla="*/ 22731 w 656"/>
                  <a:gd name="T23" fmla="*/ 5820 h 474"/>
                  <a:gd name="T24" fmla="*/ 24287 w 656"/>
                  <a:gd name="T25" fmla="*/ 3981 h 474"/>
                  <a:gd name="T26" fmla="*/ 29458 w 656"/>
                  <a:gd name="T27" fmla="*/ 757 h 474"/>
                  <a:gd name="T28" fmla="*/ 33018 w 656"/>
                  <a:gd name="T29" fmla="*/ 2 h 474"/>
                  <a:gd name="T30" fmla="*/ 35383 w 656"/>
                  <a:gd name="T31" fmla="*/ 3516 h 474"/>
                  <a:gd name="T32" fmla="*/ 37554 w 656"/>
                  <a:gd name="T33" fmla="*/ 5681 h 474"/>
                  <a:gd name="T34" fmla="*/ 39335 w 656"/>
                  <a:gd name="T35" fmla="*/ 6950 h 474"/>
                  <a:gd name="T36" fmla="*/ 43190 w 656"/>
                  <a:gd name="T37" fmla="*/ 11253 h 474"/>
                  <a:gd name="T38" fmla="*/ 42739 w 656"/>
                  <a:gd name="T39" fmla="*/ 13593 h 474"/>
                  <a:gd name="T40" fmla="*/ 43710 w 656"/>
                  <a:gd name="T41" fmla="*/ 17099 h 474"/>
                  <a:gd name="T42" fmla="*/ 44555 w 656"/>
                  <a:gd name="T43" fmla="*/ 18227 h 474"/>
                  <a:gd name="T44" fmla="*/ 47785 w 656"/>
                  <a:gd name="T45" fmla="*/ 19394 h 474"/>
                  <a:gd name="T46" fmla="*/ 50578 w 656"/>
                  <a:gd name="T47" fmla="*/ 17099 h 474"/>
                  <a:gd name="T48" fmla="*/ 52863 w 656"/>
                  <a:gd name="T49" fmla="*/ 18174 h 474"/>
                  <a:gd name="T50" fmla="*/ 51385 w 656"/>
                  <a:gd name="T51" fmla="*/ 22285 h 474"/>
                  <a:gd name="T52" fmla="*/ 50260 w 656"/>
                  <a:gd name="T53" fmla="*/ 20733 h 474"/>
                  <a:gd name="T54" fmla="*/ 49935 w 656"/>
                  <a:gd name="T55" fmla="*/ 22399 h 474"/>
                  <a:gd name="T56" fmla="*/ 49544 w 656"/>
                  <a:gd name="T57" fmla="*/ 23770 h 474"/>
                  <a:gd name="T58" fmla="*/ 50111 w 656"/>
                  <a:gd name="T59" fmla="*/ 24248 h 474"/>
                  <a:gd name="T60" fmla="*/ 49338 w 656"/>
                  <a:gd name="T61" fmla="*/ 26447 h 474"/>
                  <a:gd name="T62" fmla="*/ 50111 w 656"/>
                  <a:gd name="T63" fmla="*/ 29402 h 474"/>
                  <a:gd name="T64" fmla="*/ 46973 w 656"/>
                  <a:gd name="T65" fmla="*/ 30827 h 474"/>
                  <a:gd name="T66" fmla="*/ 44889 w 656"/>
                  <a:gd name="T67" fmla="*/ 30114 h 474"/>
                  <a:gd name="T68" fmla="*/ 43113 w 656"/>
                  <a:gd name="T69" fmla="*/ 30114 h 474"/>
                  <a:gd name="T70" fmla="*/ 40494 w 656"/>
                  <a:gd name="T71" fmla="*/ 29800 h 474"/>
                  <a:gd name="T72" fmla="*/ 36576 w 656"/>
                  <a:gd name="T73" fmla="*/ 31603 h 474"/>
                  <a:gd name="T74" fmla="*/ 33933 w 656"/>
                  <a:gd name="T75" fmla="*/ 34826 h 474"/>
                  <a:gd name="T76" fmla="*/ 31286 w 656"/>
                  <a:gd name="T77" fmla="*/ 35324 h 474"/>
                  <a:gd name="T78" fmla="*/ 27256 w 656"/>
                  <a:gd name="T79" fmla="*/ 35559 h 474"/>
                  <a:gd name="T80" fmla="*/ 23500 w 656"/>
                  <a:gd name="T81" fmla="*/ 36189 h 474"/>
                  <a:gd name="T82" fmla="*/ 18446 w 656"/>
                  <a:gd name="T83" fmla="*/ 36863 h 474"/>
                  <a:gd name="T84" fmla="*/ 17232 w 656"/>
                  <a:gd name="T85" fmla="*/ 36066 h 474"/>
                  <a:gd name="T86" fmla="*/ 18080 w 656"/>
                  <a:gd name="T87" fmla="*/ 34518 h 474"/>
                  <a:gd name="T88" fmla="*/ 16154 w 656"/>
                  <a:gd name="T89" fmla="*/ 33802 h 474"/>
                  <a:gd name="T90" fmla="*/ 15011 w 656"/>
                  <a:gd name="T91" fmla="*/ 33324 h 474"/>
                  <a:gd name="T92" fmla="*/ 15011 w 656"/>
                  <a:gd name="T93" fmla="*/ 31831 h 474"/>
                  <a:gd name="T94" fmla="*/ 16154 w 656"/>
                  <a:gd name="T95" fmla="*/ 31363 h 474"/>
                  <a:gd name="T96" fmla="*/ 14140 w 656"/>
                  <a:gd name="T97" fmla="*/ 30632 h 474"/>
                  <a:gd name="T98" fmla="*/ 12904 w 656"/>
                  <a:gd name="T99" fmla="*/ 31733 h 474"/>
                  <a:gd name="T100" fmla="*/ 12203 w 656"/>
                  <a:gd name="T101" fmla="*/ 32476 h 474"/>
                  <a:gd name="T102" fmla="*/ 9629 w 656"/>
                  <a:gd name="T103" fmla="*/ 31603 h 474"/>
                  <a:gd name="T104" fmla="*/ 8210 w 656"/>
                  <a:gd name="T105" fmla="*/ 31204 h 474"/>
                  <a:gd name="T106" fmla="*/ 8432 w 656"/>
                  <a:gd name="T107" fmla="*/ 30376 h 474"/>
                  <a:gd name="T108" fmla="*/ 7803 w 656"/>
                  <a:gd name="T109" fmla="*/ 29402 h 474"/>
                  <a:gd name="T110" fmla="*/ 8210 w 656"/>
                  <a:gd name="T111" fmla="*/ 28314 h 474"/>
                  <a:gd name="T112" fmla="*/ 6717 w 656"/>
                  <a:gd name="T113" fmla="*/ 27872 h 474"/>
                  <a:gd name="T114" fmla="*/ 5101 w 656"/>
                  <a:gd name="T115" fmla="*/ 27202 h 474"/>
                  <a:gd name="T116" fmla="*/ 3625 w 656"/>
                  <a:gd name="T117" fmla="*/ 25647 h 474"/>
                  <a:gd name="T118" fmla="*/ 2806 w 656"/>
                  <a:gd name="T119" fmla="*/ 24248 h 474"/>
                  <a:gd name="T120" fmla="*/ 777 w 656"/>
                  <a:gd name="T121" fmla="*/ 22562 h 4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6"/>
                  <a:gd name="T184" fmla="*/ 0 h 474"/>
                  <a:gd name="T185" fmla="*/ 656 w 656"/>
                  <a:gd name="T186" fmla="*/ 474 h 4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6" h="474">
                    <a:moveTo>
                      <a:pt x="0" y="280"/>
                    </a:moveTo>
                    <a:lnTo>
                      <a:pt x="30" y="276"/>
                    </a:lnTo>
                    <a:lnTo>
                      <a:pt x="34" y="262"/>
                    </a:lnTo>
                    <a:lnTo>
                      <a:pt x="54" y="260"/>
                    </a:lnTo>
                    <a:lnTo>
                      <a:pt x="66" y="240"/>
                    </a:lnTo>
                    <a:lnTo>
                      <a:pt x="64" y="222"/>
                    </a:lnTo>
                    <a:lnTo>
                      <a:pt x="76" y="218"/>
                    </a:lnTo>
                    <a:lnTo>
                      <a:pt x="76" y="200"/>
                    </a:lnTo>
                    <a:lnTo>
                      <a:pt x="94" y="150"/>
                    </a:lnTo>
                    <a:lnTo>
                      <a:pt x="100" y="142"/>
                    </a:lnTo>
                    <a:lnTo>
                      <a:pt x="96" y="128"/>
                    </a:lnTo>
                    <a:lnTo>
                      <a:pt x="108" y="118"/>
                    </a:lnTo>
                    <a:lnTo>
                      <a:pt x="108" y="108"/>
                    </a:lnTo>
                    <a:lnTo>
                      <a:pt x="122" y="98"/>
                    </a:lnTo>
                    <a:lnTo>
                      <a:pt x="132" y="98"/>
                    </a:lnTo>
                    <a:lnTo>
                      <a:pt x="148" y="74"/>
                    </a:lnTo>
                    <a:lnTo>
                      <a:pt x="158" y="70"/>
                    </a:lnTo>
                    <a:lnTo>
                      <a:pt x="160" y="60"/>
                    </a:lnTo>
                    <a:lnTo>
                      <a:pt x="168" y="60"/>
                    </a:lnTo>
                    <a:lnTo>
                      <a:pt x="176" y="66"/>
                    </a:lnTo>
                    <a:lnTo>
                      <a:pt x="238" y="66"/>
                    </a:lnTo>
                    <a:lnTo>
                      <a:pt x="240" y="56"/>
                    </a:lnTo>
                    <a:lnTo>
                      <a:pt x="258" y="56"/>
                    </a:lnTo>
                    <a:lnTo>
                      <a:pt x="280" y="76"/>
                    </a:lnTo>
                    <a:lnTo>
                      <a:pt x="290" y="74"/>
                    </a:lnTo>
                    <a:lnTo>
                      <a:pt x="298" y="52"/>
                    </a:lnTo>
                    <a:lnTo>
                      <a:pt x="354" y="32"/>
                    </a:lnTo>
                    <a:lnTo>
                      <a:pt x="362" y="10"/>
                    </a:lnTo>
                    <a:lnTo>
                      <a:pt x="378" y="0"/>
                    </a:lnTo>
                    <a:lnTo>
                      <a:pt x="404" y="2"/>
                    </a:lnTo>
                    <a:lnTo>
                      <a:pt x="426" y="28"/>
                    </a:lnTo>
                    <a:lnTo>
                      <a:pt x="434" y="44"/>
                    </a:lnTo>
                    <a:lnTo>
                      <a:pt x="456" y="60"/>
                    </a:lnTo>
                    <a:lnTo>
                      <a:pt x="460" y="72"/>
                    </a:lnTo>
                    <a:lnTo>
                      <a:pt x="478" y="78"/>
                    </a:lnTo>
                    <a:lnTo>
                      <a:pt x="482" y="90"/>
                    </a:lnTo>
                    <a:lnTo>
                      <a:pt x="502" y="100"/>
                    </a:lnTo>
                    <a:lnTo>
                      <a:pt x="530" y="144"/>
                    </a:lnTo>
                    <a:lnTo>
                      <a:pt x="524" y="160"/>
                    </a:lnTo>
                    <a:lnTo>
                      <a:pt x="524" y="174"/>
                    </a:lnTo>
                    <a:lnTo>
                      <a:pt x="524" y="188"/>
                    </a:lnTo>
                    <a:lnTo>
                      <a:pt x="536" y="220"/>
                    </a:lnTo>
                    <a:lnTo>
                      <a:pt x="538" y="232"/>
                    </a:lnTo>
                    <a:lnTo>
                      <a:pt x="546" y="236"/>
                    </a:lnTo>
                    <a:lnTo>
                      <a:pt x="568" y="250"/>
                    </a:lnTo>
                    <a:lnTo>
                      <a:pt x="586" y="250"/>
                    </a:lnTo>
                    <a:lnTo>
                      <a:pt x="608" y="232"/>
                    </a:lnTo>
                    <a:lnTo>
                      <a:pt x="620" y="220"/>
                    </a:lnTo>
                    <a:lnTo>
                      <a:pt x="636" y="220"/>
                    </a:lnTo>
                    <a:lnTo>
                      <a:pt x="648" y="234"/>
                    </a:lnTo>
                    <a:lnTo>
                      <a:pt x="656" y="274"/>
                    </a:lnTo>
                    <a:lnTo>
                      <a:pt x="630" y="286"/>
                    </a:lnTo>
                    <a:lnTo>
                      <a:pt x="618" y="280"/>
                    </a:lnTo>
                    <a:lnTo>
                      <a:pt x="616" y="268"/>
                    </a:lnTo>
                    <a:lnTo>
                      <a:pt x="604" y="274"/>
                    </a:lnTo>
                    <a:lnTo>
                      <a:pt x="612" y="288"/>
                    </a:lnTo>
                    <a:lnTo>
                      <a:pt x="604" y="298"/>
                    </a:lnTo>
                    <a:lnTo>
                      <a:pt x="608" y="304"/>
                    </a:lnTo>
                    <a:lnTo>
                      <a:pt x="602" y="316"/>
                    </a:lnTo>
                    <a:lnTo>
                      <a:pt x="614" y="312"/>
                    </a:lnTo>
                    <a:lnTo>
                      <a:pt x="614" y="318"/>
                    </a:lnTo>
                    <a:lnTo>
                      <a:pt x="604" y="340"/>
                    </a:lnTo>
                    <a:lnTo>
                      <a:pt x="608" y="362"/>
                    </a:lnTo>
                    <a:lnTo>
                      <a:pt x="614" y="378"/>
                    </a:lnTo>
                    <a:lnTo>
                      <a:pt x="612" y="398"/>
                    </a:lnTo>
                    <a:lnTo>
                      <a:pt x="576" y="396"/>
                    </a:lnTo>
                    <a:lnTo>
                      <a:pt x="564" y="382"/>
                    </a:lnTo>
                    <a:lnTo>
                      <a:pt x="550" y="388"/>
                    </a:lnTo>
                    <a:lnTo>
                      <a:pt x="542" y="382"/>
                    </a:lnTo>
                    <a:lnTo>
                      <a:pt x="528" y="388"/>
                    </a:lnTo>
                    <a:lnTo>
                      <a:pt x="518" y="382"/>
                    </a:lnTo>
                    <a:lnTo>
                      <a:pt x="496" y="384"/>
                    </a:lnTo>
                    <a:lnTo>
                      <a:pt x="470" y="400"/>
                    </a:lnTo>
                    <a:lnTo>
                      <a:pt x="448" y="406"/>
                    </a:lnTo>
                    <a:lnTo>
                      <a:pt x="434" y="422"/>
                    </a:lnTo>
                    <a:lnTo>
                      <a:pt x="416" y="448"/>
                    </a:lnTo>
                    <a:lnTo>
                      <a:pt x="394" y="458"/>
                    </a:lnTo>
                    <a:lnTo>
                      <a:pt x="384" y="454"/>
                    </a:lnTo>
                    <a:lnTo>
                      <a:pt x="360" y="460"/>
                    </a:lnTo>
                    <a:lnTo>
                      <a:pt x="334" y="458"/>
                    </a:lnTo>
                    <a:lnTo>
                      <a:pt x="310" y="472"/>
                    </a:lnTo>
                    <a:lnTo>
                      <a:pt x="288" y="466"/>
                    </a:lnTo>
                    <a:lnTo>
                      <a:pt x="248" y="464"/>
                    </a:lnTo>
                    <a:lnTo>
                      <a:pt x="226" y="474"/>
                    </a:lnTo>
                    <a:lnTo>
                      <a:pt x="216" y="472"/>
                    </a:lnTo>
                    <a:lnTo>
                      <a:pt x="212" y="464"/>
                    </a:lnTo>
                    <a:lnTo>
                      <a:pt x="224" y="452"/>
                    </a:lnTo>
                    <a:lnTo>
                      <a:pt x="222" y="444"/>
                    </a:lnTo>
                    <a:lnTo>
                      <a:pt x="210" y="446"/>
                    </a:lnTo>
                    <a:lnTo>
                      <a:pt x="198" y="436"/>
                    </a:lnTo>
                    <a:lnTo>
                      <a:pt x="196" y="434"/>
                    </a:lnTo>
                    <a:lnTo>
                      <a:pt x="184" y="428"/>
                    </a:lnTo>
                    <a:lnTo>
                      <a:pt x="178" y="418"/>
                    </a:lnTo>
                    <a:lnTo>
                      <a:pt x="184" y="410"/>
                    </a:lnTo>
                    <a:lnTo>
                      <a:pt x="196" y="410"/>
                    </a:lnTo>
                    <a:lnTo>
                      <a:pt x="198" y="404"/>
                    </a:lnTo>
                    <a:lnTo>
                      <a:pt x="182" y="396"/>
                    </a:lnTo>
                    <a:lnTo>
                      <a:pt x="172" y="394"/>
                    </a:lnTo>
                    <a:lnTo>
                      <a:pt x="164" y="398"/>
                    </a:lnTo>
                    <a:lnTo>
                      <a:pt x="158" y="408"/>
                    </a:lnTo>
                    <a:lnTo>
                      <a:pt x="156" y="418"/>
                    </a:lnTo>
                    <a:lnTo>
                      <a:pt x="150" y="418"/>
                    </a:lnTo>
                    <a:lnTo>
                      <a:pt x="142" y="406"/>
                    </a:lnTo>
                    <a:lnTo>
                      <a:pt x="118" y="406"/>
                    </a:lnTo>
                    <a:lnTo>
                      <a:pt x="112" y="400"/>
                    </a:lnTo>
                    <a:lnTo>
                      <a:pt x="100" y="400"/>
                    </a:lnTo>
                    <a:lnTo>
                      <a:pt x="92" y="396"/>
                    </a:lnTo>
                    <a:lnTo>
                      <a:pt x="102" y="390"/>
                    </a:lnTo>
                    <a:lnTo>
                      <a:pt x="106" y="384"/>
                    </a:lnTo>
                    <a:lnTo>
                      <a:pt x="96" y="378"/>
                    </a:lnTo>
                    <a:lnTo>
                      <a:pt x="98" y="374"/>
                    </a:lnTo>
                    <a:lnTo>
                      <a:pt x="100" y="364"/>
                    </a:lnTo>
                    <a:lnTo>
                      <a:pt x="92" y="354"/>
                    </a:lnTo>
                    <a:lnTo>
                      <a:pt x="82" y="358"/>
                    </a:lnTo>
                    <a:lnTo>
                      <a:pt x="76" y="350"/>
                    </a:lnTo>
                    <a:lnTo>
                      <a:pt x="62" y="350"/>
                    </a:lnTo>
                    <a:lnTo>
                      <a:pt x="50" y="340"/>
                    </a:lnTo>
                    <a:lnTo>
                      <a:pt x="44" y="330"/>
                    </a:lnTo>
                    <a:lnTo>
                      <a:pt x="42" y="314"/>
                    </a:lnTo>
                    <a:lnTo>
                      <a:pt x="34" y="312"/>
                    </a:lnTo>
                    <a:lnTo>
                      <a:pt x="22" y="300"/>
                    </a:lnTo>
                    <a:lnTo>
                      <a:pt x="10" y="290"/>
                    </a:lnTo>
                    <a:lnTo>
                      <a:pt x="0" y="28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4" name="Freeform 1784"/>
              <p:cNvSpPr>
                <a:spLocks/>
              </p:cNvSpPr>
              <p:nvPr/>
            </p:nvSpPr>
            <p:spPr bwMode="gray">
              <a:xfrm>
                <a:off x="4718469" y="5563885"/>
                <a:ext cx="108782" cy="221572"/>
              </a:xfrm>
              <a:custGeom>
                <a:avLst/>
                <a:gdLst>
                  <a:gd name="T0" fmla="*/ 777 w 73"/>
                  <a:gd name="T1" fmla="*/ 3204 h 160"/>
                  <a:gd name="T2" fmla="*/ 2130 w 73"/>
                  <a:gd name="T3" fmla="*/ 2870 h 160"/>
                  <a:gd name="T4" fmla="*/ 2803 w 73"/>
                  <a:gd name="T5" fmla="*/ 2399 h 160"/>
                  <a:gd name="T6" fmla="*/ 3608 w 73"/>
                  <a:gd name="T7" fmla="*/ 1871 h 160"/>
                  <a:gd name="T8" fmla="*/ 4432 w 73"/>
                  <a:gd name="T9" fmla="*/ 2399 h 160"/>
                  <a:gd name="T10" fmla="*/ 4748 w 73"/>
                  <a:gd name="T11" fmla="*/ 1307 h 160"/>
                  <a:gd name="T12" fmla="*/ 4748 w 73"/>
                  <a:gd name="T13" fmla="*/ 698 h 160"/>
                  <a:gd name="T14" fmla="*/ 4862 w 73"/>
                  <a:gd name="T15" fmla="*/ 0 h 160"/>
                  <a:gd name="T16" fmla="*/ 5344 w 73"/>
                  <a:gd name="T17" fmla="*/ 487 h 160"/>
                  <a:gd name="T18" fmla="*/ 5344 w 73"/>
                  <a:gd name="T19" fmla="*/ 1430 h 160"/>
                  <a:gd name="T20" fmla="*/ 5344 w 73"/>
                  <a:gd name="T21" fmla="*/ 2632 h 160"/>
                  <a:gd name="T22" fmla="*/ 5833 w 73"/>
                  <a:gd name="T23" fmla="*/ 3433 h 160"/>
                  <a:gd name="T24" fmla="*/ 5856 w 73"/>
                  <a:gd name="T25" fmla="*/ 4698 h 160"/>
                  <a:gd name="T26" fmla="*/ 5856 w 73"/>
                  <a:gd name="T27" fmla="*/ 6593 h 160"/>
                  <a:gd name="T28" fmla="*/ 5159 w 73"/>
                  <a:gd name="T29" fmla="*/ 7698 h 160"/>
                  <a:gd name="T30" fmla="*/ 4748 w 73"/>
                  <a:gd name="T31" fmla="*/ 8681 h 160"/>
                  <a:gd name="T32" fmla="*/ 4862 w 73"/>
                  <a:gd name="T33" fmla="*/ 9723 h 160"/>
                  <a:gd name="T34" fmla="*/ 4432 w 73"/>
                  <a:gd name="T35" fmla="*/ 10504 h 160"/>
                  <a:gd name="T36" fmla="*/ 3695 w 73"/>
                  <a:gd name="T37" fmla="*/ 11359 h 160"/>
                  <a:gd name="T38" fmla="*/ 3695 w 73"/>
                  <a:gd name="T39" fmla="*/ 11821 h 160"/>
                  <a:gd name="T40" fmla="*/ 3077 w 73"/>
                  <a:gd name="T41" fmla="*/ 11821 h 160"/>
                  <a:gd name="T42" fmla="*/ 2907 w 73"/>
                  <a:gd name="T43" fmla="*/ 11232 h 160"/>
                  <a:gd name="T44" fmla="*/ 2334 w 73"/>
                  <a:gd name="T45" fmla="*/ 11016 h 160"/>
                  <a:gd name="T46" fmla="*/ 1774 w 73"/>
                  <a:gd name="T47" fmla="*/ 10808 h 160"/>
                  <a:gd name="T48" fmla="*/ 1348 w 73"/>
                  <a:gd name="T49" fmla="*/ 10092 h 160"/>
                  <a:gd name="T50" fmla="*/ 1944 w 73"/>
                  <a:gd name="T51" fmla="*/ 9604 h 160"/>
                  <a:gd name="T52" fmla="*/ 1944 w 73"/>
                  <a:gd name="T53" fmla="*/ 9435 h 160"/>
                  <a:gd name="T54" fmla="*/ 538 w 73"/>
                  <a:gd name="T55" fmla="*/ 9201 h 160"/>
                  <a:gd name="T56" fmla="*/ 777 w 73"/>
                  <a:gd name="T57" fmla="*/ 8584 h 160"/>
                  <a:gd name="T58" fmla="*/ 1122 w 73"/>
                  <a:gd name="T59" fmla="*/ 8042 h 160"/>
                  <a:gd name="T60" fmla="*/ 4 w 73"/>
                  <a:gd name="T61" fmla="*/ 7848 h 160"/>
                  <a:gd name="T62" fmla="*/ 538 w 73"/>
                  <a:gd name="T63" fmla="*/ 7436 h 160"/>
                  <a:gd name="T64" fmla="*/ 934 w 73"/>
                  <a:gd name="T65" fmla="*/ 6723 h 160"/>
                  <a:gd name="T66" fmla="*/ 538 w 73"/>
                  <a:gd name="T67" fmla="*/ 6429 h 160"/>
                  <a:gd name="T68" fmla="*/ 0 w 73"/>
                  <a:gd name="T69" fmla="*/ 6028 h 160"/>
                  <a:gd name="T70" fmla="*/ 4 w 73"/>
                  <a:gd name="T71" fmla="*/ 5610 h 160"/>
                  <a:gd name="T72" fmla="*/ 538 w 73"/>
                  <a:gd name="T73" fmla="*/ 5138 h 160"/>
                  <a:gd name="T74" fmla="*/ 0 w 73"/>
                  <a:gd name="T75" fmla="*/ 4698 h 160"/>
                  <a:gd name="T76" fmla="*/ 4 w 73"/>
                  <a:gd name="T77" fmla="*/ 4212 h 160"/>
                  <a:gd name="T78" fmla="*/ 647 w 73"/>
                  <a:gd name="T79" fmla="*/ 4120 h 160"/>
                  <a:gd name="T80" fmla="*/ 647 w 73"/>
                  <a:gd name="T81" fmla="*/ 3504 h 160"/>
                  <a:gd name="T82" fmla="*/ 777 w 73"/>
                  <a:gd name="T83" fmla="*/ 3204 h 1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160"/>
                  <a:gd name="T128" fmla="*/ 73 w 73"/>
                  <a:gd name="T129" fmla="*/ 160 h 1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160">
                    <a:moveTo>
                      <a:pt x="10" y="44"/>
                    </a:moveTo>
                    <a:lnTo>
                      <a:pt x="26" y="38"/>
                    </a:lnTo>
                    <a:lnTo>
                      <a:pt x="34" y="32"/>
                    </a:lnTo>
                    <a:lnTo>
                      <a:pt x="44" y="26"/>
                    </a:lnTo>
                    <a:lnTo>
                      <a:pt x="54" y="32"/>
                    </a:lnTo>
                    <a:lnTo>
                      <a:pt x="58" y="18"/>
                    </a:lnTo>
                    <a:lnTo>
                      <a:pt x="58" y="10"/>
                    </a:lnTo>
                    <a:lnTo>
                      <a:pt x="60" y="0"/>
                    </a:lnTo>
                    <a:lnTo>
                      <a:pt x="67" y="6"/>
                    </a:lnTo>
                    <a:lnTo>
                      <a:pt x="67" y="20"/>
                    </a:lnTo>
                    <a:lnTo>
                      <a:pt x="67" y="36"/>
                    </a:lnTo>
                    <a:lnTo>
                      <a:pt x="71" y="46"/>
                    </a:lnTo>
                    <a:lnTo>
                      <a:pt x="73" y="64"/>
                    </a:lnTo>
                    <a:lnTo>
                      <a:pt x="73" y="90"/>
                    </a:lnTo>
                    <a:lnTo>
                      <a:pt x="63" y="104"/>
                    </a:lnTo>
                    <a:lnTo>
                      <a:pt x="58" y="118"/>
                    </a:lnTo>
                    <a:lnTo>
                      <a:pt x="60" y="132"/>
                    </a:lnTo>
                    <a:lnTo>
                      <a:pt x="54" y="142"/>
                    </a:lnTo>
                    <a:lnTo>
                      <a:pt x="46" y="154"/>
                    </a:lnTo>
                    <a:lnTo>
                      <a:pt x="46" y="160"/>
                    </a:lnTo>
                    <a:lnTo>
                      <a:pt x="38" y="160"/>
                    </a:lnTo>
                    <a:lnTo>
                      <a:pt x="36" y="152"/>
                    </a:lnTo>
                    <a:lnTo>
                      <a:pt x="28" y="150"/>
                    </a:lnTo>
                    <a:lnTo>
                      <a:pt x="22" y="146"/>
                    </a:lnTo>
                    <a:lnTo>
                      <a:pt x="16" y="138"/>
                    </a:lnTo>
                    <a:lnTo>
                      <a:pt x="24" y="130"/>
                    </a:lnTo>
                    <a:lnTo>
                      <a:pt x="24" y="128"/>
                    </a:lnTo>
                    <a:lnTo>
                      <a:pt x="6" y="124"/>
                    </a:lnTo>
                    <a:lnTo>
                      <a:pt x="10" y="116"/>
                    </a:lnTo>
                    <a:lnTo>
                      <a:pt x="14" y="110"/>
                    </a:lnTo>
                    <a:lnTo>
                      <a:pt x="4" y="106"/>
                    </a:lnTo>
                    <a:lnTo>
                      <a:pt x="6" y="102"/>
                    </a:lnTo>
                    <a:lnTo>
                      <a:pt x="12" y="92"/>
                    </a:lnTo>
                    <a:lnTo>
                      <a:pt x="6" y="86"/>
                    </a:lnTo>
                    <a:lnTo>
                      <a:pt x="0" y="82"/>
                    </a:lnTo>
                    <a:lnTo>
                      <a:pt x="4" y="76"/>
                    </a:lnTo>
                    <a:lnTo>
                      <a:pt x="6" y="70"/>
                    </a:lnTo>
                    <a:lnTo>
                      <a:pt x="0" y="64"/>
                    </a:lnTo>
                    <a:lnTo>
                      <a:pt x="4" y="58"/>
                    </a:lnTo>
                    <a:lnTo>
                      <a:pt x="8" y="56"/>
                    </a:lnTo>
                    <a:lnTo>
                      <a:pt x="8" y="48"/>
                    </a:lnTo>
                    <a:lnTo>
                      <a:pt x="10" y="4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5" name="Freeform 1785"/>
              <p:cNvSpPr>
                <a:spLocks/>
              </p:cNvSpPr>
              <p:nvPr/>
            </p:nvSpPr>
            <p:spPr bwMode="gray">
              <a:xfrm>
                <a:off x="4673143" y="5804314"/>
                <a:ext cx="181304" cy="320574"/>
              </a:xfrm>
              <a:custGeom>
                <a:avLst/>
                <a:gdLst>
                  <a:gd name="T0" fmla="*/ 934 w 125"/>
                  <a:gd name="T1" fmla="*/ 1428 h 232"/>
                  <a:gd name="T2" fmla="*/ 647 w 125"/>
                  <a:gd name="T3" fmla="*/ 2461 h 232"/>
                  <a:gd name="T4" fmla="*/ 2336 w 125"/>
                  <a:gd name="T5" fmla="*/ 3190 h 232"/>
                  <a:gd name="T6" fmla="*/ 3082 w 125"/>
                  <a:gd name="T7" fmla="*/ 2461 h 232"/>
                  <a:gd name="T8" fmla="*/ 5341 w 125"/>
                  <a:gd name="T9" fmla="*/ 908 h 232"/>
                  <a:gd name="T10" fmla="*/ 6201 w 125"/>
                  <a:gd name="T11" fmla="*/ 631 h 232"/>
                  <a:gd name="T12" fmla="*/ 7031 w 125"/>
                  <a:gd name="T13" fmla="*/ 0 h 232"/>
                  <a:gd name="T14" fmla="*/ 7706 w 125"/>
                  <a:gd name="T15" fmla="*/ 631 h 232"/>
                  <a:gd name="T16" fmla="*/ 8484 w 125"/>
                  <a:gd name="T17" fmla="*/ 1428 h 232"/>
                  <a:gd name="T18" fmla="*/ 8823 w 125"/>
                  <a:gd name="T19" fmla="*/ 2305 h 232"/>
                  <a:gd name="T20" fmla="*/ 9475 w 125"/>
                  <a:gd name="T21" fmla="*/ 3870 h 232"/>
                  <a:gd name="T22" fmla="*/ 10147 w 125"/>
                  <a:gd name="T23" fmla="*/ 5216 h 232"/>
                  <a:gd name="T24" fmla="*/ 9475 w 125"/>
                  <a:gd name="T25" fmla="*/ 6665 h 232"/>
                  <a:gd name="T26" fmla="*/ 9257 w 125"/>
                  <a:gd name="T27" fmla="*/ 8035 h 232"/>
                  <a:gd name="T28" fmla="*/ 9298 w 125"/>
                  <a:gd name="T29" fmla="*/ 9464 h 232"/>
                  <a:gd name="T30" fmla="*/ 9257 w 125"/>
                  <a:gd name="T31" fmla="*/ 12009 h 232"/>
                  <a:gd name="T32" fmla="*/ 9042 w 125"/>
                  <a:gd name="T33" fmla="*/ 14545 h 232"/>
                  <a:gd name="T34" fmla="*/ 8645 w 125"/>
                  <a:gd name="T35" fmla="*/ 15751 h 232"/>
                  <a:gd name="T36" fmla="*/ 7821 w 125"/>
                  <a:gd name="T37" fmla="*/ 15924 h 232"/>
                  <a:gd name="T38" fmla="*/ 6201 w 125"/>
                  <a:gd name="T39" fmla="*/ 15449 h 232"/>
                  <a:gd name="T40" fmla="*/ 5341 w 125"/>
                  <a:gd name="T41" fmla="*/ 15634 h 232"/>
                  <a:gd name="T42" fmla="*/ 5341 w 125"/>
                  <a:gd name="T43" fmla="*/ 16587 h 232"/>
                  <a:gd name="T44" fmla="*/ 4237 w 125"/>
                  <a:gd name="T45" fmla="*/ 17808 h 232"/>
                  <a:gd name="T46" fmla="*/ 3298 w 125"/>
                  <a:gd name="T47" fmla="*/ 17673 h 232"/>
                  <a:gd name="T48" fmla="*/ 2566 w 125"/>
                  <a:gd name="T49" fmla="*/ 17808 h 232"/>
                  <a:gd name="T50" fmla="*/ 1944 w 125"/>
                  <a:gd name="T51" fmla="*/ 16473 h 232"/>
                  <a:gd name="T52" fmla="*/ 1348 w 125"/>
                  <a:gd name="T53" fmla="*/ 16473 h 232"/>
                  <a:gd name="T54" fmla="*/ 1122 w 125"/>
                  <a:gd name="T55" fmla="*/ 15135 h 232"/>
                  <a:gd name="T56" fmla="*/ 1348 w 125"/>
                  <a:gd name="T57" fmla="*/ 13758 h 232"/>
                  <a:gd name="T58" fmla="*/ 1774 w 125"/>
                  <a:gd name="T59" fmla="*/ 12271 h 232"/>
                  <a:gd name="T60" fmla="*/ 2336 w 125"/>
                  <a:gd name="T61" fmla="*/ 10963 h 232"/>
                  <a:gd name="T62" fmla="*/ 1348 w 125"/>
                  <a:gd name="T63" fmla="*/ 9892 h 232"/>
                  <a:gd name="T64" fmla="*/ 1774 w 125"/>
                  <a:gd name="T65" fmla="*/ 8737 h 232"/>
                  <a:gd name="T66" fmla="*/ 1348 w 125"/>
                  <a:gd name="T67" fmla="*/ 6586 h 232"/>
                  <a:gd name="T68" fmla="*/ 647 w 125"/>
                  <a:gd name="T69" fmla="*/ 5019 h 232"/>
                  <a:gd name="T70" fmla="*/ 2 w 125"/>
                  <a:gd name="T71" fmla="*/ 4233 h 232"/>
                  <a:gd name="T72" fmla="*/ 4 w 125"/>
                  <a:gd name="T73" fmla="*/ 2763 h 232"/>
                  <a:gd name="T74" fmla="*/ 538 w 125"/>
                  <a:gd name="T75" fmla="*/ 1563 h 232"/>
                  <a:gd name="T76" fmla="*/ 1122 w 125"/>
                  <a:gd name="T77" fmla="*/ 1088 h 2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232"/>
                  <a:gd name="T119" fmla="*/ 125 w 125"/>
                  <a:gd name="T120" fmla="*/ 232 h 2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232">
                    <a:moveTo>
                      <a:pt x="14" y="14"/>
                    </a:moveTo>
                    <a:lnTo>
                      <a:pt x="12" y="18"/>
                    </a:lnTo>
                    <a:lnTo>
                      <a:pt x="10" y="24"/>
                    </a:lnTo>
                    <a:lnTo>
                      <a:pt x="8" y="32"/>
                    </a:lnTo>
                    <a:lnTo>
                      <a:pt x="14" y="38"/>
                    </a:lnTo>
                    <a:lnTo>
                      <a:pt x="28" y="40"/>
                    </a:lnTo>
                    <a:lnTo>
                      <a:pt x="36" y="34"/>
                    </a:lnTo>
                    <a:lnTo>
                      <a:pt x="38" y="32"/>
                    </a:lnTo>
                    <a:lnTo>
                      <a:pt x="46" y="32"/>
                    </a:lnTo>
                    <a:lnTo>
                      <a:pt x="66" y="12"/>
                    </a:lnTo>
                    <a:lnTo>
                      <a:pt x="70" y="12"/>
                    </a:lnTo>
                    <a:lnTo>
                      <a:pt x="76" y="8"/>
                    </a:lnTo>
                    <a:lnTo>
                      <a:pt x="78" y="0"/>
                    </a:lnTo>
                    <a:lnTo>
                      <a:pt x="86" y="0"/>
                    </a:lnTo>
                    <a:lnTo>
                      <a:pt x="88" y="6"/>
                    </a:lnTo>
                    <a:lnTo>
                      <a:pt x="94" y="8"/>
                    </a:lnTo>
                    <a:lnTo>
                      <a:pt x="107" y="12"/>
                    </a:lnTo>
                    <a:lnTo>
                      <a:pt x="105" y="18"/>
                    </a:lnTo>
                    <a:lnTo>
                      <a:pt x="113" y="24"/>
                    </a:lnTo>
                    <a:lnTo>
                      <a:pt x="109" y="30"/>
                    </a:lnTo>
                    <a:lnTo>
                      <a:pt x="117" y="40"/>
                    </a:lnTo>
                    <a:lnTo>
                      <a:pt x="117" y="50"/>
                    </a:lnTo>
                    <a:lnTo>
                      <a:pt x="121" y="58"/>
                    </a:lnTo>
                    <a:lnTo>
                      <a:pt x="125" y="68"/>
                    </a:lnTo>
                    <a:lnTo>
                      <a:pt x="125" y="82"/>
                    </a:lnTo>
                    <a:lnTo>
                      <a:pt x="117" y="86"/>
                    </a:lnTo>
                    <a:lnTo>
                      <a:pt x="111" y="96"/>
                    </a:lnTo>
                    <a:lnTo>
                      <a:pt x="113" y="104"/>
                    </a:lnTo>
                    <a:lnTo>
                      <a:pt x="119" y="114"/>
                    </a:lnTo>
                    <a:lnTo>
                      <a:pt x="115" y="122"/>
                    </a:lnTo>
                    <a:lnTo>
                      <a:pt x="115" y="148"/>
                    </a:lnTo>
                    <a:lnTo>
                      <a:pt x="113" y="156"/>
                    </a:lnTo>
                    <a:lnTo>
                      <a:pt x="113" y="178"/>
                    </a:lnTo>
                    <a:lnTo>
                      <a:pt x="111" y="188"/>
                    </a:lnTo>
                    <a:lnTo>
                      <a:pt x="107" y="194"/>
                    </a:lnTo>
                    <a:lnTo>
                      <a:pt x="107" y="204"/>
                    </a:lnTo>
                    <a:lnTo>
                      <a:pt x="103" y="210"/>
                    </a:lnTo>
                    <a:lnTo>
                      <a:pt x="97" y="206"/>
                    </a:lnTo>
                    <a:lnTo>
                      <a:pt x="84" y="200"/>
                    </a:lnTo>
                    <a:lnTo>
                      <a:pt x="76" y="198"/>
                    </a:lnTo>
                    <a:lnTo>
                      <a:pt x="70" y="196"/>
                    </a:lnTo>
                    <a:lnTo>
                      <a:pt x="66" y="202"/>
                    </a:lnTo>
                    <a:lnTo>
                      <a:pt x="64" y="210"/>
                    </a:lnTo>
                    <a:lnTo>
                      <a:pt x="66" y="216"/>
                    </a:lnTo>
                    <a:lnTo>
                      <a:pt x="60" y="222"/>
                    </a:lnTo>
                    <a:lnTo>
                      <a:pt x="52" y="230"/>
                    </a:lnTo>
                    <a:lnTo>
                      <a:pt x="46" y="230"/>
                    </a:lnTo>
                    <a:lnTo>
                      <a:pt x="40" y="228"/>
                    </a:lnTo>
                    <a:lnTo>
                      <a:pt x="36" y="232"/>
                    </a:lnTo>
                    <a:lnTo>
                      <a:pt x="32" y="230"/>
                    </a:lnTo>
                    <a:lnTo>
                      <a:pt x="30" y="220"/>
                    </a:lnTo>
                    <a:lnTo>
                      <a:pt x="24" y="212"/>
                    </a:lnTo>
                    <a:lnTo>
                      <a:pt x="20" y="216"/>
                    </a:lnTo>
                    <a:lnTo>
                      <a:pt x="16" y="212"/>
                    </a:lnTo>
                    <a:lnTo>
                      <a:pt x="18" y="206"/>
                    </a:lnTo>
                    <a:lnTo>
                      <a:pt x="14" y="196"/>
                    </a:lnTo>
                    <a:lnTo>
                      <a:pt x="18" y="186"/>
                    </a:lnTo>
                    <a:lnTo>
                      <a:pt x="16" y="178"/>
                    </a:lnTo>
                    <a:lnTo>
                      <a:pt x="18" y="168"/>
                    </a:lnTo>
                    <a:lnTo>
                      <a:pt x="22" y="158"/>
                    </a:lnTo>
                    <a:lnTo>
                      <a:pt x="20" y="146"/>
                    </a:lnTo>
                    <a:lnTo>
                      <a:pt x="28" y="142"/>
                    </a:lnTo>
                    <a:lnTo>
                      <a:pt x="26" y="132"/>
                    </a:lnTo>
                    <a:lnTo>
                      <a:pt x="16" y="128"/>
                    </a:lnTo>
                    <a:lnTo>
                      <a:pt x="18" y="118"/>
                    </a:lnTo>
                    <a:lnTo>
                      <a:pt x="22" y="112"/>
                    </a:lnTo>
                    <a:lnTo>
                      <a:pt x="24" y="92"/>
                    </a:lnTo>
                    <a:lnTo>
                      <a:pt x="16" y="84"/>
                    </a:lnTo>
                    <a:lnTo>
                      <a:pt x="16" y="74"/>
                    </a:lnTo>
                    <a:lnTo>
                      <a:pt x="8" y="64"/>
                    </a:lnTo>
                    <a:lnTo>
                      <a:pt x="0" y="62"/>
                    </a:lnTo>
                    <a:lnTo>
                      <a:pt x="2" y="54"/>
                    </a:lnTo>
                    <a:lnTo>
                      <a:pt x="0" y="44"/>
                    </a:lnTo>
                    <a:lnTo>
                      <a:pt x="4" y="36"/>
                    </a:lnTo>
                    <a:lnTo>
                      <a:pt x="4" y="28"/>
                    </a:lnTo>
                    <a:lnTo>
                      <a:pt x="6" y="20"/>
                    </a:lnTo>
                    <a:lnTo>
                      <a:pt x="10" y="14"/>
                    </a:lnTo>
                    <a:lnTo>
                      <a:pt x="14" y="1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6" name="Freeform 1786"/>
              <p:cNvSpPr>
                <a:spLocks/>
              </p:cNvSpPr>
              <p:nvPr/>
            </p:nvSpPr>
            <p:spPr bwMode="gray">
              <a:xfrm>
                <a:off x="5158128" y="6186175"/>
                <a:ext cx="367141" cy="226287"/>
              </a:xfrm>
              <a:custGeom>
                <a:avLst/>
                <a:gdLst>
                  <a:gd name="T0" fmla="*/ 2373 w 248"/>
                  <a:gd name="T1" fmla="*/ 2943 h 164"/>
                  <a:gd name="T2" fmla="*/ 3743 w 248"/>
                  <a:gd name="T3" fmla="*/ 3173 h 164"/>
                  <a:gd name="T4" fmla="*/ 4175 w 248"/>
                  <a:gd name="T5" fmla="*/ 2033 h 164"/>
                  <a:gd name="T6" fmla="*/ 5508 w 248"/>
                  <a:gd name="T7" fmla="*/ 1537 h 164"/>
                  <a:gd name="T8" fmla="*/ 6554 w 248"/>
                  <a:gd name="T9" fmla="*/ 2443 h 164"/>
                  <a:gd name="T10" fmla="*/ 7836 w 248"/>
                  <a:gd name="T11" fmla="*/ 3173 h 164"/>
                  <a:gd name="T12" fmla="*/ 9246 w 248"/>
                  <a:gd name="T13" fmla="*/ 3554 h 164"/>
                  <a:gd name="T14" fmla="*/ 10826 w 248"/>
                  <a:gd name="T15" fmla="*/ 2943 h 164"/>
                  <a:gd name="T16" fmla="*/ 12482 w 248"/>
                  <a:gd name="T17" fmla="*/ 2943 h 164"/>
                  <a:gd name="T18" fmla="*/ 14477 w 248"/>
                  <a:gd name="T19" fmla="*/ 2231 h 164"/>
                  <a:gd name="T20" fmla="*/ 15015 w 248"/>
                  <a:gd name="T21" fmla="*/ 1687 h 164"/>
                  <a:gd name="T22" fmla="*/ 15957 w 248"/>
                  <a:gd name="T23" fmla="*/ 1400 h 164"/>
                  <a:gd name="T24" fmla="*/ 17501 w 248"/>
                  <a:gd name="T25" fmla="*/ 1537 h 164"/>
                  <a:gd name="T26" fmla="*/ 19032 w 248"/>
                  <a:gd name="T27" fmla="*/ 802 h 164"/>
                  <a:gd name="T28" fmla="*/ 20008 w 248"/>
                  <a:gd name="T29" fmla="*/ 0 h 164"/>
                  <a:gd name="T30" fmla="*/ 20874 w 248"/>
                  <a:gd name="T31" fmla="*/ 2 h 164"/>
                  <a:gd name="T32" fmla="*/ 20488 w 248"/>
                  <a:gd name="T33" fmla="*/ 966 h 164"/>
                  <a:gd name="T34" fmla="*/ 19859 w 248"/>
                  <a:gd name="T35" fmla="*/ 2443 h 164"/>
                  <a:gd name="T36" fmla="*/ 19195 w 248"/>
                  <a:gd name="T37" fmla="*/ 3554 h 164"/>
                  <a:gd name="T38" fmla="*/ 18613 w 248"/>
                  <a:gd name="T39" fmla="*/ 5514 h 164"/>
                  <a:gd name="T40" fmla="*/ 17898 w 248"/>
                  <a:gd name="T41" fmla="*/ 6991 h 164"/>
                  <a:gd name="T42" fmla="*/ 18222 w 248"/>
                  <a:gd name="T43" fmla="*/ 8815 h 164"/>
                  <a:gd name="T44" fmla="*/ 18871 w 248"/>
                  <a:gd name="T45" fmla="*/ 9675 h 164"/>
                  <a:gd name="T46" fmla="*/ 19619 w 248"/>
                  <a:gd name="T47" fmla="*/ 10937 h 164"/>
                  <a:gd name="T48" fmla="*/ 18669 w 248"/>
                  <a:gd name="T49" fmla="*/ 11893 h 164"/>
                  <a:gd name="T50" fmla="*/ 18304 w 248"/>
                  <a:gd name="T51" fmla="*/ 12821 h 164"/>
                  <a:gd name="T52" fmla="*/ 18304 w 248"/>
                  <a:gd name="T53" fmla="*/ 14326 h 164"/>
                  <a:gd name="T54" fmla="*/ 16777 w 248"/>
                  <a:gd name="T55" fmla="*/ 14040 h 164"/>
                  <a:gd name="T56" fmla="*/ 15688 w 248"/>
                  <a:gd name="T57" fmla="*/ 14072 h 164"/>
                  <a:gd name="T58" fmla="*/ 14151 w 248"/>
                  <a:gd name="T59" fmla="*/ 13581 h 164"/>
                  <a:gd name="T60" fmla="*/ 13690 w 248"/>
                  <a:gd name="T61" fmla="*/ 12374 h 164"/>
                  <a:gd name="T62" fmla="*/ 12482 w 248"/>
                  <a:gd name="T63" fmla="*/ 11307 h 164"/>
                  <a:gd name="T64" fmla="*/ 10826 w 248"/>
                  <a:gd name="T65" fmla="*/ 10937 h 164"/>
                  <a:gd name="T66" fmla="*/ 9246 w 248"/>
                  <a:gd name="T67" fmla="*/ 10836 h 164"/>
                  <a:gd name="T68" fmla="*/ 8430 w 248"/>
                  <a:gd name="T69" fmla="*/ 10146 h 164"/>
                  <a:gd name="T70" fmla="*/ 7145 w 248"/>
                  <a:gd name="T71" fmla="*/ 9438 h 164"/>
                  <a:gd name="T72" fmla="*/ 5508 w 248"/>
                  <a:gd name="T73" fmla="*/ 8815 h 164"/>
                  <a:gd name="T74" fmla="*/ 3807 w 248"/>
                  <a:gd name="T75" fmla="*/ 8001 h 164"/>
                  <a:gd name="T76" fmla="*/ 2373 w 248"/>
                  <a:gd name="T77" fmla="*/ 7467 h 164"/>
                  <a:gd name="T78" fmla="*/ 953 w 248"/>
                  <a:gd name="T79" fmla="*/ 6803 h 164"/>
                  <a:gd name="T80" fmla="*/ 0 w 248"/>
                  <a:gd name="T81" fmla="*/ 5159 h 164"/>
                  <a:gd name="T82" fmla="*/ 792 w 248"/>
                  <a:gd name="T83" fmla="*/ 3238 h 164"/>
                  <a:gd name="T84" fmla="*/ 1994 w 248"/>
                  <a:gd name="T85" fmla="*/ 2231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8"/>
                  <a:gd name="T130" fmla="*/ 0 h 164"/>
                  <a:gd name="T131" fmla="*/ 248 w 248"/>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8" h="164">
                    <a:moveTo>
                      <a:pt x="24" y="26"/>
                    </a:moveTo>
                    <a:lnTo>
                      <a:pt x="28" y="34"/>
                    </a:lnTo>
                    <a:lnTo>
                      <a:pt x="34" y="38"/>
                    </a:lnTo>
                    <a:lnTo>
                      <a:pt x="44" y="36"/>
                    </a:lnTo>
                    <a:lnTo>
                      <a:pt x="48" y="30"/>
                    </a:lnTo>
                    <a:lnTo>
                      <a:pt x="50" y="24"/>
                    </a:lnTo>
                    <a:lnTo>
                      <a:pt x="56" y="24"/>
                    </a:lnTo>
                    <a:lnTo>
                      <a:pt x="66" y="18"/>
                    </a:lnTo>
                    <a:lnTo>
                      <a:pt x="72" y="20"/>
                    </a:lnTo>
                    <a:lnTo>
                      <a:pt x="78" y="28"/>
                    </a:lnTo>
                    <a:lnTo>
                      <a:pt x="86" y="30"/>
                    </a:lnTo>
                    <a:lnTo>
                      <a:pt x="92" y="36"/>
                    </a:lnTo>
                    <a:lnTo>
                      <a:pt x="98" y="38"/>
                    </a:lnTo>
                    <a:lnTo>
                      <a:pt x="110" y="42"/>
                    </a:lnTo>
                    <a:lnTo>
                      <a:pt x="120" y="34"/>
                    </a:lnTo>
                    <a:lnTo>
                      <a:pt x="128" y="34"/>
                    </a:lnTo>
                    <a:lnTo>
                      <a:pt x="136" y="34"/>
                    </a:lnTo>
                    <a:lnTo>
                      <a:pt x="148" y="34"/>
                    </a:lnTo>
                    <a:lnTo>
                      <a:pt x="162" y="30"/>
                    </a:lnTo>
                    <a:lnTo>
                      <a:pt x="172" y="26"/>
                    </a:lnTo>
                    <a:lnTo>
                      <a:pt x="176" y="22"/>
                    </a:lnTo>
                    <a:lnTo>
                      <a:pt x="178" y="20"/>
                    </a:lnTo>
                    <a:lnTo>
                      <a:pt x="182" y="16"/>
                    </a:lnTo>
                    <a:lnTo>
                      <a:pt x="190" y="16"/>
                    </a:lnTo>
                    <a:lnTo>
                      <a:pt x="200" y="16"/>
                    </a:lnTo>
                    <a:lnTo>
                      <a:pt x="208" y="18"/>
                    </a:lnTo>
                    <a:lnTo>
                      <a:pt x="216" y="10"/>
                    </a:lnTo>
                    <a:lnTo>
                      <a:pt x="226" y="10"/>
                    </a:lnTo>
                    <a:lnTo>
                      <a:pt x="232" y="4"/>
                    </a:lnTo>
                    <a:lnTo>
                      <a:pt x="238" y="0"/>
                    </a:lnTo>
                    <a:lnTo>
                      <a:pt x="244" y="0"/>
                    </a:lnTo>
                    <a:lnTo>
                      <a:pt x="248" y="2"/>
                    </a:lnTo>
                    <a:lnTo>
                      <a:pt x="242" y="6"/>
                    </a:lnTo>
                    <a:lnTo>
                      <a:pt x="244" y="12"/>
                    </a:lnTo>
                    <a:lnTo>
                      <a:pt x="240" y="18"/>
                    </a:lnTo>
                    <a:lnTo>
                      <a:pt x="236" y="28"/>
                    </a:lnTo>
                    <a:lnTo>
                      <a:pt x="232" y="36"/>
                    </a:lnTo>
                    <a:lnTo>
                      <a:pt x="228" y="42"/>
                    </a:lnTo>
                    <a:lnTo>
                      <a:pt x="220" y="52"/>
                    </a:lnTo>
                    <a:lnTo>
                      <a:pt x="220" y="62"/>
                    </a:lnTo>
                    <a:lnTo>
                      <a:pt x="218" y="74"/>
                    </a:lnTo>
                    <a:lnTo>
                      <a:pt x="212" y="80"/>
                    </a:lnTo>
                    <a:lnTo>
                      <a:pt x="214" y="96"/>
                    </a:lnTo>
                    <a:lnTo>
                      <a:pt x="216" y="100"/>
                    </a:lnTo>
                    <a:lnTo>
                      <a:pt x="226" y="102"/>
                    </a:lnTo>
                    <a:lnTo>
                      <a:pt x="224" y="110"/>
                    </a:lnTo>
                    <a:lnTo>
                      <a:pt x="230" y="120"/>
                    </a:lnTo>
                    <a:lnTo>
                      <a:pt x="232" y="126"/>
                    </a:lnTo>
                    <a:lnTo>
                      <a:pt x="232" y="132"/>
                    </a:lnTo>
                    <a:lnTo>
                      <a:pt x="222" y="136"/>
                    </a:lnTo>
                    <a:lnTo>
                      <a:pt x="218" y="140"/>
                    </a:lnTo>
                    <a:lnTo>
                      <a:pt x="218" y="148"/>
                    </a:lnTo>
                    <a:lnTo>
                      <a:pt x="218" y="158"/>
                    </a:lnTo>
                    <a:lnTo>
                      <a:pt x="218" y="164"/>
                    </a:lnTo>
                    <a:lnTo>
                      <a:pt x="206" y="164"/>
                    </a:lnTo>
                    <a:lnTo>
                      <a:pt x="200" y="160"/>
                    </a:lnTo>
                    <a:lnTo>
                      <a:pt x="194" y="162"/>
                    </a:lnTo>
                    <a:lnTo>
                      <a:pt x="186" y="162"/>
                    </a:lnTo>
                    <a:lnTo>
                      <a:pt x="178" y="158"/>
                    </a:lnTo>
                    <a:lnTo>
                      <a:pt x="168" y="156"/>
                    </a:lnTo>
                    <a:lnTo>
                      <a:pt x="164" y="150"/>
                    </a:lnTo>
                    <a:lnTo>
                      <a:pt x="162" y="142"/>
                    </a:lnTo>
                    <a:lnTo>
                      <a:pt x="154" y="136"/>
                    </a:lnTo>
                    <a:lnTo>
                      <a:pt x="148" y="130"/>
                    </a:lnTo>
                    <a:lnTo>
                      <a:pt x="140" y="126"/>
                    </a:lnTo>
                    <a:lnTo>
                      <a:pt x="128" y="126"/>
                    </a:lnTo>
                    <a:lnTo>
                      <a:pt x="118" y="128"/>
                    </a:lnTo>
                    <a:lnTo>
                      <a:pt x="110" y="124"/>
                    </a:lnTo>
                    <a:lnTo>
                      <a:pt x="106" y="122"/>
                    </a:lnTo>
                    <a:lnTo>
                      <a:pt x="100" y="116"/>
                    </a:lnTo>
                    <a:lnTo>
                      <a:pt x="92" y="112"/>
                    </a:lnTo>
                    <a:lnTo>
                      <a:pt x="84" y="108"/>
                    </a:lnTo>
                    <a:lnTo>
                      <a:pt x="74" y="102"/>
                    </a:lnTo>
                    <a:lnTo>
                      <a:pt x="66" y="100"/>
                    </a:lnTo>
                    <a:lnTo>
                      <a:pt x="56" y="90"/>
                    </a:lnTo>
                    <a:lnTo>
                      <a:pt x="46" y="90"/>
                    </a:lnTo>
                    <a:lnTo>
                      <a:pt x="42" y="86"/>
                    </a:lnTo>
                    <a:lnTo>
                      <a:pt x="28" y="86"/>
                    </a:lnTo>
                    <a:lnTo>
                      <a:pt x="20" y="84"/>
                    </a:lnTo>
                    <a:lnTo>
                      <a:pt x="12" y="78"/>
                    </a:lnTo>
                    <a:lnTo>
                      <a:pt x="2" y="70"/>
                    </a:lnTo>
                    <a:lnTo>
                      <a:pt x="0" y="60"/>
                    </a:lnTo>
                    <a:lnTo>
                      <a:pt x="2" y="44"/>
                    </a:lnTo>
                    <a:lnTo>
                      <a:pt x="10" y="38"/>
                    </a:lnTo>
                    <a:lnTo>
                      <a:pt x="16" y="32"/>
                    </a:lnTo>
                    <a:lnTo>
                      <a:pt x="24" y="2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7" name="Freeform 1787"/>
              <p:cNvSpPr>
                <a:spLocks/>
              </p:cNvSpPr>
              <p:nvPr/>
            </p:nvSpPr>
            <p:spPr bwMode="gray">
              <a:xfrm>
                <a:off x="4836316" y="4734164"/>
                <a:ext cx="716149" cy="353573"/>
              </a:xfrm>
              <a:custGeom>
                <a:avLst/>
                <a:gdLst>
                  <a:gd name="T0" fmla="*/ 2334 w 490"/>
                  <a:gd name="T1" fmla="*/ 19231 h 256"/>
                  <a:gd name="T2" fmla="*/ 4432 w 490"/>
                  <a:gd name="T3" fmla="*/ 18144 h 256"/>
                  <a:gd name="T4" fmla="*/ 4863 w 490"/>
                  <a:gd name="T5" fmla="*/ 19545 h 256"/>
                  <a:gd name="T6" fmla="*/ 6852 w 490"/>
                  <a:gd name="T7" fmla="*/ 19916 h 256"/>
                  <a:gd name="T8" fmla="*/ 8156 w 490"/>
                  <a:gd name="T9" fmla="*/ 18751 h 256"/>
                  <a:gd name="T10" fmla="*/ 12153 w 490"/>
                  <a:gd name="T11" fmla="*/ 17981 h 256"/>
                  <a:gd name="T12" fmla="*/ 14582 w 490"/>
                  <a:gd name="T13" fmla="*/ 17520 h 256"/>
                  <a:gd name="T14" fmla="*/ 13833 w 490"/>
                  <a:gd name="T15" fmla="*/ 18606 h 256"/>
                  <a:gd name="T16" fmla="*/ 14750 w 490"/>
                  <a:gd name="T17" fmla="*/ 19737 h 256"/>
                  <a:gd name="T18" fmla="*/ 17124 w 490"/>
                  <a:gd name="T19" fmla="*/ 20921 h 256"/>
                  <a:gd name="T20" fmla="*/ 22648 w 490"/>
                  <a:gd name="T21" fmla="*/ 21664 h 256"/>
                  <a:gd name="T22" fmla="*/ 25264 w 490"/>
                  <a:gd name="T23" fmla="*/ 22241 h 256"/>
                  <a:gd name="T24" fmla="*/ 28989 w 490"/>
                  <a:gd name="T25" fmla="*/ 20484 h 256"/>
                  <a:gd name="T26" fmla="*/ 33004 w 490"/>
                  <a:gd name="T27" fmla="*/ 19231 h 256"/>
                  <a:gd name="T28" fmla="*/ 34714 w 490"/>
                  <a:gd name="T29" fmla="*/ 19231 h 256"/>
                  <a:gd name="T30" fmla="*/ 35514 w 490"/>
                  <a:gd name="T31" fmla="*/ 17319 h 256"/>
                  <a:gd name="T32" fmla="*/ 37117 w 490"/>
                  <a:gd name="T33" fmla="*/ 16313 h 256"/>
                  <a:gd name="T34" fmla="*/ 37079 w 490"/>
                  <a:gd name="T35" fmla="*/ 14867 h 256"/>
                  <a:gd name="T36" fmla="*/ 37775 w 490"/>
                  <a:gd name="T37" fmla="*/ 12625 h 256"/>
                  <a:gd name="T38" fmla="*/ 37775 w 490"/>
                  <a:gd name="T39" fmla="*/ 10994 h 256"/>
                  <a:gd name="T40" fmla="*/ 37117 w 490"/>
                  <a:gd name="T41" fmla="*/ 9927 h 256"/>
                  <a:gd name="T42" fmla="*/ 38545 w 490"/>
                  <a:gd name="T43" fmla="*/ 10342 h 256"/>
                  <a:gd name="T44" fmla="*/ 39741 w 490"/>
                  <a:gd name="T45" fmla="*/ 6676 h 256"/>
                  <a:gd name="T46" fmla="*/ 38307 w 490"/>
                  <a:gd name="T47" fmla="*/ 4599 h 256"/>
                  <a:gd name="T48" fmla="*/ 38699 w 490"/>
                  <a:gd name="T49" fmla="*/ 1855 h 256"/>
                  <a:gd name="T50" fmla="*/ 36198 w 490"/>
                  <a:gd name="T51" fmla="*/ 802 h 256"/>
                  <a:gd name="T52" fmla="*/ 33868 w 490"/>
                  <a:gd name="T53" fmla="*/ 1690 h 256"/>
                  <a:gd name="T54" fmla="*/ 31770 w 490"/>
                  <a:gd name="T55" fmla="*/ 966 h 256"/>
                  <a:gd name="T56" fmla="*/ 28846 w 490"/>
                  <a:gd name="T57" fmla="*/ 0 h 256"/>
                  <a:gd name="T58" fmla="*/ 28087 w 490"/>
                  <a:gd name="T59" fmla="*/ 2036 h 256"/>
                  <a:gd name="T60" fmla="*/ 26963 w 490"/>
                  <a:gd name="T61" fmla="*/ 2693 h 256"/>
                  <a:gd name="T62" fmla="*/ 25629 w 490"/>
                  <a:gd name="T63" fmla="*/ 3504 h 256"/>
                  <a:gd name="T64" fmla="*/ 23386 w 490"/>
                  <a:gd name="T65" fmla="*/ 3562 h 256"/>
                  <a:gd name="T66" fmla="*/ 22301 w 490"/>
                  <a:gd name="T67" fmla="*/ 2447 h 256"/>
                  <a:gd name="T68" fmla="*/ 20349 w 490"/>
                  <a:gd name="T69" fmla="*/ 4222 h 256"/>
                  <a:gd name="T70" fmla="*/ 19896 w 490"/>
                  <a:gd name="T71" fmla="*/ 6577 h 256"/>
                  <a:gd name="T72" fmla="*/ 16943 w 490"/>
                  <a:gd name="T73" fmla="*/ 8218 h 256"/>
                  <a:gd name="T74" fmla="*/ 18011 w 490"/>
                  <a:gd name="T75" fmla="*/ 11672 h 256"/>
                  <a:gd name="T76" fmla="*/ 18767 w 490"/>
                  <a:gd name="T77" fmla="*/ 12068 h 256"/>
                  <a:gd name="T78" fmla="*/ 18208 w 490"/>
                  <a:gd name="T79" fmla="*/ 13596 h 256"/>
                  <a:gd name="T80" fmla="*/ 17514 w 490"/>
                  <a:gd name="T81" fmla="*/ 12386 h 256"/>
                  <a:gd name="T82" fmla="*/ 15685 w 490"/>
                  <a:gd name="T83" fmla="*/ 12625 h 256"/>
                  <a:gd name="T84" fmla="*/ 13932 w 490"/>
                  <a:gd name="T85" fmla="*/ 11930 h 256"/>
                  <a:gd name="T86" fmla="*/ 11083 w 490"/>
                  <a:gd name="T87" fmla="*/ 12917 h 256"/>
                  <a:gd name="T88" fmla="*/ 8416 w 490"/>
                  <a:gd name="T89" fmla="*/ 14867 h 256"/>
                  <a:gd name="T90" fmla="*/ 4750 w 490"/>
                  <a:gd name="T91" fmla="*/ 13540 h 256"/>
                  <a:gd name="T92" fmla="*/ 3609 w 490"/>
                  <a:gd name="T93" fmla="*/ 15778 h 256"/>
                  <a:gd name="T94" fmla="*/ 2803 w 490"/>
                  <a:gd name="T95" fmla="*/ 15014 h 256"/>
                  <a:gd name="T96" fmla="*/ 1348 w 490"/>
                  <a:gd name="T97" fmla="*/ 13128 h 256"/>
                  <a:gd name="T98" fmla="*/ 538 w 490"/>
                  <a:gd name="T99" fmla="*/ 14374 h 256"/>
                  <a:gd name="T100" fmla="*/ 0 w 490"/>
                  <a:gd name="T101" fmla="*/ 15563 h 256"/>
                  <a:gd name="T102" fmla="*/ 777 w 490"/>
                  <a:gd name="T103" fmla="*/ 16696 h 256"/>
                  <a:gd name="T104" fmla="*/ 1619 w 490"/>
                  <a:gd name="T105" fmla="*/ 18144 h 2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0"/>
                  <a:gd name="T160" fmla="*/ 0 h 256"/>
                  <a:gd name="T161" fmla="*/ 490 w 490"/>
                  <a:gd name="T162" fmla="*/ 256 h 2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0" h="256">
                    <a:moveTo>
                      <a:pt x="20" y="208"/>
                    </a:moveTo>
                    <a:lnTo>
                      <a:pt x="28" y="220"/>
                    </a:lnTo>
                    <a:lnTo>
                      <a:pt x="40" y="224"/>
                    </a:lnTo>
                    <a:lnTo>
                      <a:pt x="54" y="208"/>
                    </a:lnTo>
                    <a:lnTo>
                      <a:pt x="60" y="212"/>
                    </a:lnTo>
                    <a:lnTo>
                      <a:pt x="60" y="222"/>
                    </a:lnTo>
                    <a:lnTo>
                      <a:pt x="72" y="220"/>
                    </a:lnTo>
                    <a:lnTo>
                      <a:pt x="84" y="228"/>
                    </a:lnTo>
                    <a:lnTo>
                      <a:pt x="102" y="228"/>
                    </a:lnTo>
                    <a:lnTo>
                      <a:pt x="100" y="214"/>
                    </a:lnTo>
                    <a:lnTo>
                      <a:pt x="110" y="208"/>
                    </a:lnTo>
                    <a:lnTo>
                      <a:pt x="150" y="206"/>
                    </a:lnTo>
                    <a:lnTo>
                      <a:pt x="174" y="196"/>
                    </a:lnTo>
                    <a:lnTo>
                      <a:pt x="178" y="200"/>
                    </a:lnTo>
                    <a:lnTo>
                      <a:pt x="170" y="204"/>
                    </a:lnTo>
                    <a:lnTo>
                      <a:pt x="170" y="212"/>
                    </a:lnTo>
                    <a:lnTo>
                      <a:pt x="182" y="216"/>
                    </a:lnTo>
                    <a:lnTo>
                      <a:pt x="182" y="226"/>
                    </a:lnTo>
                    <a:lnTo>
                      <a:pt x="194" y="238"/>
                    </a:lnTo>
                    <a:lnTo>
                      <a:pt x="212" y="240"/>
                    </a:lnTo>
                    <a:lnTo>
                      <a:pt x="248" y="244"/>
                    </a:lnTo>
                    <a:lnTo>
                      <a:pt x="280" y="248"/>
                    </a:lnTo>
                    <a:lnTo>
                      <a:pt x="304" y="250"/>
                    </a:lnTo>
                    <a:lnTo>
                      <a:pt x="310" y="254"/>
                    </a:lnTo>
                    <a:lnTo>
                      <a:pt x="336" y="256"/>
                    </a:lnTo>
                    <a:lnTo>
                      <a:pt x="358" y="234"/>
                    </a:lnTo>
                    <a:lnTo>
                      <a:pt x="400" y="228"/>
                    </a:lnTo>
                    <a:lnTo>
                      <a:pt x="406" y="220"/>
                    </a:lnTo>
                    <a:lnTo>
                      <a:pt x="418" y="218"/>
                    </a:lnTo>
                    <a:lnTo>
                      <a:pt x="428" y="220"/>
                    </a:lnTo>
                    <a:lnTo>
                      <a:pt x="430" y="204"/>
                    </a:lnTo>
                    <a:lnTo>
                      <a:pt x="438" y="198"/>
                    </a:lnTo>
                    <a:lnTo>
                      <a:pt x="448" y="188"/>
                    </a:lnTo>
                    <a:lnTo>
                      <a:pt x="458" y="186"/>
                    </a:lnTo>
                    <a:lnTo>
                      <a:pt x="462" y="174"/>
                    </a:lnTo>
                    <a:lnTo>
                      <a:pt x="456" y="170"/>
                    </a:lnTo>
                    <a:lnTo>
                      <a:pt x="456" y="148"/>
                    </a:lnTo>
                    <a:lnTo>
                      <a:pt x="464" y="144"/>
                    </a:lnTo>
                    <a:lnTo>
                      <a:pt x="468" y="134"/>
                    </a:lnTo>
                    <a:lnTo>
                      <a:pt x="464" y="126"/>
                    </a:lnTo>
                    <a:lnTo>
                      <a:pt x="450" y="122"/>
                    </a:lnTo>
                    <a:lnTo>
                      <a:pt x="458" y="114"/>
                    </a:lnTo>
                    <a:lnTo>
                      <a:pt x="468" y="114"/>
                    </a:lnTo>
                    <a:lnTo>
                      <a:pt x="474" y="118"/>
                    </a:lnTo>
                    <a:lnTo>
                      <a:pt x="490" y="114"/>
                    </a:lnTo>
                    <a:lnTo>
                      <a:pt x="490" y="76"/>
                    </a:lnTo>
                    <a:lnTo>
                      <a:pt x="482" y="66"/>
                    </a:lnTo>
                    <a:lnTo>
                      <a:pt x="472" y="52"/>
                    </a:lnTo>
                    <a:lnTo>
                      <a:pt x="472" y="40"/>
                    </a:lnTo>
                    <a:lnTo>
                      <a:pt x="478" y="22"/>
                    </a:lnTo>
                    <a:lnTo>
                      <a:pt x="462" y="18"/>
                    </a:lnTo>
                    <a:lnTo>
                      <a:pt x="446" y="10"/>
                    </a:lnTo>
                    <a:lnTo>
                      <a:pt x="436" y="20"/>
                    </a:lnTo>
                    <a:lnTo>
                      <a:pt x="418" y="20"/>
                    </a:lnTo>
                    <a:lnTo>
                      <a:pt x="406" y="12"/>
                    </a:lnTo>
                    <a:lnTo>
                      <a:pt x="392" y="12"/>
                    </a:lnTo>
                    <a:lnTo>
                      <a:pt x="380" y="4"/>
                    </a:lnTo>
                    <a:lnTo>
                      <a:pt x="356" y="0"/>
                    </a:lnTo>
                    <a:lnTo>
                      <a:pt x="346" y="0"/>
                    </a:lnTo>
                    <a:lnTo>
                      <a:pt x="346" y="24"/>
                    </a:lnTo>
                    <a:lnTo>
                      <a:pt x="338" y="24"/>
                    </a:lnTo>
                    <a:lnTo>
                      <a:pt x="332" y="32"/>
                    </a:lnTo>
                    <a:lnTo>
                      <a:pt x="330" y="44"/>
                    </a:lnTo>
                    <a:lnTo>
                      <a:pt x="316" y="40"/>
                    </a:lnTo>
                    <a:lnTo>
                      <a:pt x="306" y="46"/>
                    </a:lnTo>
                    <a:lnTo>
                      <a:pt x="288" y="42"/>
                    </a:lnTo>
                    <a:lnTo>
                      <a:pt x="288" y="34"/>
                    </a:lnTo>
                    <a:lnTo>
                      <a:pt x="274" y="28"/>
                    </a:lnTo>
                    <a:lnTo>
                      <a:pt x="272" y="48"/>
                    </a:lnTo>
                    <a:lnTo>
                      <a:pt x="250" y="48"/>
                    </a:lnTo>
                    <a:lnTo>
                      <a:pt x="252" y="66"/>
                    </a:lnTo>
                    <a:lnTo>
                      <a:pt x="244" y="74"/>
                    </a:lnTo>
                    <a:lnTo>
                      <a:pt x="230" y="76"/>
                    </a:lnTo>
                    <a:lnTo>
                      <a:pt x="208" y="94"/>
                    </a:lnTo>
                    <a:lnTo>
                      <a:pt x="226" y="120"/>
                    </a:lnTo>
                    <a:lnTo>
                      <a:pt x="222" y="132"/>
                    </a:lnTo>
                    <a:lnTo>
                      <a:pt x="228" y="132"/>
                    </a:lnTo>
                    <a:lnTo>
                      <a:pt x="232" y="138"/>
                    </a:lnTo>
                    <a:lnTo>
                      <a:pt x="232" y="146"/>
                    </a:lnTo>
                    <a:lnTo>
                      <a:pt x="224" y="156"/>
                    </a:lnTo>
                    <a:lnTo>
                      <a:pt x="214" y="150"/>
                    </a:lnTo>
                    <a:lnTo>
                      <a:pt x="214" y="142"/>
                    </a:lnTo>
                    <a:lnTo>
                      <a:pt x="206" y="136"/>
                    </a:lnTo>
                    <a:lnTo>
                      <a:pt x="194" y="144"/>
                    </a:lnTo>
                    <a:lnTo>
                      <a:pt x="190" y="138"/>
                    </a:lnTo>
                    <a:lnTo>
                      <a:pt x="172" y="136"/>
                    </a:lnTo>
                    <a:lnTo>
                      <a:pt x="172" y="146"/>
                    </a:lnTo>
                    <a:lnTo>
                      <a:pt x="136" y="148"/>
                    </a:lnTo>
                    <a:lnTo>
                      <a:pt x="122" y="160"/>
                    </a:lnTo>
                    <a:lnTo>
                      <a:pt x="102" y="170"/>
                    </a:lnTo>
                    <a:lnTo>
                      <a:pt x="86" y="154"/>
                    </a:lnTo>
                    <a:lnTo>
                      <a:pt x="58" y="154"/>
                    </a:lnTo>
                    <a:lnTo>
                      <a:pt x="58" y="170"/>
                    </a:lnTo>
                    <a:lnTo>
                      <a:pt x="44" y="180"/>
                    </a:lnTo>
                    <a:lnTo>
                      <a:pt x="40" y="174"/>
                    </a:lnTo>
                    <a:lnTo>
                      <a:pt x="34" y="172"/>
                    </a:lnTo>
                    <a:lnTo>
                      <a:pt x="32" y="162"/>
                    </a:lnTo>
                    <a:lnTo>
                      <a:pt x="16" y="150"/>
                    </a:lnTo>
                    <a:lnTo>
                      <a:pt x="8" y="162"/>
                    </a:lnTo>
                    <a:lnTo>
                      <a:pt x="6" y="164"/>
                    </a:lnTo>
                    <a:lnTo>
                      <a:pt x="2" y="172"/>
                    </a:lnTo>
                    <a:lnTo>
                      <a:pt x="0" y="178"/>
                    </a:lnTo>
                    <a:lnTo>
                      <a:pt x="6" y="180"/>
                    </a:lnTo>
                    <a:lnTo>
                      <a:pt x="10" y="190"/>
                    </a:lnTo>
                    <a:lnTo>
                      <a:pt x="6" y="202"/>
                    </a:lnTo>
                    <a:lnTo>
                      <a:pt x="20" y="20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8" name="Freeform 1788"/>
              <p:cNvSpPr>
                <a:spLocks/>
              </p:cNvSpPr>
              <p:nvPr/>
            </p:nvSpPr>
            <p:spPr bwMode="gray">
              <a:xfrm>
                <a:off x="6672013" y="5526170"/>
                <a:ext cx="398868" cy="669434"/>
              </a:xfrm>
              <a:custGeom>
                <a:avLst/>
                <a:gdLst>
                  <a:gd name="T0" fmla="*/ 21285 w 270"/>
                  <a:gd name="T1" fmla="*/ 38737 h 484"/>
                  <a:gd name="T2" fmla="*/ 18956 w 270"/>
                  <a:gd name="T3" fmla="*/ 39500 h 484"/>
                  <a:gd name="T4" fmla="*/ 17710 w 270"/>
                  <a:gd name="T5" fmla="*/ 40198 h 484"/>
                  <a:gd name="T6" fmla="*/ 15659 w 270"/>
                  <a:gd name="T7" fmla="*/ 40198 h 484"/>
                  <a:gd name="T8" fmla="*/ 13524 w 270"/>
                  <a:gd name="T9" fmla="*/ 41396 h 484"/>
                  <a:gd name="T10" fmla="*/ 15659 w 270"/>
                  <a:gd name="T11" fmla="*/ 39862 h 484"/>
                  <a:gd name="T12" fmla="*/ 17372 w 270"/>
                  <a:gd name="T13" fmla="*/ 37912 h 484"/>
                  <a:gd name="T14" fmla="*/ 18131 w 270"/>
                  <a:gd name="T15" fmla="*/ 37138 h 484"/>
                  <a:gd name="T16" fmla="*/ 14041 w 270"/>
                  <a:gd name="T17" fmla="*/ 38737 h 484"/>
                  <a:gd name="T18" fmla="*/ 11885 w 270"/>
                  <a:gd name="T19" fmla="*/ 39158 h 484"/>
                  <a:gd name="T20" fmla="*/ 13441 w 270"/>
                  <a:gd name="T21" fmla="*/ 37573 h 484"/>
                  <a:gd name="T22" fmla="*/ 13524 w 270"/>
                  <a:gd name="T23" fmla="*/ 36640 h 484"/>
                  <a:gd name="T24" fmla="*/ 11744 w 270"/>
                  <a:gd name="T25" fmla="*/ 35913 h 484"/>
                  <a:gd name="T26" fmla="*/ 10799 w 270"/>
                  <a:gd name="T27" fmla="*/ 34908 h 484"/>
                  <a:gd name="T28" fmla="*/ 9721 w 270"/>
                  <a:gd name="T29" fmla="*/ 33397 h 484"/>
                  <a:gd name="T30" fmla="*/ 10360 w 270"/>
                  <a:gd name="T31" fmla="*/ 30929 h 484"/>
                  <a:gd name="T32" fmla="*/ 7863 w 270"/>
                  <a:gd name="T33" fmla="*/ 30777 h 484"/>
                  <a:gd name="T34" fmla="*/ 6542 w 270"/>
                  <a:gd name="T35" fmla="*/ 29823 h 484"/>
                  <a:gd name="T36" fmla="*/ 5674 w 270"/>
                  <a:gd name="T37" fmla="*/ 30929 h 484"/>
                  <a:gd name="T38" fmla="*/ 3406 w 270"/>
                  <a:gd name="T39" fmla="*/ 29912 h 484"/>
                  <a:gd name="T40" fmla="*/ 4529 w 270"/>
                  <a:gd name="T41" fmla="*/ 28709 h 484"/>
                  <a:gd name="T42" fmla="*/ 3406 w 270"/>
                  <a:gd name="T43" fmla="*/ 27161 h 484"/>
                  <a:gd name="T44" fmla="*/ 4529 w 270"/>
                  <a:gd name="T45" fmla="*/ 27161 h 484"/>
                  <a:gd name="T46" fmla="*/ 5674 w 270"/>
                  <a:gd name="T47" fmla="*/ 28709 h 484"/>
                  <a:gd name="T48" fmla="*/ 7750 w 270"/>
                  <a:gd name="T49" fmla="*/ 28053 h 484"/>
                  <a:gd name="T50" fmla="*/ 7172 w 270"/>
                  <a:gd name="T51" fmla="*/ 27255 h 484"/>
                  <a:gd name="T52" fmla="*/ 5866 w 270"/>
                  <a:gd name="T53" fmla="*/ 26044 h 484"/>
                  <a:gd name="T54" fmla="*/ 6542 w 270"/>
                  <a:gd name="T55" fmla="*/ 24345 h 484"/>
                  <a:gd name="T56" fmla="*/ 5866 w 270"/>
                  <a:gd name="T57" fmla="*/ 23806 h 484"/>
                  <a:gd name="T58" fmla="*/ 4920 w 270"/>
                  <a:gd name="T59" fmla="*/ 21911 h 484"/>
                  <a:gd name="T60" fmla="*/ 4306 w 270"/>
                  <a:gd name="T61" fmla="*/ 20258 h 484"/>
                  <a:gd name="T62" fmla="*/ 5351 w 270"/>
                  <a:gd name="T63" fmla="*/ 19038 h 484"/>
                  <a:gd name="T64" fmla="*/ 4529 w 270"/>
                  <a:gd name="T65" fmla="*/ 18457 h 484"/>
                  <a:gd name="T66" fmla="*/ 2151 w 270"/>
                  <a:gd name="T67" fmla="*/ 19892 h 484"/>
                  <a:gd name="T68" fmla="*/ 0 w 270"/>
                  <a:gd name="T69" fmla="*/ 20226 h 484"/>
                  <a:gd name="T70" fmla="*/ 0 w 270"/>
                  <a:gd name="T71" fmla="*/ 16831 h 484"/>
                  <a:gd name="T72" fmla="*/ 783 w 270"/>
                  <a:gd name="T73" fmla="*/ 14835 h 484"/>
                  <a:gd name="T74" fmla="*/ 1790 w 270"/>
                  <a:gd name="T75" fmla="*/ 12839 h 484"/>
                  <a:gd name="T76" fmla="*/ 3379 w 270"/>
                  <a:gd name="T77" fmla="*/ 11599 h 484"/>
                  <a:gd name="T78" fmla="*/ 5176 w 270"/>
                  <a:gd name="T79" fmla="*/ 10759 h 484"/>
                  <a:gd name="T80" fmla="*/ 7476 w 270"/>
                  <a:gd name="T81" fmla="*/ 11479 h 484"/>
                  <a:gd name="T82" fmla="*/ 9305 w 270"/>
                  <a:gd name="T83" fmla="*/ 10759 h 484"/>
                  <a:gd name="T84" fmla="*/ 10211 w 270"/>
                  <a:gd name="T85" fmla="*/ 9834 h 484"/>
                  <a:gd name="T86" fmla="*/ 13029 w 270"/>
                  <a:gd name="T87" fmla="*/ 9200 h 484"/>
                  <a:gd name="T88" fmla="*/ 16170 w 270"/>
                  <a:gd name="T89" fmla="*/ 8673 h 484"/>
                  <a:gd name="T90" fmla="*/ 15659 w 270"/>
                  <a:gd name="T91" fmla="*/ 7755 h 484"/>
                  <a:gd name="T92" fmla="*/ 15529 w 270"/>
                  <a:gd name="T93" fmla="*/ 6350 h 484"/>
                  <a:gd name="T94" fmla="*/ 17985 w 270"/>
                  <a:gd name="T95" fmla="*/ 5082 h 484"/>
                  <a:gd name="T96" fmla="*/ 20034 w 270"/>
                  <a:gd name="T97" fmla="*/ 4533 h 484"/>
                  <a:gd name="T98" fmla="*/ 18500 w 270"/>
                  <a:gd name="T99" fmla="*/ 4143 h 484"/>
                  <a:gd name="T100" fmla="*/ 16407 w 270"/>
                  <a:gd name="T101" fmla="*/ 4143 h 484"/>
                  <a:gd name="T102" fmla="*/ 14826 w 270"/>
                  <a:gd name="T103" fmla="*/ 3442 h 484"/>
                  <a:gd name="T104" fmla="*/ 14826 w 270"/>
                  <a:gd name="T105" fmla="*/ 2207 h 484"/>
                  <a:gd name="T106" fmla="*/ 15529 w 270"/>
                  <a:gd name="T107" fmla="*/ 959 h 484"/>
                  <a:gd name="T108" fmla="*/ 20460 w 270"/>
                  <a:gd name="T109" fmla="*/ 550 h 484"/>
                  <a:gd name="T110" fmla="*/ 22234 w 270"/>
                  <a:gd name="T111" fmla="*/ 39382 h 4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0"/>
                  <a:gd name="T169" fmla="*/ 0 h 484"/>
                  <a:gd name="T170" fmla="*/ 270 w 270"/>
                  <a:gd name="T171" fmla="*/ 484 h 4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0" h="484">
                    <a:moveTo>
                      <a:pt x="270" y="460"/>
                    </a:moveTo>
                    <a:lnTo>
                      <a:pt x="260" y="458"/>
                    </a:lnTo>
                    <a:lnTo>
                      <a:pt x="258" y="452"/>
                    </a:lnTo>
                    <a:lnTo>
                      <a:pt x="244" y="448"/>
                    </a:lnTo>
                    <a:lnTo>
                      <a:pt x="230" y="452"/>
                    </a:lnTo>
                    <a:lnTo>
                      <a:pt x="230" y="464"/>
                    </a:lnTo>
                    <a:lnTo>
                      <a:pt x="222" y="474"/>
                    </a:lnTo>
                    <a:lnTo>
                      <a:pt x="218" y="482"/>
                    </a:lnTo>
                    <a:lnTo>
                      <a:pt x="214" y="470"/>
                    </a:lnTo>
                    <a:lnTo>
                      <a:pt x="212" y="464"/>
                    </a:lnTo>
                    <a:lnTo>
                      <a:pt x="206" y="468"/>
                    </a:lnTo>
                    <a:lnTo>
                      <a:pt x="190" y="470"/>
                    </a:lnTo>
                    <a:lnTo>
                      <a:pt x="188" y="478"/>
                    </a:lnTo>
                    <a:lnTo>
                      <a:pt x="178" y="482"/>
                    </a:lnTo>
                    <a:lnTo>
                      <a:pt x="164" y="484"/>
                    </a:lnTo>
                    <a:lnTo>
                      <a:pt x="170" y="476"/>
                    </a:lnTo>
                    <a:lnTo>
                      <a:pt x="180" y="468"/>
                    </a:lnTo>
                    <a:lnTo>
                      <a:pt x="190" y="466"/>
                    </a:lnTo>
                    <a:lnTo>
                      <a:pt x="204" y="460"/>
                    </a:lnTo>
                    <a:lnTo>
                      <a:pt x="212" y="452"/>
                    </a:lnTo>
                    <a:lnTo>
                      <a:pt x="212" y="444"/>
                    </a:lnTo>
                    <a:lnTo>
                      <a:pt x="222" y="438"/>
                    </a:lnTo>
                    <a:lnTo>
                      <a:pt x="230" y="432"/>
                    </a:lnTo>
                    <a:lnTo>
                      <a:pt x="220" y="434"/>
                    </a:lnTo>
                    <a:lnTo>
                      <a:pt x="196" y="442"/>
                    </a:lnTo>
                    <a:lnTo>
                      <a:pt x="186" y="446"/>
                    </a:lnTo>
                    <a:lnTo>
                      <a:pt x="170" y="452"/>
                    </a:lnTo>
                    <a:lnTo>
                      <a:pt x="158" y="454"/>
                    </a:lnTo>
                    <a:lnTo>
                      <a:pt x="152" y="462"/>
                    </a:lnTo>
                    <a:lnTo>
                      <a:pt x="144" y="458"/>
                    </a:lnTo>
                    <a:lnTo>
                      <a:pt x="146" y="444"/>
                    </a:lnTo>
                    <a:lnTo>
                      <a:pt x="152" y="440"/>
                    </a:lnTo>
                    <a:lnTo>
                      <a:pt x="162" y="440"/>
                    </a:lnTo>
                    <a:lnTo>
                      <a:pt x="170" y="434"/>
                    </a:lnTo>
                    <a:lnTo>
                      <a:pt x="170" y="426"/>
                    </a:lnTo>
                    <a:lnTo>
                      <a:pt x="164" y="428"/>
                    </a:lnTo>
                    <a:lnTo>
                      <a:pt x="154" y="424"/>
                    </a:lnTo>
                    <a:lnTo>
                      <a:pt x="150" y="414"/>
                    </a:lnTo>
                    <a:lnTo>
                      <a:pt x="142" y="420"/>
                    </a:lnTo>
                    <a:lnTo>
                      <a:pt x="138" y="424"/>
                    </a:lnTo>
                    <a:lnTo>
                      <a:pt x="134" y="418"/>
                    </a:lnTo>
                    <a:lnTo>
                      <a:pt x="130" y="408"/>
                    </a:lnTo>
                    <a:lnTo>
                      <a:pt x="128" y="398"/>
                    </a:lnTo>
                    <a:lnTo>
                      <a:pt x="114" y="398"/>
                    </a:lnTo>
                    <a:lnTo>
                      <a:pt x="118" y="390"/>
                    </a:lnTo>
                    <a:lnTo>
                      <a:pt x="128" y="382"/>
                    </a:lnTo>
                    <a:lnTo>
                      <a:pt x="126" y="372"/>
                    </a:lnTo>
                    <a:lnTo>
                      <a:pt x="126" y="362"/>
                    </a:lnTo>
                    <a:lnTo>
                      <a:pt x="116" y="362"/>
                    </a:lnTo>
                    <a:lnTo>
                      <a:pt x="104" y="360"/>
                    </a:lnTo>
                    <a:lnTo>
                      <a:pt x="96" y="360"/>
                    </a:lnTo>
                    <a:lnTo>
                      <a:pt x="90" y="364"/>
                    </a:lnTo>
                    <a:lnTo>
                      <a:pt x="90" y="354"/>
                    </a:lnTo>
                    <a:lnTo>
                      <a:pt x="80" y="348"/>
                    </a:lnTo>
                    <a:lnTo>
                      <a:pt x="72" y="348"/>
                    </a:lnTo>
                    <a:lnTo>
                      <a:pt x="72" y="358"/>
                    </a:lnTo>
                    <a:lnTo>
                      <a:pt x="68" y="362"/>
                    </a:lnTo>
                    <a:lnTo>
                      <a:pt x="62" y="356"/>
                    </a:lnTo>
                    <a:lnTo>
                      <a:pt x="54" y="354"/>
                    </a:lnTo>
                    <a:lnTo>
                      <a:pt x="42" y="352"/>
                    </a:lnTo>
                    <a:lnTo>
                      <a:pt x="42" y="344"/>
                    </a:lnTo>
                    <a:lnTo>
                      <a:pt x="50" y="342"/>
                    </a:lnTo>
                    <a:lnTo>
                      <a:pt x="56" y="336"/>
                    </a:lnTo>
                    <a:lnTo>
                      <a:pt x="56" y="330"/>
                    </a:lnTo>
                    <a:lnTo>
                      <a:pt x="46" y="326"/>
                    </a:lnTo>
                    <a:lnTo>
                      <a:pt x="42" y="316"/>
                    </a:lnTo>
                    <a:lnTo>
                      <a:pt x="44" y="308"/>
                    </a:lnTo>
                    <a:lnTo>
                      <a:pt x="52" y="310"/>
                    </a:lnTo>
                    <a:lnTo>
                      <a:pt x="56" y="316"/>
                    </a:lnTo>
                    <a:lnTo>
                      <a:pt x="66" y="322"/>
                    </a:lnTo>
                    <a:lnTo>
                      <a:pt x="66" y="330"/>
                    </a:lnTo>
                    <a:lnTo>
                      <a:pt x="68" y="336"/>
                    </a:lnTo>
                    <a:lnTo>
                      <a:pt x="74" y="330"/>
                    </a:lnTo>
                    <a:lnTo>
                      <a:pt x="84" y="330"/>
                    </a:lnTo>
                    <a:lnTo>
                      <a:pt x="94" y="328"/>
                    </a:lnTo>
                    <a:lnTo>
                      <a:pt x="100" y="326"/>
                    </a:lnTo>
                    <a:lnTo>
                      <a:pt x="100" y="320"/>
                    </a:lnTo>
                    <a:lnTo>
                      <a:pt x="88" y="320"/>
                    </a:lnTo>
                    <a:lnTo>
                      <a:pt x="80" y="314"/>
                    </a:lnTo>
                    <a:lnTo>
                      <a:pt x="76" y="308"/>
                    </a:lnTo>
                    <a:lnTo>
                      <a:pt x="70" y="304"/>
                    </a:lnTo>
                    <a:lnTo>
                      <a:pt x="68" y="296"/>
                    </a:lnTo>
                    <a:lnTo>
                      <a:pt x="74" y="292"/>
                    </a:lnTo>
                    <a:lnTo>
                      <a:pt x="80" y="284"/>
                    </a:lnTo>
                    <a:lnTo>
                      <a:pt x="88" y="280"/>
                    </a:lnTo>
                    <a:lnTo>
                      <a:pt x="80" y="278"/>
                    </a:lnTo>
                    <a:lnTo>
                      <a:pt x="70" y="278"/>
                    </a:lnTo>
                    <a:lnTo>
                      <a:pt x="68" y="268"/>
                    </a:lnTo>
                    <a:lnTo>
                      <a:pt x="68" y="258"/>
                    </a:lnTo>
                    <a:lnTo>
                      <a:pt x="60" y="256"/>
                    </a:lnTo>
                    <a:lnTo>
                      <a:pt x="56" y="250"/>
                    </a:lnTo>
                    <a:lnTo>
                      <a:pt x="48" y="246"/>
                    </a:lnTo>
                    <a:lnTo>
                      <a:pt x="52" y="238"/>
                    </a:lnTo>
                    <a:lnTo>
                      <a:pt x="60" y="230"/>
                    </a:lnTo>
                    <a:lnTo>
                      <a:pt x="62" y="226"/>
                    </a:lnTo>
                    <a:lnTo>
                      <a:pt x="64" y="222"/>
                    </a:lnTo>
                    <a:lnTo>
                      <a:pt x="62" y="220"/>
                    </a:lnTo>
                    <a:lnTo>
                      <a:pt x="60" y="218"/>
                    </a:lnTo>
                    <a:lnTo>
                      <a:pt x="56" y="216"/>
                    </a:lnTo>
                    <a:lnTo>
                      <a:pt x="44" y="220"/>
                    </a:lnTo>
                    <a:lnTo>
                      <a:pt x="36" y="226"/>
                    </a:lnTo>
                    <a:lnTo>
                      <a:pt x="26" y="232"/>
                    </a:lnTo>
                    <a:lnTo>
                      <a:pt x="16" y="236"/>
                    </a:lnTo>
                    <a:lnTo>
                      <a:pt x="8" y="242"/>
                    </a:lnTo>
                    <a:lnTo>
                      <a:pt x="0" y="236"/>
                    </a:lnTo>
                    <a:lnTo>
                      <a:pt x="4" y="224"/>
                    </a:lnTo>
                    <a:lnTo>
                      <a:pt x="2" y="208"/>
                    </a:lnTo>
                    <a:lnTo>
                      <a:pt x="0" y="198"/>
                    </a:lnTo>
                    <a:lnTo>
                      <a:pt x="0" y="188"/>
                    </a:lnTo>
                    <a:lnTo>
                      <a:pt x="8" y="182"/>
                    </a:lnTo>
                    <a:lnTo>
                      <a:pt x="10" y="174"/>
                    </a:lnTo>
                    <a:lnTo>
                      <a:pt x="8" y="168"/>
                    </a:lnTo>
                    <a:lnTo>
                      <a:pt x="18" y="158"/>
                    </a:lnTo>
                    <a:lnTo>
                      <a:pt x="22" y="150"/>
                    </a:lnTo>
                    <a:lnTo>
                      <a:pt x="28" y="144"/>
                    </a:lnTo>
                    <a:lnTo>
                      <a:pt x="36" y="136"/>
                    </a:lnTo>
                    <a:lnTo>
                      <a:pt x="40" y="136"/>
                    </a:lnTo>
                    <a:lnTo>
                      <a:pt x="48" y="136"/>
                    </a:lnTo>
                    <a:lnTo>
                      <a:pt x="54" y="128"/>
                    </a:lnTo>
                    <a:lnTo>
                      <a:pt x="62" y="126"/>
                    </a:lnTo>
                    <a:lnTo>
                      <a:pt x="68" y="124"/>
                    </a:lnTo>
                    <a:lnTo>
                      <a:pt x="74" y="132"/>
                    </a:lnTo>
                    <a:lnTo>
                      <a:pt x="90" y="134"/>
                    </a:lnTo>
                    <a:lnTo>
                      <a:pt x="98" y="130"/>
                    </a:lnTo>
                    <a:lnTo>
                      <a:pt x="106" y="128"/>
                    </a:lnTo>
                    <a:lnTo>
                      <a:pt x="112" y="126"/>
                    </a:lnTo>
                    <a:lnTo>
                      <a:pt x="114" y="122"/>
                    </a:lnTo>
                    <a:lnTo>
                      <a:pt x="118" y="120"/>
                    </a:lnTo>
                    <a:lnTo>
                      <a:pt x="124" y="116"/>
                    </a:lnTo>
                    <a:lnTo>
                      <a:pt x="130" y="114"/>
                    </a:lnTo>
                    <a:lnTo>
                      <a:pt x="144" y="110"/>
                    </a:lnTo>
                    <a:lnTo>
                      <a:pt x="158" y="108"/>
                    </a:lnTo>
                    <a:lnTo>
                      <a:pt x="170" y="106"/>
                    </a:lnTo>
                    <a:lnTo>
                      <a:pt x="180" y="100"/>
                    </a:lnTo>
                    <a:lnTo>
                      <a:pt x="196" y="100"/>
                    </a:lnTo>
                    <a:lnTo>
                      <a:pt x="204" y="92"/>
                    </a:lnTo>
                    <a:lnTo>
                      <a:pt x="198" y="90"/>
                    </a:lnTo>
                    <a:lnTo>
                      <a:pt x="190" y="90"/>
                    </a:lnTo>
                    <a:lnTo>
                      <a:pt x="180" y="88"/>
                    </a:lnTo>
                    <a:lnTo>
                      <a:pt x="178" y="82"/>
                    </a:lnTo>
                    <a:lnTo>
                      <a:pt x="188" y="74"/>
                    </a:lnTo>
                    <a:lnTo>
                      <a:pt x="202" y="72"/>
                    </a:lnTo>
                    <a:lnTo>
                      <a:pt x="214" y="62"/>
                    </a:lnTo>
                    <a:lnTo>
                      <a:pt x="218" y="60"/>
                    </a:lnTo>
                    <a:lnTo>
                      <a:pt x="222" y="56"/>
                    </a:lnTo>
                    <a:lnTo>
                      <a:pt x="234" y="54"/>
                    </a:lnTo>
                    <a:lnTo>
                      <a:pt x="242" y="52"/>
                    </a:lnTo>
                    <a:lnTo>
                      <a:pt x="248" y="48"/>
                    </a:lnTo>
                    <a:lnTo>
                      <a:pt x="238" y="46"/>
                    </a:lnTo>
                    <a:lnTo>
                      <a:pt x="224" y="48"/>
                    </a:lnTo>
                    <a:lnTo>
                      <a:pt x="216" y="54"/>
                    </a:lnTo>
                    <a:lnTo>
                      <a:pt x="206" y="50"/>
                    </a:lnTo>
                    <a:lnTo>
                      <a:pt x="200" y="48"/>
                    </a:lnTo>
                    <a:lnTo>
                      <a:pt x="190" y="46"/>
                    </a:lnTo>
                    <a:lnTo>
                      <a:pt x="186" y="42"/>
                    </a:lnTo>
                    <a:lnTo>
                      <a:pt x="180" y="40"/>
                    </a:lnTo>
                    <a:lnTo>
                      <a:pt x="178" y="36"/>
                    </a:lnTo>
                    <a:lnTo>
                      <a:pt x="178" y="32"/>
                    </a:lnTo>
                    <a:lnTo>
                      <a:pt x="180" y="26"/>
                    </a:lnTo>
                    <a:lnTo>
                      <a:pt x="182" y="22"/>
                    </a:lnTo>
                    <a:lnTo>
                      <a:pt x="184" y="16"/>
                    </a:lnTo>
                    <a:lnTo>
                      <a:pt x="188" y="12"/>
                    </a:lnTo>
                    <a:lnTo>
                      <a:pt x="204" y="10"/>
                    </a:lnTo>
                    <a:lnTo>
                      <a:pt x="222" y="10"/>
                    </a:lnTo>
                    <a:lnTo>
                      <a:pt x="248" y="6"/>
                    </a:lnTo>
                    <a:lnTo>
                      <a:pt x="262" y="2"/>
                    </a:lnTo>
                    <a:lnTo>
                      <a:pt x="270" y="0"/>
                    </a:lnTo>
                    <a:lnTo>
                      <a:pt x="270" y="46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49" name="Freeform 1789"/>
              <p:cNvSpPr>
                <a:spLocks/>
              </p:cNvSpPr>
              <p:nvPr/>
            </p:nvSpPr>
            <p:spPr bwMode="gray">
              <a:xfrm>
                <a:off x="4287871" y="4380589"/>
                <a:ext cx="54391" cy="28286"/>
              </a:xfrm>
              <a:custGeom>
                <a:avLst/>
                <a:gdLst>
                  <a:gd name="T0" fmla="*/ 327 w 38"/>
                  <a:gd name="T1" fmla="*/ 0 h 20"/>
                  <a:gd name="T2" fmla="*/ 601 w 38"/>
                  <a:gd name="T3" fmla="*/ 0 h 20"/>
                  <a:gd name="T4" fmla="*/ 913 w 38"/>
                  <a:gd name="T5" fmla="*/ 0 h 20"/>
                  <a:gd name="T6" fmla="*/ 913 w 38"/>
                  <a:gd name="T7" fmla="*/ 2 h 20"/>
                  <a:gd name="T8" fmla="*/ 1063 w 38"/>
                  <a:gd name="T9" fmla="*/ 617 h 20"/>
                  <a:gd name="T10" fmla="*/ 1238 w 38"/>
                  <a:gd name="T11" fmla="*/ 747 h 20"/>
                  <a:gd name="T12" fmla="*/ 1385 w 38"/>
                  <a:gd name="T13" fmla="*/ 1093 h 20"/>
                  <a:gd name="T14" fmla="*/ 1441 w 38"/>
                  <a:gd name="T15" fmla="*/ 1599 h 20"/>
                  <a:gd name="T16" fmla="*/ 1238 w 38"/>
                  <a:gd name="T17" fmla="*/ 1935 h 20"/>
                  <a:gd name="T18" fmla="*/ 913 w 38"/>
                  <a:gd name="T19" fmla="*/ 1935 h 20"/>
                  <a:gd name="T20" fmla="*/ 601 w 38"/>
                  <a:gd name="T21" fmla="*/ 1759 h 20"/>
                  <a:gd name="T22" fmla="*/ 516 w 38"/>
                  <a:gd name="T23" fmla="*/ 1599 h 20"/>
                  <a:gd name="T24" fmla="*/ 381 w 38"/>
                  <a:gd name="T25" fmla="*/ 1599 h 20"/>
                  <a:gd name="T26" fmla="*/ 4 w 38"/>
                  <a:gd name="T27" fmla="*/ 1322 h 20"/>
                  <a:gd name="T28" fmla="*/ 2 w 38"/>
                  <a:gd name="T29" fmla="*/ 1093 h 20"/>
                  <a:gd name="T30" fmla="*/ 0 w 38"/>
                  <a:gd name="T31" fmla="*/ 617 h 20"/>
                  <a:gd name="T32" fmla="*/ 2 w 38"/>
                  <a:gd name="T33" fmla="*/ 4 h 20"/>
                  <a:gd name="T34" fmla="*/ 327 w 38"/>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0"/>
                  <a:gd name="T56" fmla="*/ 38 w 3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0">
                    <a:moveTo>
                      <a:pt x="8" y="0"/>
                    </a:moveTo>
                    <a:lnTo>
                      <a:pt x="16" y="0"/>
                    </a:lnTo>
                    <a:lnTo>
                      <a:pt x="24" y="0"/>
                    </a:lnTo>
                    <a:lnTo>
                      <a:pt x="24" y="2"/>
                    </a:lnTo>
                    <a:lnTo>
                      <a:pt x="28" y="6"/>
                    </a:lnTo>
                    <a:lnTo>
                      <a:pt x="32" y="8"/>
                    </a:lnTo>
                    <a:lnTo>
                      <a:pt x="36" y="12"/>
                    </a:lnTo>
                    <a:lnTo>
                      <a:pt x="38" y="16"/>
                    </a:lnTo>
                    <a:lnTo>
                      <a:pt x="32" y="20"/>
                    </a:lnTo>
                    <a:lnTo>
                      <a:pt x="24" y="20"/>
                    </a:lnTo>
                    <a:lnTo>
                      <a:pt x="16" y="18"/>
                    </a:lnTo>
                    <a:lnTo>
                      <a:pt x="14" y="16"/>
                    </a:lnTo>
                    <a:lnTo>
                      <a:pt x="10" y="16"/>
                    </a:lnTo>
                    <a:lnTo>
                      <a:pt x="4" y="14"/>
                    </a:lnTo>
                    <a:lnTo>
                      <a:pt x="2" y="12"/>
                    </a:lnTo>
                    <a:lnTo>
                      <a:pt x="0" y="6"/>
                    </a:lnTo>
                    <a:lnTo>
                      <a:pt x="2" y="4"/>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34919" name="Freeform 1790"/>
              <p:cNvSpPr>
                <a:spLocks/>
              </p:cNvSpPr>
              <p:nvPr/>
            </p:nvSpPr>
            <p:spPr bwMode="gray">
              <a:xfrm>
                <a:off x="3467377" y="4441877"/>
                <a:ext cx="1237261" cy="1173864"/>
              </a:xfrm>
              <a:custGeom>
                <a:avLst/>
                <a:gdLst>
                  <a:gd name="T0" fmla="*/ 2147483647 w 842"/>
                  <a:gd name="T1" fmla="*/ 2147483647 h 846"/>
                  <a:gd name="T2" fmla="*/ 2147483647 w 842"/>
                  <a:gd name="T3" fmla="*/ 2147483647 h 846"/>
                  <a:gd name="T4" fmla="*/ 2147483647 w 842"/>
                  <a:gd name="T5" fmla="*/ 2147483647 h 846"/>
                  <a:gd name="T6" fmla="*/ 2147483647 w 842"/>
                  <a:gd name="T7" fmla="*/ 2147483647 h 846"/>
                  <a:gd name="T8" fmla="*/ 2147483647 w 842"/>
                  <a:gd name="T9" fmla="*/ 2147483647 h 846"/>
                  <a:gd name="T10" fmla="*/ 2147483647 w 842"/>
                  <a:gd name="T11" fmla="*/ 2147483647 h 846"/>
                  <a:gd name="T12" fmla="*/ 2147483647 w 842"/>
                  <a:gd name="T13" fmla="*/ 2147483647 h 846"/>
                  <a:gd name="T14" fmla="*/ 2147483647 w 842"/>
                  <a:gd name="T15" fmla="*/ 2147483647 h 846"/>
                  <a:gd name="T16" fmla="*/ 2147483647 w 842"/>
                  <a:gd name="T17" fmla="*/ 2147483647 h 846"/>
                  <a:gd name="T18" fmla="*/ 2147483647 w 842"/>
                  <a:gd name="T19" fmla="*/ 2147483647 h 846"/>
                  <a:gd name="T20" fmla="*/ 2147483647 w 842"/>
                  <a:gd name="T21" fmla="*/ 2147483647 h 846"/>
                  <a:gd name="T22" fmla="*/ 2147483647 w 842"/>
                  <a:gd name="T23" fmla="*/ 2147483647 h 846"/>
                  <a:gd name="T24" fmla="*/ 2147483647 w 842"/>
                  <a:gd name="T25" fmla="*/ 2147483647 h 846"/>
                  <a:gd name="T26" fmla="*/ 2147483647 w 842"/>
                  <a:gd name="T27" fmla="*/ 2147483647 h 846"/>
                  <a:gd name="T28" fmla="*/ 2147483647 w 842"/>
                  <a:gd name="T29" fmla="*/ 2147483647 h 846"/>
                  <a:gd name="T30" fmla="*/ 2147483647 w 842"/>
                  <a:gd name="T31" fmla="*/ 2147483647 h 846"/>
                  <a:gd name="T32" fmla="*/ 2147483647 w 842"/>
                  <a:gd name="T33" fmla="*/ 2147483647 h 846"/>
                  <a:gd name="T34" fmla="*/ 2147483647 w 842"/>
                  <a:gd name="T35" fmla="*/ 2147483647 h 846"/>
                  <a:gd name="T36" fmla="*/ 2147483647 w 842"/>
                  <a:gd name="T37" fmla="*/ 2147483647 h 846"/>
                  <a:gd name="T38" fmla="*/ 2147483647 w 842"/>
                  <a:gd name="T39" fmla="*/ 2147483647 h 846"/>
                  <a:gd name="T40" fmla="*/ 2147483647 w 842"/>
                  <a:gd name="T41" fmla="*/ 2147483647 h 846"/>
                  <a:gd name="T42" fmla="*/ 2147483647 w 842"/>
                  <a:gd name="T43" fmla="*/ 2147483647 h 846"/>
                  <a:gd name="T44" fmla="*/ 2147483647 w 842"/>
                  <a:gd name="T45" fmla="*/ 2147483647 h 846"/>
                  <a:gd name="T46" fmla="*/ 2147483647 w 842"/>
                  <a:gd name="T47" fmla="*/ 2147483647 h 846"/>
                  <a:gd name="T48" fmla="*/ 2147483647 w 842"/>
                  <a:gd name="T49" fmla="*/ 2147483647 h 846"/>
                  <a:gd name="T50" fmla="*/ 2147483647 w 842"/>
                  <a:gd name="T51" fmla="*/ 2147483647 h 846"/>
                  <a:gd name="T52" fmla="*/ 2147483647 w 842"/>
                  <a:gd name="T53" fmla="*/ 2147483647 h 846"/>
                  <a:gd name="T54" fmla="*/ 2147483647 w 842"/>
                  <a:gd name="T55" fmla="*/ 2147483647 h 846"/>
                  <a:gd name="T56" fmla="*/ 2147483647 w 842"/>
                  <a:gd name="T57" fmla="*/ 2147483647 h 846"/>
                  <a:gd name="T58" fmla="*/ 2147483647 w 842"/>
                  <a:gd name="T59" fmla="*/ 2147483647 h 846"/>
                  <a:gd name="T60" fmla="*/ 2147483647 w 842"/>
                  <a:gd name="T61" fmla="*/ 2147483647 h 846"/>
                  <a:gd name="T62" fmla="*/ 2147483647 w 842"/>
                  <a:gd name="T63" fmla="*/ 2147483647 h 846"/>
                  <a:gd name="T64" fmla="*/ 2147483647 w 842"/>
                  <a:gd name="T65" fmla="*/ 2147483647 h 846"/>
                  <a:gd name="T66" fmla="*/ 2147483647 w 842"/>
                  <a:gd name="T67" fmla="*/ 2147483647 h 846"/>
                  <a:gd name="T68" fmla="*/ 2147483647 w 842"/>
                  <a:gd name="T69" fmla="*/ 2147483647 h 846"/>
                  <a:gd name="T70" fmla="*/ 2147483647 w 842"/>
                  <a:gd name="T71" fmla="*/ 2147483647 h 846"/>
                  <a:gd name="T72" fmla="*/ 2147483647 w 842"/>
                  <a:gd name="T73" fmla="*/ 2147483647 h 846"/>
                  <a:gd name="T74" fmla="*/ 2147483647 w 842"/>
                  <a:gd name="T75" fmla="*/ 2147483647 h 846"/>
                  <a:gd name="T76" fmla="*/ 2147483647 w 842"/>
                  <a:gd name="T77" fmla="*/ 2147483647 h 846"/>
                  <a:gd name="T78" fmla="*/ 2147483647 w 842"/>
                  <a:gd name="T79" fmla="*/ 2147483647 h 846"/>
                  <a:gd name="T80" fmla="*/ 2147483647 w 842"/>
                  <a:gd name="T81" fmla="*/ 2147483647 h 846"/>
                  <a:gd name="T82" fmla="*/ 2147483647 w 842"/>
                  <a:gd name="T83" fmla="*/ 2147483647 h 846"/>
                  <a:gd name="T84" fmla="*/ 2147483647 w 842"/>
                  <a:gd name="T85" fmla="*/ 2147483647 h 846"/>
                  <a:gd name="T86" fmla="*/ 2147483647 w 842"/>
                  <a:gd name="T87" fmla="*/ 2147483647 h 846"/>
                  <a:gd name="T88" fmla="*/ 2147483647 w 842"/>
                  <a:gd name="T89" fmla="*/ 2147483647 h 846"/>
                  <a:gd name="T90" fmla="*/ 2147483647 w 842"/>
                  <a:gd name="T91" fmla="*/ 2147483647 h 846"/>
                  <a:gd name="T92" fmla="*/ 2147483647 w 842"/>
                  <a:gd name="T93" fmla="*/ 2147483647 h 846"/>
                  <a:gd name="T94" fmla="*/ 2147483647 w 842"/>
                  <a:gd name="T95" fmla="*/ 2147483647 h 846"/>
                  <a:gd name="T96" fmla="*/ 2147483647 w 842"/>
                  <a:gd name="T97" fmla="*/ 2147483647 h 846"/>
                  <a:gd name="T98" fmla="*/ 2147483647 w 842"/>
                  <a:gd name="T99" fmla="*/ 2147483647 h 846"/>
                  <a:gd name="T100" fmla="*/ 2147483647 w 842"/>
                  <a:gd name="T101" fmla="*/ 2147483647 h 846"/>
                  <a:gd name="T102" fmla="*/ 2147483647 w 842"/>
                  <a:gd name="T103" fmla="*/ 2147483647 h 846"/>
                  <a:gd name="T104" fmla="*/ 2147483647 w 842"/>
                  <a:gd name="T105" fmla="*/ 2147483647 h 846"/>
                  <a:gd name="T106" fmla="*/ 2147483647 w 842"/>
                  <a:gd name="T107" fmla="*/ 2147483647 h 846"/>
                  <a:gd name="T108" fmla="*/ 2147483647 w 842"/>
                  <a:gd name="T109" fmla="*/ 2147483647 h 846"/>
                  <a:gd name="T110" fmla="*/ 2147483647 w 842"/>
                  <a:gd name="T111" fmla="*/ 2147483647 h 846"/>
                  <a:gd name="T112" fmla="*/ 2147483647 w 842"/>
                  <a:gd name="T113" fmla="*/ 2147483647 h 846"/>
                  <a:gd name="T114" fmla="*/ 2147483647 w 842"/>
                  <a:gd name="T115" fmla="*/ 2147483647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846"/>
                  <a:gd name="T176" fmla="*/ 842 w 842"/>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846">
                    <a:moveTo>
                      <a:pt x="768" y="740"/>
                    </a:moveTo>
                    <a:lnTo>
                      <a:pt x="758" y="740"/>
                    </a:lnTo>
                    <a:lnTo>
                      <a:pt x="752" y="750"/>
                    </a:lnTo>
                    <a:lnTo>
                      <a:pt x="742" y="752"/>
                    </a:lnTo>
                    <a:lnTo>
                      <a:pt x="734" y="764"/>
                    </a:lnTo>
                    <a:lnTo>
                      <a:pt x="724" y="764"/>
                    </a:lnTo>
                    <a:lnTo>
                      <a:pt x="718" y="774"/>
                    </a:lnTo>
                    <a:lnTo>
                      <a:pt x="714" y="786"/>
                    </a:lnTo>
                    <a:lnTo>
                      <a:pt x="704" y="786"/>
                    </a:lnTo>
                    <a:lnTo>
                      <a:pt x="696" y="790"/>
                    </a:lnTo>
                    <a:lnTo>
                      <a:pt x="696" y="792"/>
                    </a:lnTo>
                    <a:lnTo>
                      <a:pt x="682" y="792"/>
                    </a:lnTo>
                    <a:lnTo>
                      <a:pt x="676" y="796"/>
                    </a:lnTo>
                    <a:lnTo>
                      <a:pt x="670" y="790"/>
                    </a:lnTo>
                    <a:lnTo>
                      <a:pt x="664" y="794"/>
                    </a:lnTo>
                    <a:lnTo>
                      <a:pt x="654" y="794"/>
                    </a:lnTo>
                    <a:lnTo>
                      <a:pt x="650" y="786"/>
                    </a:lnTo>
                    <a:lnTo>
                      <a:pt x="638" y="780"/>
                    </a:lnTo>
                    <a:lnTo>
                      <a:pt x="624" y="780"/>
                    </a:lnTo>
                    <a:lnTo>
                      <a:pt x="622" y="766"/>
                    </a:lnTo>
                    <a:lnTo>
                      <a:pt x="618" y="766"/>
                    </a:lnTo>
                    <a:lnTo>
                      <a:pt x="606" y="764"/>
                    </a:lnTo>
                    <a:lnTo>
                      <a:pt x="600" y="760"/>
                    </a:lnTo>
                    <a:lnTo>
                      <a:pt x="608" y="758"/>
                    </a:lnTo>
                    <a:lnTo>
                      <a:pt x="612" y="754"/>
                    </a:lnTo>
                    <a:lnTo>
                      <a:pt x="610" y="748"/>
                    </a:lnTo>
                    <a:lnTo>
                      <a:pt x="602" y="746"/>
                    </a:lnTo>
                    <a:lnTo>
                      <a:pt x="602" y="756"/>
                    </a:lnTo>
                    <a:lnTo>
                      <a:pt x="594" y="758"/>
                    </a:lnTo>
                    <a:lnTo>
                      <a:pt x="588" y="760"/>
                    </a:lnTo>
                    <a:lnTo>
                      <a:pt x="578" y="756"/>
                    </a:lnTo>
                    <a:lnTo>
                      <a:pt x="576" y="762"/>
                    </a:lnTo>
                    <a:lnTo>
                      <a:pt x="568" y="758"/>
                    </a:lnTo>
                    <a:lnTo>
                      <a:pt x="566" y="752"/>
                    </a:lnTo>
                    <a:lnTo>
                      <a:pt x="558" y="752"/>
                    </a:lnTo>
                    <a:lnTo>
                      <a:pt x="548" y="746"/>
                    </a:lnTo>
                    <a:lnTo>
                      <a:pt x="542" y="748"/>
                    </a:lnTo>
                    <a:lnTo>
                      <a:pt x="538" y="740"/>
                    </a:lnTo>
                    <a:lnTo>
                      <a:pt x="528" y="740"/>
                    </a:lnTo>
                    <a:lnTo>
                      <a:pt x="518" y="744"/>
                    </a:lnTo>
                    <a:lnTo>
                      <a:pt x="510" y="752"/>
                    </a:lnTo>
                    <a:lnTo>
                      <a:pt x="494" y="760"/>
                    </a:lnTo>
                    <a:lnTo>
                      <a:pt x="492" y="764"/>
                    </a:lnTo>
                    <a:lnTo>
                      <a:pt x="480" y="764"/>
                    </a:lnTo>
                    <a:lnTo>
                      <a:pt x="468" y="772"/>
                    </a:lnTo>
                    <a:lnTo>
                      <a:pt x="458" y="780"/>
                    </a:lnTo>
                    <a:lnTo>
                      <a:pt x="456" y="794"/>
                    </a:lnTo>
                    <a:lnTo>
                      <a:pt x="454" y="804"/>
                    </a:lnTo>
                    <a:lnTo>
                      <a:pt x="454" y="828"/>
                    </a:lnTo>
                    <a:lnTo>
                      <a:pt x="456" y="832"/>
                    </a:lnTo>
                    <a:lnTo>
                      <a:pt x="458" y="838"/>
                    </a:lnTo>
                    <a:lnTo>
                      <a:pt x="458" y="844"/>
                    </a:lnTo>
                    <a:lnTo>
                      <a:pt x="448" y="840"/>
                    </a:lnTo>
                    <a:lnTo>
                      <a:pt x="438" y="838"/>
                    </a:lnTo>
                    <a:lnTo>
                      <a:pt x="432" y="840"/>
                    </a:lnTo>
                    <a:lnTo>
                      <a:pt x="424" y="840"/>
                    </a:lnTo>
                    <a:lnTo>
                      <a:pt x="422" y="846"/>
                    </a:lnTo>
                    <a:lnTo>
                      <a:pt x="408" y="846"/>
                    </a:lnTo>
                    <a:lnTo>
                      <a:pt x="400" y="838"/>
                    </a:lnTo>
                    <a:lnTo>
                      <a:pt x="394" y="836"/>
                    </a:lnTo>
                    <a:lnTo>
                      <a:pt x="386" y="838"/>
                    </a:lnTo>
                    <a:lnTo>
                      <a:pt x="376" y="842"/>
                    </a:lnTo>
                    <a:lnTo>
                      <a:pt x="370" y="836"/>
                    </a:lnTo>
                    <a:lnTo>
                      <a:pt x="370" y="832"/>
                    </a:lnTo>
                    <a:lnTo>
                      <a:pt x="358" y="826"/>
                    </a:lnTo>
                    <a:lnTo>
                      <a:pt x="352" y="826"/>
                    </a:lnTo>
                    <a:lnTo>
                      <a:pt x="350" y="826"/>
                    </a:lnTo>
                    <a:lnTo>
                      <a:pt x="352" y="822"/>
                    </a:lnTo>
                    <a:lnTo>
                      <a:pt x="350" y="818"/>
                    </a:lnTo>
                    <a:lnTo>
                      <a:pt x="348" y="814"/>
                    </a:lnTo>
                    <a:lnTo>
                      <a:pt x="344" y="814"/>
                    </a:lnTo>
                    <a:lnTo>
                      <a:pt x="338" y="816"/>
                    </a:lnTo>
                    <a:lnTo>
                      <a:pt x="336" y="820"/>
                    </a:lnTo>
                    <a:lnTo>
                      <a:pt x="334" y="806"/>
                    </a:lnTo>
                    <a:lnTo>
                      <a:pt x="328" y="800"/>
                    </a:lnTo>
                    <a:lnTo>
                      <a:pt x="318" y="800"/>
                    </a:lnTo>
                    <a:lnTo>
                      <a:pt x="312" y="794"/>
                    </a:lnTo>
                    <a:lnTo>
                      <a:pt x="298" y="788"/>
                    </a:lnTo>
                    <a:lnTo>
                      <a:pt x="284" y="782"/>
                    </a:lnTo>
                    <a:lnTo>
                      <a:pt x="280" y="786"/>
                    </a:lnTo>
                    <a:lnTo>
                      <a:pt x="282" y="798"/>
                    </a:lnTo>
                    <a:lnTo>
                      <a:pt x="262" y="798"/>
                    </a:lnTo>
                    <a:lnTo>
                      <a:pt x="260" y="794"/>
                    </a:lnTo>
                    <a:lnTo>
                      <a:pt x="228" y="790"/>
                    </a:lnTo>
                    <a:lnTo>
                      <a:pt x="214" y="774"/>
                    </a:lnTo>
                    <a:lnTo>
                      <a:pt x="208" y="776"/>
                    </a:lnTo>
                    <a:lnTo>
                      <a:pt x="194" y="778"/>
                    </a:lnTo>
                    <a:lnTo>
                      <a:pt x="184" y="764"/>
                    </a:lnTo>
                    <a:lnTo>
                      <a:pt x="184" y="758"/>
                    </a:lnTo>
                    <a:lnTo>
                      <a:pt x="176" y="760"/>
                    </a:lnTo>
                    <a:lnTo>
                      <a:pt x="168" y="756"/>
                    </a:lnTo>
                    <a:lnTo>
                      <a:pt x="150" y="744"/>
                    </a:lnTo>
                    <a:lnTo>
                      <a:pt x="148" y="738"/>
                    </a:lnTo>
                    <a:lnTo>
                      <a:pt x="140" y="742"/>
                    </a:lnTo>
                    <a:lnTo>
                      <a:pt x="132" y="742"/>
                    </a:lnTo>
                    <a:lnTo>
                      <a:pt x="134" y="734"/>
                    </a:lnTo>
                    <a:lnTo>
                      <a:pt x="140" y="726"/>
                    </a:lnTo>
                    <a:lnTo>
                      <a:pt x="138" y="720"/>
                    </a:lnTo>
                    <a:lnTo>
                      <a:pt x="130" y="720"/>
                    </a:lnTo>
                    <a:lnTo>
                      <a:pt x="126" y="718"/>
                    </a:lnTo>
                    <a:lnTo>
                      <a:pt x="114" y="708"/>
                    </a:lnTo>
                    <a:lnTo>
                      <a:pt x="126" y="706"/>
                    </a:lnTo>
                    <a:lnTo>
                      <a:pt x="136" y="692"/>
                    </a:lnTo>
                    <a:lnTo>
                      <a:pt x="146" y="670"/>
                    </a:lnTo>
                    <a:lnTo>
                      <a:pt x="156" y="648"/>
                    </a:lnTo>
                    <a:lnTo>
                      <a:pt x="164" y="626"/>
                    </a:lnTo>
                    <a:lnTo>
                      <a:pt x="170" y="606"/>
                    </a:lnTo>
                    <a:lnTo>
                      <a:pt x="170" y="598"/>
                    </a:lnTo>
                    <a:lnTo>
                      <a:pt x="174" y="588"/>
                    </a:lnTo>
                    <a:lnTo>
                      <a:pt x="180" y="588"/>
                    </a:lnTo>
                    <a:lnTo>
                      <a:pt x="184" y="586"/>
                    </a:lnTo>
                    <a:lnTo>
                      <a:pt x="184" y="580"/>
                    </a:lnTo>
                    <a:lnTo>
                      <a:pt x="178" y="582"/>
                    </a:lnTo>
                    <a:lnTo>
                      <a:pt x="176" y="576"/>
                    </a:lnTo>
                    <a:lnTo>
                      <a:pt x="180" y="552"/>
                    </a:lnTo>
                    <a:lnTo>
                      <a:pt x="188" y="526"/>
                    </a:lnTo>
                    <a:lnTo>
                      <a:pt x="190" y="518"/>
                    </a:lnTo>
                    <a:lnTo>
                      <a:pt x="190" y="510"/>
                    </a:lnTo>
                    <a:lnTo>
                      <a:pt x="194" y="506"/>
                    </a:lnTo>
                    <a:lnTo>
                      <a:pt x="198" y="504"/>
                    </a:lnTo>
                    <a:lnTo>
                      <a:pt x="200" y="508"/>
                    </a:lnTo>
                    <a:lnTo>
                      <a:pt x="204" y="514"/>
                    </a:lnTo>
                    <a:lnTo>
                      <a:pt x="210" y="520"/>
                    </a:lnTo>
                    <a:lnTo>
                      <a:pt x="214" y="528"/>
                    </a:lnTo>
                    <a:lnTo>
                      <a:pt x="218" y="530"/>
                    </a:lnTo>
                    <a:lnTo>
                      <a:pt x="218" y="524"/>
                    </a:lnTo>
                    <a:lnTo>
                      <a:pt x="216" y="514"/>
                    </a:lnTo>
                    <a:lnTo>
                      <a:pt x="208" y="504"/>
                    </a:lnTo>
                    <a:lnTo>
                      <a:pt x="200" y="496"/>
                    </a:lnTo>
                    <a:lnTo>
                      <a:pt x="194" y="492"/>
                    </a:lnTo>
                    <a:lnTo>
                      <a:pt x="190" y="488"/>
                    </a:lnTo>
                    <a:lnTo>
                      <a:pt x="188" y="482"/>
                    </a:lnTo>
                    <a:lnTo>
                      <a:pt x="192" y="478"/>
                    </a:lnTo>
                    <a:lnTo>
                      <a:pt x="192" y="472"/>
                    </a:lnTo>
                    <a:lnTo>
                      <a:pt x="186" y="466"/>
                    </a:lnTo>
                    <a:lnTo>
                      <a:pt x="182" y="462"/>
                    </a:lnTo>
                    <a:lnTo>
                      <a:pt x="184" y="458"/>
                    </a:lnTo>
                    <a:lnTo>
                      <a:pt x="188" y="456"/>
                    </a:lnTo>
                    <a:lnTo>
                      <a:pt x="192" y="460"/>
                    </a:lnTo>
                    <a:lnTo>
                      <a:pt x="194" y="466"/>
                    </a:lnTo>
                    <a:lnTo>
                      <a:pt x="194" y="470"/>
                    </a:lnTo>
                    <a:lnTo>
                      <a:pt x="202" y="472"/>
                    </a:lnTo>
                    <a:lnTo>
                      <a:pt x="204" y="466"/>
                    </a:lnTo>
                    <a:lnTo>
                      <a:pt x="204" y="456"/>
                    </a:lnTo>
                    <a:lnTo>
                      <a:pt x="202" y="446"/>
                    </a:lnTo>
                    <a:lnTo>
                      <a:pt x="198" y="442"/>
                    </a:lnTo>
                    <a:lnTo>
                      <a:pt x="200" y="436"/>
                    </a:lnTo>
                    <a:lnTo>
                      <a:pt x="206" y="434"/>
                    </a:lnTo>
                    <a:lnTo>
                      <a:pt x="204" y="430"/>
                    </a:lnTo>
                    <a:lnTo>
                      <a:pt x="202" y="430"/>
                    </a:lnTo>
                    <a:lnTo>
                      <a:pt x="198" y="434"/>
                    </a:lnTo>
                    <a:lnTo>
                      <a:pt x="194" y="428"/>
                    </a:lnTo>
                    <a:lnTo>
                      <a:pt x="184" y="420"/>
                    </a:lnTo>
                    <a:lnTo>
                      <a:pt x="180" y="416"/>
                    </a:lnTo>
                    <a:lnTo>
                      <a:pt x="172" y="410"/>
                    </a:lnTo>
                    <a:lnTo>
                      <a:pt x="164" y="402"/>
                    </a:lnTo>
                    <a:lnTo>
                      <a:pt x="160" y="388"/>
                    </a:lnTo>
                    <a:lnTo>
                      <a:pt x="154" y="378"/>
                    </a:lnTo>
                    <a:lnTo>
                      <a:pt x="148" y="372"/>
                    </a:lnTo>
                    <a:lnTo>
                      <a:pt x="146" y="364"/>
                    </a:lnTo>
                    <a:lnTo>
                      <a:pt x="146" y="360"/>
                    </a:lnTo>
                    <a:lnTo>
                      <a:pt x="142" y="356"/>
                    </a:lnTo>
                    <a:lnTo>
                      <a:pt x="144" y="352"/>
                    </a:lnTo>
                    <a:lnTo>
                      <a:pt x="148" y="358"/>
                    </a:lnTo>
                    <a:lnTo>
                      <a:pt x="152" y="360"/>
                    </a:lnTo>
                    <a:lnTo>
                      <a:pt x="158" y="354"/>
                    </a:lnTo>
                    <a:lnTo>
                      <a:pt x="158" y="350"/>
                    </a:lnTo>
                    <a:lnTo>
                      <a:pt x="154" y="346"/>
                    </a:lnTo>
                    <a:lnTo>
                      <a:pt x="150" y="342"/>
                    </a:lnTo>
                    <a:lnTo>
                      <a:pt x="146" y="336"/>
                    </a:lnTo>
                    <a:lnTo>
                      <a:pt x="150" y="332"/>
                    </a:lnTo>
                    <a:lnTo>
                      <a:pt x="150" y="326"/>
                    </a:lnTo>
                    <a:lnTo>
                      <a:pt x="146" y="326"/>
                    </a:lnTo>
                    <a:lnTo>
                      <a:pt x="142" y="328"/>
                    </a:lnTo>
                    <a:lnTo>
                      <a:pt x="136" y="324"/>
                    </a:lnTo>
                    <a:lnTo>
                      <a:pt x="130" y="318"/>
                    </a:lnTo>
                    <a:lnTo>
                      <a:pt x="128" y="312"/>
                    </a:lnTo>
                    <a:lnTo>
                      <a:pt x="132" y="308"/>
                    </a:lnTo>
                    <a:lnTo>
                      <a:pt x="134" y="300"/>
                    </a:lnTo>
                    <a:lnTo>
                      <a:pt x="128" y="298"/>
                    </a:lnTo>
                    <a:lnTo>
                      <a:pt x="118" y="298"/>
                    </a:lnTo>
                    <a:lnTo>
                      <a:pt x="112" y="296"/>
                    </a:lnTo>
                    <a:lnTo>
                      <a:pt x="106" y="288"/>
                    </a:lnTo>
                    <a:lnTo>
                      <a:pt x="100" y="288"/>
                    </a:lnTo>
                    <a:lnTo>
                      <a:pt x="94" y="288"/>
                    </a:lnTo>
                    <a:lnTo>
                      <a:pt x="86" y="276"/>
                    </a:lnTo>
                    <a:lnTo>
                      <a:pt x="78" y="270"/>
                    </a:lnTo>
                    <a:lnTo>
                      <a:pt x="68" y="264"/>
                    </a:lnTo>
                    <a:lnTo>
                      <a:pt x="58" y="258"/>
                    </a:lnTo>
                    <a:lnTo>
                      <a:pt x="50" y="258"/>
                    </a:lnTo>
                    <a:lnTo>
                      <a:pt x="46" y="248"/>
                    </a:lnTo>
                    <a:lnTo>
                      <a:pt x="36" y="248"/>
                    </a:lnTo>
                    <a:lnTo>
                      <a:pt x="32" y="248"/>
                    </a:lnTo>
                    <a:lnTo>
                      <a:pt x="30" y="252"/>
                    </a:lnTo>
                    <a:lnTo>
                      <a:pt x="24" y="254"/>
                    </a:lnTo>
                    <a:lnTo>
                      <a:pt x="18" y="250"/>
                    </a:lnTo>
                    <a:lnTo>
                      <a:pt x="16" y="240"/>
                    </a:lnTo>
                    <a:lnTo>
                      <a:pt x="14" y="232"/>
                    </a:lnTo>
                    <a:lnTo>
                      <a:pt x="10" y="228"/>
                    </a:lnTo>
                    <a:lnTo>
                      <a:pt x="2" y="228"/>
                    </a:lnTo>
                    <a:lnTo>
                      <a:pt x="0" y="224"/>
                    </a:lnTo>
                    <a:lnTo>
                      <a:pt x="2" y="220"/>
                    </a:lnTo>
                    <a:lnTo>
                      <a:pt x="16" y="220"/>
                    </a:lnTo>
                    <a:lnTo>
                      <a:pt x="22" y="222"/>
                    </a:lnTo>
                    <a:lnTo>
                      <a:pt x="28" y="222"/>
                    </a:lnTo>
                    <a:lnTo>
                      <a:pt x="28" y="216"/>
                    </a:lnTo>
                    <a:lnTo>
                      <a:pt x="24" y="212"/>
                    </a:lnTo>
                    <a:lnTo>
                      <a:pt x="18" y="208"/>
                    </a:lnTo>
                    <a:lnTo>
                      <a:pt x="16" y="206"/>
                    </a:lnTo>
                    <a:lnTo>
                      <a:pt x="18" y="202"/>
                    </a:lnTo>
                    <a:lnTo>
                      <a:pt x="22" y="200"/>
                    </a:lnTo>
                    <a:lnTo>
                      <a:pt x="20" y="196"/>
                    </a:lnTo>
                    <a:lnTo>
                      <a:pt x="18" y="196"/>
                    </a:lnTo>
                    <a:lnTo>
                      <a:pt x="10" y="200"/>
                    </a:lnTo>
                    <a:lnTo>
                      <a:pt x="4" y="194"/>
                    </a:lnTo>
                    <a:lnTo>
                      <a:pt x="4" y="186"/>
                    </a:lnTo>
                    <a:lnTo>
                      <a:pt x="8" y="176"/>
                    </a:lnTo>
                    <a:lnTo>
                      <a:pt x="24" y="168"/>
                    </a:lnTo>
                    <a:lnTo>
                      <a:pt x="44" y="170"/>
                    </a:lnTo>
                    <a:lnTo>
                      <a:pt x="58" y="166"/>
                    </a:lnTo>
                    <a:lnTo>
                      <a:pt x="64" y="172"/>
                    </a:lnTo>
                    <a:lnTo>
                      <a:pt x="70" y="170"/>
                    </a:lnTo>
                    <a:lnTo>
                      <a:pt x="76" y="174"/>
                    </a:lnTo>
                    <a:lnTo>
                      <a:pt x="82" y="176"/>
                    </a:lnTo>
                    <a:lnTo>
                      <a:pt x="84" y="170"/>
                    </a:lnTo>
                    <a:lnTo>
                      <a:pt x="86" y="164"/>
                    </a:lnTo>
                    <a:lnTo>
                      <a:pt x="94" y="164"/>
                    </a:lnTo>
                    <a:lnTo>
                      <a:pt x="102" y="164"/>
                    </a:lnTo>
                    <a:lnTo>
                      <a:pt x="108" y="166"/>
                    </a:lnTo>
                    <a:lnTo>
                      <a:pt x="114" y="166"/>
                    </a:lnTo>
                    <a:lnTo>
                      <a:pt x="120" y="172"/>
                    </a:lnTo>
                    <a:lnTo>
                      <a:pt x="128" y="184"/>
                    </a:lnTo>
                    <a:lnTo>
                      <a:pt x="130" y="190"/>
                    </a:lnTo>
                    <a:lnTo>
                      <a:pt x="134" y="198"/>
                    </a:lnTo>
                    <a:lnTo>
                      <a:pt x="140" y="202"/>
                    </a:lnTo>
                    <a:lnTo>
                      <a:pt x="148" y="196"/>
                    </a:lnTo>
                    <a:lnTo>
                      <a:pt x="152" y="192"/>
                    </a:lnTo>
                    <a:lnTo>
                      <a:pt x="162" y="192"/>
                    </a:lnTo>
                    <a:lnTo>
                      <a:pt x="164" y="190"/>
                    </a:lnTo>
                    <a:lnTo>
                      <a:pt x="166" y="194"/>
                    </a:lnTo>
                    <a:lnTo>
                      <a:pt x="178" y="200"/>
                    </a:lnTo>
                    <a:lnTo>
                      <a:pt x="184" y="196"/>
                    </a:lnTo>
                    <a:lnTo>
                      <a:pt x="194" y="192"/>
                    </a:lnTo>
                    <a:lnTo>
                      <a:pt x="194" y="198"/>
                    </a:lnTo>
                    <a:lnTo>
                      <a:pt x="198" y="202"/>
                    </a:lnTo>
                    <a:lnTo>
                      <a:pt x="204" y="204"/>
                    </a:lnTo>
                    <a:lnTo>
                      <a:pt x="218" y="206"/>
                    </a:lnTo>
                    <a:lnTo>
                      <a:pt x="218" y="198"/>
                    </a:lnTo>
                    <a:lnTo>
                      <a:pt x="214" y="192"/>
                    </a:lnTo>
                    <a:lnTo>
                      <a:pt x="214" y="176"/>
                    </a:lnTo>
                    <a:lnTo>
                      <a:pt x="218" y="160"/>
                    </a:lnTo>
                    <a:lnTo>
                      <a:pt x="216" y="142"/>
                    </a:lnTo>
                    <a:lnTo>
                      <a:pt x="214" y="134"/>
                    </a:lnTo>
                    <a:lnTo>
                      <a:pt x="208" y="128"/>
                    </a:lnTo>
                    <a:lnTo>
                      <a:pt x="206" y="116"/>
                    </a:lnTo>
                    <a:lnTo>
                      <a:pt x="206" y="104"/>
                    </a:lnTo>
                    <a:lnTo>
                      <a:pt x="206" y="96"/>
                    </a:lnTo>
                    <a:lnTo>
                      <a:pt x="214" y="98"/>
                    </a:lnTo>
                    <a:lnTo>
                      <a:pt x="222" y="104"/>
                    </a:lnTo>
                    <a:lnTo>
                      <a:pt x="228" y="106"/>
                    </a:lnTo>
                    <a:lnTo>
                      <a:pt x="234" y="100"/>
                    </a:lnTo>
                    <a:lnTo>
                      <a:pt x="240" y="100"/>
                    </a:lnTo>
                    <a:lnTo>
                      <a:pt x="244" y="104"/>
                    </a:lnTo>
                    <a:lnTo>
                      <a:pt x="248" y="110"/>
                    </a:lnTo>
                    <a:lnTo>
                      <a:pt x="246" y="116"/>
                    </a:lnTo>
                    <a:lnTo>
                      <a:pt x="242" y="116"/>
                    </a:lnTo>
                    <a:lnTo>
                      <a:pt x="242" y="122"/>
                    </a:lnTo>
                    <a:lnTo>
                      <a:pt x="246" y="126"/>
                    </a:lnTo>
                    <a:lnTo>
                      <a:pt x="246" y="132"/>
                    </a:lnTo>
                    <a:lnTo>
                      <a:pt x="248" y="138"/>
                    </a:lnTo>
                    <a:lnTo>
                      <a:pt x="252" y="138"/>
                    </a:lnTo>
                    <a:lnTo>
                      <a:pt x="260" y="136"/>
                    </a:lnTo>
                    <a:lnTo>
                      <a:pt x="268" y="138"/>
                    </a:lnTo>
                    <a:lnTo>
                      <a:pt x="282" y="144"/>
                    </a:lnTo>
                    <a:lnTo>
                      <a:pt x="294" y="144"/>
                    </a:lnTo>
                    <a:lnTo>
                      <a:pt x="300" y="150"/>
                    </a:lnTo>
                    <a:lnTo>
                      <a:pt x="318" y="154"/>
                    </a:lnTo>
                    <a:lnTo>
                      <a:pt x="326" y="148"/>
                    </a:lnTo>
                    <a:lnTo>
                      <a:pt x="336" y="142"/>
                    </a:lnTo>
                    <a:lnTo>
                      <a:pt x="336" y="138"/>
                    </a:lnTo>
                    <a:lnTo>
                      <a:pt x="332" y="136"/>
                    </a:lnTo>
                    <a:lnTo>
                      <a:pt x="330" y="130"/>
                    </a:lnTo>
                    <a:lnTo>
                      <a:pt x="334" y="120"/>
                    </a:lnTo>
                    <a:lnTo>
                      <a:pt x="340" y="114"/>
                    </a:lnTo>
                    <a:lnTo>
                      <a:pt x="354" y="110"/>
                    </a:lnTo>
                    <a:lnTo>
                      <a:pt x="366" y="102"/>
                    </a:lnTo>
                    <a:lnTo>
                      <a:pt x="394" y="104"/>
                    </a:lnTo>
                    <a:lnTo>
                      <a:pt x="408" y="98"/>
                    </a:lnTo>
                    <a:lnTo>
                      <a:pt x="420" y="88"/>
                    </a:lnTo>
                    <a:lnTo>
                      <a:pt x="430" y="74"/>
                    </a:lnTo>
                    <a:lnTo>
                      <a:pt x="432" y="52"/>
                    </a:lnTo>
                    <a:lnTo>
                      <a:pt x="436" y="28"/>
                    </a:lnTo>
                    <a:lnTo>
                      <a:pt x="438" y="16"/>
                    </a:lnTo>
                    <a:lnTo>
                      <a:pt x="454" y="8"/>
                    </a:lnTo>
                    <a:lnTo>
                      <a:pt x="476" y="4"/>
                    </a:lnTo>
                    <a:lnTo>
                      <a:pt x="500" y="0"/>
                    </a:lnTo>
                    <a:lnTo>
                      <a:pt x="500" y="4"/>
                    </a:lnTo>
                    <a:lnTo>
                      <a:pt x="502" y="8"/>
                    </a:lnTo>
                    <a:lnTo>
                      <a:pt x="502" y="12"/>
                    </a:lnTo>
                    <a:lnTo>
                      <a:pt x="512" y="22"/>
                    </a:lnTo>
                    <a:lnTo>
                      <a:pt x="522" y="32"/>
                    </a:lnTo>
                    <a:lnTo>
                      <a:pt x="534" y="34"/>
                    </a:lnTo>
                    <a:lnTo>
                      <a:pt x="540" y="48"/>
                    </a:lnTo>
                    <a:lnTo>
                      <a:pt x="540" y="60"/>
                    </a:lnTo>
                    <a:lnTo>
                      <a:pt x="554" y="58"/>
                    </a:lnTo>
                    <a:lnTo>
                      <a:pt x="564" y="68"/>
                    </a:lnTo>
                    <a:lnTo>
                      <a:pt x="564" y="78"/>
                    </a:lnTo>
                    <a:lnTo>
                      <a:pt x="584" y="78"/>
                    </a:lnTo>
                    <a:lnTo>
                      <a:pt x="594" y="88"/>
                    </a:lnTo>
                    <a:lnTo>
                      <a:pt x="590" y="94"/>
                    </a:lnTo>
                    <a:lnTo>
                      <a:pt x="596" y="104"/>
                    </a:lnTo>
                    <a:lnTo>
                      <a:pt x="590" y="110"/>
                    </a:lnTo>
                    <a:lnTo>
                      <a:pt x="592" y="118"/>
                    </a:lnTo>
                    <a:lnTo>
                      <a:pt x="610" y="120"/>
                    </a:lnTo>
                    <a:lnTo>
                      <a:pt x="620" y="118"/>
                    </a:lnTo>
                    <a:lnTo>
                      <a:pt x="624" y="112"/>
                    </a:lnTo>
                    <a:lnTo>
                      <a:pt x="624" y="106"/>
                    </a:lnTo>
                    <a:lnTo>
                      <a:pt x="632" y="100"/>
                    </a:lnTo>
                    <a:lnTo>
                      <a:pt x="636" y="108"/>
                    </a:lnTo>
                    <a:lnTo>
                      <a:pt x="630" y="116"/>
                    </a:lnTo>
                    <a:lnTo>
                      <a:pt x="632" y="134"/>
                    </a:lnTo>
                    <a:lnTo>
                      <a:pt x="642" y="136"/>
                    </a:lnTo>
                    <a:lnTo>
                      <a:pt x="664" y="152"/>
                    </a:lnTo>
                    <a:lnTo>
                      <a:pt x="670" y="164"/>
                    </a:lnTo>
                    <a:lnTo>
                      <a:pt x="692" y="166"/>
                    </a:lnTo>
                    <a:lnTo>
                      <a:pt x="696" y="170"/>
                    </a:lnTo>
                    <a:lnTo>
                      <a:pt x="702" y="174"/>
                    </a:lnTo>
                    <a:lnTo>
                      <a:pt x="706" y="172"/>
                    </a:lnTo>
                    <a:lnTo>
                      <a:pt x="710" y="168"/>
                    </a:lnTo>
                    <a:lnTo>
                      <a:pt x="718" y="168"/>
                    </a:lnTo>
                    <a:lnTo>
                      <a:pt x="724" y="170"/>
                    </a:lnTo>
                    <a:lnTo>
                      <a:pt x="736" y="176"/>
                    </a:lnTo>
                    <a:lnTo>
                      <a:pt x="738" y="188"/>
                    </a:lnTo>
                    <a:lnTo>
                      <a:pt x="752" y="204"/>
                    </a:lnTo>
                    <a:lnTo>
                      <a:pt x="754" y="198"/>
                    </a:lnTo>
                    <a:lnTo>
                      <a:pt x="766" y="202"/>
                    </a:lnTo>
                    <a:lnTo>
                      <a:pt x="766" y="208"/>
                    </a:lnTo>
                    <a:lnTo>
                      <a:pt x="778" y="210"/>
                    </a:lnTo>
                    <a:lnTo>
                      <a:pt x="794" y="208"/>
                    </a:lnTo>
                    <a:lnTo>
                      <a:pt x="802" y="216"/>
                    </a:lnTo>
                    <a:lnTo>
                      <a:pt x="824" y="218"/>
                    </a:lnTo>
                    <a:lnTo>
                      <a:pt x="842" y="226"/>
                    </a:lnTo>
                    <a:lnTo>
                      <a:pt x="826" y="244"/>
                    </a:lnTo>
                    <a:lnTo>
                      <a:pt x="814" y="258"/>
                    </a:lnTo>
                    <a:lnTo>
                      <a:pt x="808" y="284"/>
                    </a:lnTo>
                    <a:lnTo>
                      <a:pt x="798" y="308"/>
                    </a:lnTo>
                    <a:lnTo>
                      <a:pt x="802" y="318"/>
                    </a:lnTo>
                    <a:lnTo>
                      <a:pt x="794" y="332"/>
                    </a:lnTo>
                    <a:lnTo>
                      <a:pt x="796" y="354"/>
                    </a:lnTo>
                    <a:lnTo>
                      <a:pt x="790" y="362"/>
                    </a:lnTo>
                    <a:lnTo>
                      <a:pt x="784" y="372"/>
                    </a:lnTo>
                    <a:lnTo>
                      <a:pt x="770" y="372"/>
                    </a:lnTo>
                    <a:lnTo>
                      <a:pt x="768" y="366"/>
                    </a:lnTo>
                    <a:lnTo>
                      <a:pt x="758" y="368"/>
                    </a:lnTo>
                    <a:lnTo>
                      <a:pt x="756" y="382"/>
                    </a:lnTo>
                    <a:lnTo>
                      <a:pt x="742" y="390"/>
                    </a:lnTo>
                    <a:lnTo>
                      <a:pt x="738" y="408"/>
                    </a:lnTo>
                    <a:lnTo>
                      <a:pt x="722" y="418"/>
                    </a:lnTo>
                    <a:lnTo>
                      <a:pt x="718" y="436"/>
                    </a:lnTo>
                    <a:lnTo>
                      <a:pt x="698" y="450"/>
                    </a:lnTo>
                    <a:lnTo>
                      <a:pt x="692" y="462"/>
                    </a:lnTo>
                    <a:lnTo>
                      <a:pt x="698" y="470"/>
                    </a:lnTo>
                    <a:lnTo>
                      <a:pt x="692" y="482"/>
                    </a:lnTo>
                    <a:lnTo>
                      <a:pt x="684" y="486"/>
                    </a:lnTo>
                    <a:lnTo>
                      <a:pt x="684" y="492"/>
                    </a:lnTo>
                    <a:lnTo>
                      <a:pt x="692" y="494"/>
                    </a:lnTo>
                    <a:lnTo>
                      <a:pt x="706" y="484"/>
                    </a:lnTo>
                    <a:lnTo>
                      <a:pt x="708" y="476"/>
                    </a:lnTo>
                    <a:lnTo>
                      <a:pt x="718" y="470"/>
                    </a:lnTo>
                    <a:lnTo>
                      <a:pt x="730" y="472"/>
                    </a:lnTo>
                    <a:lnTo>
                      <a:pt x="742" y="480"/>
                    </a:lnTo>
                    <a:lnTo>
                      <a:pt x="740" y="498"/>
                    </a:lnTo>
                    <a:lnTo>
                      <a:pt x="750" y="506"/>
                    </a:lnTo>
                    <a:lnTo>
                      <a:pt x="754" y="520"/>
                    </a:lnTo>
                    <a:lnTo>
                      <a:pt x="752" y="526"/>
                    </a:lnTo>
                    <a:lnTo>
                      <a:pt x="742" y="524"/>
                    </a:lnTo>
                    <a:lnTo>
                      <a:pt x="734" y="532"/>
                    </a:lnTo>
                    <a:lnTo>
                      <a:pt x="742" y="542"/>
                    </a:lnTo>
                    <a:lnTo>
                      <a:pt x="748" y="546"/>
                    </a:lnTo>
                    <a:lnTo>
                      <a:pt x="750" y="560"/>
                    </a:lnTo>
                    <a:lnTo>
                      <a:pt x="762" y="570"/>
                    </a:lnTo>
                    <a:lnTo>
                      <a:pt x="756" y="576"/>
                    </a:lnTo>
                    <a:lnTo>
                      <a:pt x="756" y="586"/>
                    </a:lnTo>
                    <a:lnTo>
                      <a:pt x="748" y="586"/>
                    </a:lnTo>
                    <a:lnTo>
                      <a:pt x="742" y="594"/>
                    </a:lnTo>
                    <a:lnTo>
                      <a:pt x="732" y="592"/>
                    </a:lnTo>
                    <a:lnTo>
                      <a:pt x="724" y="598"/>
                    </a:lnTo>
                    <a:lnTo>
                      <a:pt x="730" y="608"/>
                    </a:lnTo>
                    <a:lnTo>
                      <a:pt x="730" y="614"/>
                    </a:lnTo>
                    <a:lnTo>
                      <a:pt x="734" y="620"/>
                    </a:lnTo>
                    <a:lnTo>
                      <a:pt x="748" y="622"/>
                    </a:lnTo>
                    <a:lnTo>
                      <a:pt x="752" y="634"/>
                    </a:lnTo>
                    <a:lnTo>
                      <a:pt x="736" y="650"/>
                    </a:lnTo>
                    <a:lnTo>
                      <a:pt x="740" y="662"/>
                    </a:lnTo>
                    <a:lnTo>
                      <a:pt x="738" y="668"/>
                    </a:lnTo>
                    <a:lnTo>
                      <a:pt x="742" y="680"/>
                    </a:lnTo>
                    <a:lnTo>
                      <a:pt x="770" y="692"/>
                    </a:lnTo>
                    <a:lnTo>
                      <a:pt x="790" y="692"/>
                    </a:lnTo>
                    <a:lnTo>
                      <a:pt x="794" y="702"/>
                    </a:lnTo>
                    <a:lnTo>
                      <a:pt x="788" y="706"/>
                    </a:lnTo>
                    <a:lnTo>
                      <a:pt x="780" y="718"/>
                    </a:lnTo>
                    <a:lnTo>
                      <a:pt x="784" y="730"/>
                    </a:lnTo>
                    <a:lnTo>
                      <a:pt x="782" y="730"/>
                    </a:lnTo>
                    <a:lnTo>
                      <a:pt x="782" y="732"/>
                    </a:lnTo>
                    <a:lnTo>
                      <a:pt x="778" y="728"/>
                    </a:lnTo>
                    <a:lnTo>
                      <a:pt x="776" y="728"/>
                    </a:lnTo>
                    <a:lnTo>
                      <a:pt x="772" y="728"/>
                    </a:lnTo>
                    <a:lnTo>
                      <a:pt x="768" y="730"/>
                    </a:lnTo>
                    <a:lnTo>
                      <a:pt x="766" y="732"/>
                    </a:lnTo>
                    <a:lnTo>
                      <a:pt x="766" y="738"/>
                    </a:lnTo>
                    <a:lnTo>
                      <a:pt x="766" y="740"/>
                    </a:lnTo>
                    <a:lnTo>
                      <a:pt x="768" y="740"/>
                    </a:lnTo>
                    <a:close/>
                  </a:path>
                </a:pathLst>
              </a:custGeom>
              <a:solidFill>
                <a:srgbClr val="0018A8"/>
              </a:solidFill>
              <a:ln w="6350">
                <a:solidFill>
                  <a:srgbClr val="FFFFFF"/>
                </a:solidFill>
                <a:round/>
                <a:headEnd/>
                <a:tailEnd/>
              </a:ln>
            </p:spPr>
            <p:txBody>
              <a:bodyPr lIns="0" tIns="54000" rIns="0" bIns="54000" anchor="ctr"/>
              <a:lstStyle/>
              <a:p>
                <a:pPr fontAlgn="base">
                  <a:spcBef>
                    <a:spcPct val="0"/>
                  </a:spcBef>
                  <a:spcAft>
                    <a:spcPct val="0"/>
                  </a:spcAft>
                </a:pPr>
                <a:endParaRPr lang="en-US">
                  <a:solidFill>
                    <a:srgbClr val="000000"/>
                  </a:solidFill>
                  <a:cs typeface="Arial" charset="0"/>
                </a:endParaRPr>
              </a:p>
            </p:txBody>
          </p:sp>
          <p:sp>
            <p:nvSpPr>
              <p:cNvPr id="51" name="Freeform 1791"/>
              <p:cNvSpPr>
                <a:spLocks/>
              </p:cNvSpPr>
              <p:nvPr/>
            </p:nvSpPr>
            <p:spPr bwMode="gray">
              <a:xfrm>
                <a:off x="2837443" y="5252740"/>
                <a:ext cx="1314451" cy="1089007"/>
              </a:xfrm>
              <a:custGeom>
                <a:avLst/>
                <a:gdLst>
                  <a:gd name="T0" fmla="*/ 66832 w 894"/>
                  <a:gd name="T1" fmla="*/ 21436 h 786"/>
                  <a:gd name="T2" fmla="*/ 70613 w 894"/>
                  <a:gd name="T3" fmla="*/ 21503 h 786"/>
                  <a:gd name="T4" fmla="*/ 73359 w 894"/>
                  <a:gd name="T5" fmla="*/ 22859 h 786"/>
                  <a:gd name="T6" fmla="*/ 72743 w 894"/>
                  <a:gd name="T7" fmla="*/ 24830 h 786"/>
                  <a:gd name="T8" fmla="*/ 69069 w 894"/>
                  <a:gd name="T9" fmla="*/ 28363 h 786"/>
                  <a:gd name="T10" fmla="*/ 64043 w 894"/>
                  <a:gd name="T11" fmla="*/ 31009 h 786"/>
                  <a:gd name="T12" fmla="*/ 57544 w 894"/>
                  <a:gd name="T13" fmla="*/ 34115 h 786"/>
                  <a:gd name="T14" fmla="*/ 49759 w 894"/>
                  <a:gd name="T15" fmla="*/ 41590 h 786"/>
                  <a:gd name="T16" fmla="*/ 50363 w 894"/>
                  <a:gd name="T17" fmla="*/ 48848 h 786"/>
                  <a:gd name="T18" fmla="*/ 48881 w 894"/>
                  <a:gd name="T19" fmla="*/ 51797 h 786"/>
                  <a:gd name="T20" fmla="*/ 45431 w 894"/>
                  <a:gd name="T21" fmla="*/ 53950 h 786"/>
                  <a:gd name="T22" fmla="*/ 43685 w 894"/>
                  <a:gd name="T23" fmla="*/ 57633 h 786"/>
                  <a:gd name="T24" fmla="*/ 41924 w 894"/>
                  <a:gd name="T25" fmla="*/ 58569 h 786"/>
                  <a:gd name="T26" fmla="*/ 37110 w 894"/>
                  <a:gd name="T27" fmla="*/ 60078 h 786"/>
                  <a:gd name="T28" fmla="*/ 34043 w 894"/>
                  <a:gd name="T29" fmla="*/ 64056 h 786"/>
                  <a:gd name="T30" fmla="*/ 31262 w 894"/>
                  <a:gd name="T31" fmla="*/ 63328 h 786"/>
                  <a:gd name="T32" fmla="*/ 27141 w 894"/>
                  <a:gd name="T33" fmla="*/ 63020 h 786"/>
                  <a:gd name="T34" fmla="*/ 21956 w 894"/>
                  <a:gd name="T35" fmla="*/ 62351 h 786"/>
                  <a:gd name="T36" fmla="*/ 17248 w 894"/>
                  <a:gd name="T37" fmla="*/ 63020 h 786"/>
                  <a:gd name="T38" fmla="*/ 11944 w 894"/>
                  <a:gd name="T39" fmla="*/ 64261 h 786"/>
                  <a:gd name="T40" fmla="*/ 9473 w 894"/>
                  <a:gd name="T41" fmla="*/ 65921 h 786"/>
                  <a:gd name="T42" fmla="*/ 6280 w 894"/>
                  <a:gd name="T43" fmla="*/ 61923 h 786"/>
                  <a:gd name="T44" fmla="*/ 5392 w 894"/>
                  <a:gd name="T45" fmla="*/ 58751 h 786"/>
                  <a:gd name="T46" fmla="*/ 3633 w 894"/>
                  <a:gd name="T47" fmla="*/ 54809 h 786"/>
                  <a:gd name="T48" fmla="*/ 2 w 894"/>
                  <a:gd name="T49" fmla="*/ 51485 h 786"/>
                  <a:gd name="T50" fmla="*/ 2477 w 894"/>
                  <a:gd name="T51" fmla="*/ 47539 h 786"/>
                  <a:gd name="T52" fmla="*/ 4297 w 894"/>
                  <a:gd name="T53" fmla="*/ 46025 h 786"/>
                  <a:gd name="T54" fmla="*/ 3633 w 894"/>
                  <a:gd name="T55" fmla="*/ 42157 h 786"/>
                  <a:gd name="T56" fmla="*/ 6437 w 894"/>
                  <a:gd name="T57" fmla="*/ 38946 h 786"/>
                  <a:gd name="T58" fmla="*/ 4919 w 894"/>
                  <a:gd name="T59" fmla="*/ 35364 h 786"/>
                  <a:gd name="T60" fmla="*/ 7158 w 894"/>
                  <a:gd name="T61" fmla="*/ 33768 h 786"/>
                  <a:gd name="T62" fmla="*/ 8467 w 894"/>
                  <a:gd name="T63" fmla="*/ 29526 h 786"/>
                  <a:gd name="T64" fmla="*/ 10765 w 894"/>
                  <a:gd name="T65" fmla="*/ 24596 h 786"/>
                  <a:gd name="T66" fmla="*/ 14269 w 894"/>
                  <a:gd name="T67" fmla="*/ 21436 h 786"/>
                  <a:gd name="T68" fmla="*/ 13615 w 894"/>
                  <a:gd name="T69" fmla="*/ 18265 h 786"/>
                  <a:gd name="T70" fmla="*/ 11432 w 894"/>
                  <a:gd name="T71" fmla="*/ 15652 h 786"/>
                  <a:gd name="T72" fmla="*/ 7735 w 894"/>
                  <a:gd name="T73" fmla="*/ 15802 h 786"/>
                  <a:gd name="T74" fmla="*/ 4297 w 894"/>
                  <a:gd name="T75" fmla="*/ 14529 h 786"/>
                  <a:gd name="T76" fmla="*/ 2816 w 894"/>
                  <a:gd name="T77" fmla="*/ 12627 h 786"/>
                  <a:gd name="T78" fmla="*/ 1359 w 894"/>
                  <a:gd name="T79" fmla="*/ 11270 h 786"/>
                  <a:gd name="T80" fmla="*/ 1633 w 894"/>
                  <a:gd name="T81" fmla="*/ 9450 h 786"/>
                  <a:gd name="T82" fmla="*/ 941 w 894"/>
                  <a:gd name="T83" fmla="*/ 8004 h 786"/>
                  <a:gd name="T84" fmla="*/ 783 w 894"/>
                  <a:gd name="T85" fmla="*/ 5265 h 786"/>
                  <a:gd name="T86" fmla="*/ 2151 w 894"/>
                  <a:gd name="T87" fmla="*/ 2630 h 786"/>
                  <a:gd name="T88" fmla="*/ 7158 w 894"/>
                  <a:gd name="T89" fmla="*/ 2373 h 786"/>
                  <a:gd name="T90" fmla="*/ 9068 w 894"/>
                  <a:gd name="T91" fmla="*/ 2 h 786"/>
                  <a:gd name="T92" fmla="*/ 12325 w 894"/>
                  <a:gd name="T93" fmla="*/ 953 h 786"/>
                  <a:gd name="T94" fmla="*/ 18977 w 894"/>
                  <a:gd name="T95" fmla="*/ 3723 h 786"/>
                  <a:gd name="T96" fmla="*/ 23234 w 894"/>
                  <a:gd name="T97" fmla="*/ 4911 h 786"/>
                  <a:gd name="T98" fmla="*/ 31056 w 894"/>
                  <a:gd name="T99" fmla="*/ 7791 h 786"/>
                  <a:gd name="T100" fmla="*/ 36730 w 894"/>
                  <a:gd name="T101" fmla="*/ 8997 h 786"/>
                  <a:gd name="T102" fmla="*/ 42718 w 894"/>
                  <a:gd name="T103" fmla="*/ 10558 h 786"/>
                  <a:gd name="T104" fmla="*/ 46754 w 894"/>
                  <a:gd name="T105" fmla="*/ 11981 h 786"/>
                  <a:gd name="T106" fmla="*/ 48881 w 894"/>
                  <a:gd name="T107" fmla="*/ 14443 h 786"/>
                  <a:gd name="T108" fmla="*/ 52764 w 894"/>
                  <a:gd name="T109" fmla="*/ 15893 h 786"/>
                  <a:gd name="T110" fmla="*/ 58423 w 894"/>
                  <a:gd name="T111" fmla="*/ 16604 h 786"/>
                  <a:gd name="T112" fmla="*/ 62725 w 894"/>
                  <a:gd name="T113" fmla="*/ 19831 h 7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4"/>
                  <a:gd name="T172" fmla="*/ 0 h 786"/>
                  <a:gd name="T173" fmla="*/ 894 w 894"/>
                  <a:gd name="T174" fmla="*/ 786 h 7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4" h="786">
                    <a:moveTo>
                      <a:pt x="780" y="242"/>
                    </a:moveTo>
                    <a:lnTo>
                      <a:pt x="786" y="242"/>
                    </a:lnTo>
                    <a:lnTo>
                      <a:pt x="798" y="248"/>
                    </a:lnTo>
                    <a:lnTo>
                      <a:pt x="798" y="252"/>
                    </a:lnTo>
                    <a:lnTo>
                      <a:pt x="804" y="258"/>
                    </a:lnTo>
                    <a:lnTo>
                      <a:pt x="814" y="254"/>
                    </a:lnTo>
                    <a:lnTo>
                      <a:pt x="822" y="252"/>
                    </a:lnTo>
                    <a:lnTo>
                      <a:pt x="828" y="254"/>
                    </a:lnTo>
                    <a:lnTo>
                      <a:pt x="836" y="262"/>
                    </a:lnTo>
                    <a:lnTo>
                      <a:pt x="850" y="262"/>
                    </a:lnTo>
                    <a:lnTo>
                      <a:pt x="852" y="256"/>
                    </a:lnTo>
                    <a:lnTo>
                      <a:pt x="860" y="256"/>
                    </a:lnTo>
                    <a:lnTo>
                      <a:pt x="866" y="254"/>
                    </a:lnTo>
                    <a:lnTo>
                      <a:pt x="876" y="254"/>
                    </a:lnTo>
                    <a:lnTo>
                      <a:pt x="886" y="260"/>
                    </a:lnTo>
                    <a:lnTo>
                      <a:pt x="888" y="264"/>
                    </a:lnTo>
                    <a:lnTo>
                      <a:pt x="892" y="268"/>
                    </a:lnTo>
                    <a:lnTo>
                      <a:pt x="894" y="272"/>
                    </a:lnTo>
                    <a:lnTo>
                      <a:pt x="892" y="278"/>
                    </a:lnTo>
                    <a:lnTo>
                      <a:pt x="888" y="278"/>
                    </a:lnTo>
                    <a:lnTo>
                      <a:pt x="882" y="278"/>
                    </a:lnTo>
                    <a:lnTo>
                      <a:pt x="882" y="282"/>
                    </a:lnTo>
                    <a:lnTo>
                      <a:pt x="884" y="294"/>
                    </a:lnTo>
                    <a:lnTo>
                      <a:pt x="886" y="296"/>
                    </a:lnTo>
                    <a:lnTo>
                      <a:pt x="886" y="304"/>
                    </a:lnTo>
                    <a:lnTo>
                      <a:pt x="884" y="312"/>
                    </a:lnTo>
                    <a:lnTo>
                      <a:pt x="874" y="318"/>
                    </a:lnTo>
                    <a:lnTo>
                      <a:pt x="860" y="330"/>
                    </a:lnTo>
                    <a:lnTo>
                      <a:pt x="848" y="334"/>
                    </a:lnTo>
                    <a:lnTo>
                      <a:pt x="840" y="338"/>
                    </a:lnTo>
                    <a:lnTo>
                      <a:pt x="826" y="342"/>
                    </a:lnTo>
                    <a:lnTo>
                      <a:pt x="810" y="350"/>
                    </a:lnTo>
                    <a:lnTo>
                      <a:pt x="806" y="354"/>
                    </a:lnTo>
                    <a:lnTo>
                      <a:pt x="802" y="360"/>
                    </a:lnTo>
                    <a:lnTo>
                      <a:pt x="798" y="364"/>
                    </a:lnTo>
                    <a:lnTo>
                      <a:pt x="780" y="368"/>
                    </a:lnTo>
                    <a:lnTo>
                      <a:pt x="758" y="370"/>
                    </a:lnTo>
                    <a:lnTo>
                      <a:pt x="736" y="374"/>
                    </a:lnTo>
                    <a:lnTo>
                      <a:pt x="718" y="376"/>
                    </a:lnTo>
                    <a:lnTo>
                      <a:pt x="708" y="380"/>
                    </a:lnTo>
                    <a:lnTo>
                      <a:pt x="690" y="398"/>
                    </a:lnTo>
                    <a:lnTo>
                      <a:pt x="700" y="408"/>
                    </a:lnTo>
                    <a:lnTo>
                      <a:pt x="684" y="422"/>
                    </a:lnTo>
                    <a:lnTo>
                      <a:pt x="678" y="416"/>
                    </a:lnTo>
                    <a:lnTo>
                      <a:pt x="668" y="428"/>
                    </a:lnTo>
                    <a:lnTo>
                      <a:pt x="650" y="446"/>
                    </a:lnTo>
                    <a:lnTo>
                      <a:pt x="632" y="466"/>
                    </a:lnTo>
                    <a:lnTo>
                      <a:pt x="606" y="496"/>
                    </a:lnTo>
                    <a:lnTo>
                      <a:pt x="592" y="520"/>
                    </a:lnTo>
                    <a:lnTo>
                      <a:pt x="592" y="526"/>
                    </a:lnTo>
                    <a:lnTo>
                      <a:pt x="594" y="542"/>
                    </a:lnTo>
                    <a:lnTo>
                      <a:pt x="598" y="560"/>
                    </a:lnTo>
                    <a:lnTo>
                      <a:pt x="602" y="572"/>
                    </a:lnTo>
                    <a:lnTo>
                      <a:pt x="612" y="582"/>
                    </a:lnTo>
                    <a:lnTo>
                      <a:pt x="620" y="588"/>
                    </a:lnTo>
                    <a:lnTo>
                      <a:pt x="624" y="598"/>
                    </a:lnTo>
                    <a:lnTo>
                      <a:pt x="616" y="600"/>
                    </a:lnTo>
                    <a:lnTo>
                      <a:pt x="606" y="604"/>
                    </a:lnTo>
                    <a:lnTo>
                      <a:pt x="598" y="610"/>
                    </a:lnTo>
                    <a:lnTo>
                      <a:pt x="594" y="616"/>
                    </a:lnTo>
                    <a:lnTo>
                      <a:pt x="582" y="616"/>
                    </a:lnTo>
                    <a:lnTo>
                      <a:pt x="572" y="622"/>
                    </a:lnTo>
                    <a:lnTo>
                      <a:pt x="564" y="630"/>
                    </a:lnTo>
                    <a:lnTo>
                      <a:pt x="560" y="634"/>
                    </a:lnTo>
                    <a:lnTo>
                      <a:pt x="560" y="642"/>
                    </a:lnTo>
                    <a:lnTo>
                      <a:pt x="554" y="642"/>
                    </a:lnTo>
                    <a:lnTo>
                      <a:pt x="548" y="650"/>
                    </a:lnTo>
                    <a:lnTo>
                      <a:pt x="544" y="660"/>
                    </a:lnTo>
                    <a:lnTo>
                      <a:pt x="540" y="666"/>
                    </a:lnTo>
                    <a:lnTo>
                      <a:pt x="534" y="674"/>
                    </a:lnTo>
                    <a:lnTo>
                      <a:pt x="532" y="680"/>
                    </a:lnTo>
                    <a:lnTo>
                      <a:pt x="532" y="686"/>
                    </a:lnTo>
                    <a:lnTo>
                      <a:pt x="534" y="692"/>
                    </a:lnTo>
                    <a:lnTo>
                      <a:pt x="534" y="696"/>
                    </a:lnTo>
                    <a:lnTo>
                      <a:pt x="534" y="698"/>
                    </a:lnTo>
                    <a:lnTo>
                      <a:pt x="532" y="700"/>
                    </a:lnTo>
                    <a:lnTo>
                      <a:pt x="522" y="700"/>
                    </a:lnTo>
                    <a:lnTo>
                      <a:pt x="510" y="698"/>
                    </a:lnTo>
                    <a:lnTo>
                      <a:pt x="502" y="696"/>
                    </a:lnTo>
                    <a:lnTo>
                      <a:pt x="494" y="696"/>
                    </a:lnTo>
                    <a:lnTo>
                      <a:pt x="482" y="698"/>
                    </a:lnTo>
                    <a:lnTo>
                      <a:pt x="472" y="706"/>
                    </a:lnTo>
                    <a:lnTo>
                      <a:pt x="460" y="708"/>
                    </a:lnTo>
                    <a:lnTo>
                      <a:pt x="452" y="716"/>
                    </a:lnTo>
                    <a:lnTo>
                      <a:pt x="442" y="726"/>
                    </a:lnTo>
                    <a:lnTo>
                      <a:pt x="438" y="736"/>
                    </a:lnTo>
                    <a:lnTo>
                      <a:pt x="432" y="744"/>
                    </a:lnTo>
                    <a:lnTo>
                      <a:pt x="422" y="754"/>
                    </a:lnTo>
                    <a:lnTo>
                      <a:pt x="420" y="758"/>
                    </a:lnTo>
                    <a:lnTo>
                      <a:pt x="414" y="762"/>
                    </a:lnTo>
                    <a:lnTo>
                      <a:pt x="412" y="764"/>
                    </a:lnTo>
                    <a:lnTo>
                      <a:pt x="410" y="766"/>
                    </a:lnTo>
                    <a:lnTo>
                      <a:pt x="404" y="768"/>
                    </a:lnTo>
                    <a:lnTo>
                      <a:pt x="400" y="760"/>
                    </a:lnTo>
                    <a:lnTo>
                      <a:pt x="392" y="754"/>
                    </a:lnTo>
                    <a:lnTo>
                      <a:pt x="380" y="754"/>
                    </a:lnTo>
                    <a:lnTo>
                      <a:pt x="374" y="756"/>
                    </a:lnTo>
                    <a:lnTo>
                      <a:pt x="368" y="760"/>
                    </a:lnTo>
                    <a:lnTo>
                      <a:pt x="362" y="764"/>
                    </a:lnTo>
                    <a:lnTo>
                      <a:pt x="352" y="760"/>
                    </a:lnTo>
                    <a:lnTo>
                      <a:pt x="340" y="754"/>
                    </a:lnTo>
                    <a:lnTo>
                      <a:pt x="330" y="750"/>
                    </a:lnTo>
                    <a:lnTo>
                      <a:pt x="312" y="750"/>
                    </a:lnTo>
                    <a:lnTo>
                      <a:pt x="308" y="754"/>
                    </a:lnTo>
                    <a:lnTo>
                      <a:pt x="298" y="750"/>
                    </a:lnTo>
                    <a:lnTo>
                      <a:pt x="292" y="748"/>
                    </a:lnTo>
                    <a:lnTo>
                      <a:pt x="280" y="744"/>
                    </a:lnTo>
                    <a:lnTo>
                      <a:pt x="266" y="742"/>
                    </a:lnTo>
                    <a:lnTo>
                      <a:pt x="256" y="740"/>
                    </a:lnTo>
                    <a:lnTo>
                      <a:pt x="246" y="738"/>
                    </a:lnTo>
                    <a:lnTo>
                      <a:pt x="234" y="740"/>
                    </a:lnTo>
                    <a:lnTo>
                      <a:pt x="222" y="740"/>
                    </a:lnTo>
                    <a:lnTo>
                      <a:pt x="216" y="746"/>
                    </a:lnTo>
                    <a:lnTo>
                      <a:pt x="210" y="750"/>
                    </a:lnTo>
                    <a:lnTo>
                      <a:pt x="200" y="752"/>
                    </a:lnTo>
                    <a:lnTo>
                      <a:pt x="192" y="752"/>
                    </a:lnTo>
                    <a:lnTo>
                      <a:pt x="180" y="750"/>
                    </a:lnTo>
                    <a:lnTo>
                      <a:pt x="170" y="754"/>
                    </a:lnTo>
                    <a:lnTo>
                      <a:pt x="156" y="756"/>
                    </a:lnTo>
                    <a:lnTo>
                      <a:pt x="146" y="766"/>
                    </a:lnTo>
                    <a:lnTo>
                      <a:pt x="140" y="774"/>
                    </a:lnTo>
                    <a:lnTo>
                      <a:pt x="132" y="776"/>
                    </a:lnTo>
                    <a:lnTo>
                      <a:pt x="132" y="782"/>
                    </a:lnTo>
                    <a:lnTo>
                      <a:pt x="130" y="784"/>
                    </a:lnTo>
                    <a:lnTo>
                      <a:pt x="126" y="786"/>
                    </a:lnTo>
                    <a:lnTo>
                      <a:pt x="116" y="786"/>
                    </a:lnTo>
                    <a:lnTo>
                      <a:pt x="106" y="778"/>
                    </a:lnTo>
                    <a:lnTo>
                      <a:pt x="98" y="768"/>
                    </a:lnTo>
                    <a:lnTo>
                      <a:pt x="92" y="762"/>
                    </a:lnTo>
                    <a:lnTo>
                      <a:pt x="86" y="760"/>
                    </a:lnTo>
                    <a:lnTo>
                      <a:pt x="80" y="748"/>
                    </a:lnTo>
                    <a:lnTo>
                      <a:pt x="76" y="738"/>
                    </a:lnTo>
                    <a:lnTo>
                      <a:pt x="74" y="730"/>
                    </a:lnTo>
                    <a:lnTo>
                      <a:pt x="76" y="722"/>
                    </a:lnTo>
                    <a:lnTo>
                      <a:pt x="78" y="716"/>
                    </a:lnTo>
                    <a:lnTo>
                      <a:pt x="70" y="714"/>
                    </a:lnTo>
                    <a:lnTo>
                      <a:pt x="66" y="708"/>
                    </a:lnTo>
                    <a:lnTo>
                      <a:pt x="66" y="700"/>
                    </a:lnTo>
                    <a:lnTo>
                      <a:pt x="72" y="696"/>
                    </a:lnTo>
                    <a:lnTo>
                      <a:pt x="76" y="692"/>
                    </a:lnTo>
                    <a:lnTo>
                      <a:pt x="70" y="684"/>
                    </a:lnTo>
                    <a:lnTo>
                      <a:pt x="62" y="672"/>
                    </a:lnTo>
                    <a:lnTo>
                      <a:pt x="54" y="662"/>
                    </a:lnTo>
                    <a:lnTo>
                      <a:pt x="44" y="654"/>
                    </a:lnTo>
                    <a:lnTo>
                      <a:pt x="36" y="648"/>
                    </a:lnTo>
                    <a:lnTo>
                      <a:pt x="26" y="644"/>
                    </a:lnTo>
                    <a:lnTo>
                      <a:pt x="16" y="640"/>
                    </a:lnTo>
                    <a:lnTo>
                      <a:pt x="0" y="640"/>
                    </a:lnTo>
                    <a:lnTo>
                      <a:pt x="0" y="626"/>
                    </a:lnTo>
                    <a:lnTo>
                      <a:pt x="2" y="614"/>
                    </a:lnTo>
                    <a:lnTo>
                      <a:pt x="4" y="604"/>
                    </a:lnTo>
                    <a:lnTo>
                      <a:pt x="0" y="598"/>
                    </a:lnTo>
                    <a:lnTo>
                      <a:pt x="10" y="586"/>
                    </a:lnTo>
                    <a:lnTo>
                      <a:pt x="16" y="582"/>
                    </a:lnTo>
                    <a:lnTo>
                      <a:pt x="20" y="576"/>
                    </a:lnTo>
                    <a:lnTo>
                      <a:pt x="30" y="566"/>
                    </a:lnTo>
                    <a:lnTo>
                      <a:pt x="32" y="562"/>
                    </a:lnTo>
                    <a:lnTo>
                      <a:pt x="40" y="564"/>
                    </a:lnTo>
                    <a:lnTo>
                      <a:pt x="52" y="562"/>
                    </a:lnTo>
                    <a:lnTo>
                      <a:pt x="58" y="552"/>
                    </a:lnTo>
                    <a:lnTo>
                      <a:pt x="60" y="546"/>
                    </a:lnTo>
                    <a:lnTo>
                      <a:pt x="52" y="548"/>
                    </a:lnTo>
                    <a:lnTo>
                      <a:pt x="46" y="544"/>
                    </a:lnTo>
                    <a:lnTo>
                      <a:pt x="44" y="534"/>
                    </a:lnTo>
                    <a:lnTo>
                      <a:pt x="40" y="524"/>
                    </a:lnTo>
                    <a:lnTo>
                      <a:pt x="38" y="516"/>
                    </a:lnTo>
                    <a:lnTo>
                      <a:pt x="40" y="508"/>
                    </a:lnTo>
                    <a:lnTo>
                      <a:pt x="44" y="502"/>
                    </a:lnTo>
                    <a:lnTo>
                      <a:pt x="44" y="494"/>
                    </a:lnTo>
                    <a:lnTo>
                      <a:pt x="52" y="490"/>
                    </a:lnTo>
                    <a:lnTo>
                      <a:pt x="62" y="484"/>
                    </a:lnTo>
                    <a:lnTo>
                      <a:pt x="72" y="476"/>
                    </a:lnTo>
                    <a:lnTo>
                      <a:pt x="76" y="472"/>
                    </a:lnTo>
                    <a:lnTo>
                      <a:pt x="78" y="464"/>
                    </a:lnTo>
                    <a:lnTo>
                      <a:pt x="76" y="458"/>
                    </a:lnTo>
                    <a:lnTo>
                      <a:pt x="68" y="458"/>
                    </a:lnTo>
                    <a:lnTo>
                      <a:pt x="64" y="452"/>
                    </a:lnTo>
                    <a:lnTo>
                      <a:pt x="60" y="438"/>
                    </a:lnTo>
                    <a:lnTo>
                      <a:pt x="60" y="426"/>
                    </a:lnTo>
                    <a:lnTo>
                      <a:pt x="60" y="420"/>
                    </a:lnTo>
                    <a:lnTo>
                      <a:pt x="54" y="410"/>
                    </a:lnTo>
                    <a:lnTo>
                      <a:pt x="50" y="402"/>
                    </a:lnTo>
                    <a:lnTo>
                      <a:pt x="60" y="396"/>
                    </a:lnTo>
                    <a:lnTo>
                      <a:pt x="70" y="398"/>
                    </a:lnTo>
                    <a:lnTo>
                      <a:pt x="78" y="402"/>
                    </a:lnTo>
                    <a:lnTo>
                      <a:pt x="88" y="402"/>
                    </a:lnTo>
                    <a:lnTo>
                      <a:pt x="98" y="388"/>
                    </a:lnTo>
                    <a:lnTo>
                      <a:pt x="104" y="380"/>
                    </a:lnTo>
                    <a:lnTo>
                      <a:pt x="106" y="370"/>
                    </a:lnTo>
                    <a:lnTo>
                      <a:pt x="102" y="364"/>
                    </a:lnTo>
                    <a:lnTo>
                      <a:pt x="100" y="354"/>
                    </a:lnTo>
                    <a:lnTo>
                      <a:pt x="102" y="352"/>
                    </a:lnTo>
                    <a:lnTo>
                      <a:pt x="104" y="350"/>
                    </a:lnTo>
                    <a:lnTo>
                      <a:pt x="116" y="348"/>
                    </a:lnTo>
                    <a:lnTo>
                      <a:pt x="118" y="338"/>
                    </a:lnTo>
                    <a:lnTo>
                      <a:pt x="124" y="322"/>
                    </a:lnTo>
                    <a:lnTo>
                      <a:pt x="128" y="310"/>
                    </a:lnTo>
                    <a:lnTo>
                      <a:pt x="130" y="294"/>
                    </a:lnTo>
                    <a:lnTo>
                      <a:pt x="128" y="286"/>
                    </a:lnTo>
                    <a:lnTo>
                      <a:pt x="126" y="276"/>
                    </a:lnTo>
                    <a:lnTo>
                      <a:pt x="138" y="272"/>
                    </a:lnTo>
                    <a:lnTo>
                      <a:pt x="146" y="266"/>
                    </a:lnTo>
                    <a:lnTo>
                      <a:pt x="160" y="260"/>
                    </a:lnTo>
                    <a:lnTo>
                      <a:pt x="174" y="254"/>
                    </a:lnTo>
                    <a:lnTo>
                      <a:pt x="180" y="250"/>
                    </a:lnTo>
                    <a:lnTo>
                      <a:pt x="188" y="240"/>
                    </a:lnTo>
                    <a:lnTo>
                      <a:pt x="190" y="230"/>
                    </a:lnTo>
                    <a:lnTo>
                      <a:pt x="182" y="224"/>
                    </a:lnTo>
                    <a:lnTo>
                      <a:pt x="174" y="222"/>
                    </a:lnTo>
                    <a:lnTo>
                      <a:pt x="166" y="218"/>
                    </a:lnTo>
                    <a:lnTo>
                      <a:pt x="170" y="210"/>
                    </a:lnTo>
                    <a:lnTo>
                      <a:pt x="174" y="202"/>
                    </a:lnTo>
                    <a:lnTo>
                      <a:pt x="166" y="194"/>
                    </a:lnTo>
                    <a:lnTo>
                      <a:pt x="156" y="190"/>
                    </a:lnTo>
                    <a:lnTo>
                      <a:pt x="146" y="190"/>
                    </a:lnTo>
                    <a:lnTo>
                      <a:pt x="140" y="186"/>
                    </a:lnTo>
                    <a:lnTo>
                      <a:pt x="132" y="182"/>
                    </a:lnTo>
                    <a:lnTo>
                      <a:pt x="128" y="190"/>
                    </a:lnTo>
                    <a:lnTo>
                      <a:pt x="114" y="192"/>
                    </a:lnTo>
                    <a:lnTo>
                      <a:pt x="106" y="190"/>
                    </a:lnTo>
                    <a:lnTo>
                      <a:pt x="102" y="186"/>
                    </a:lnTo>
                    <a:lnTo>
                      <a:pt x="94" y="188"/>
                    </a:lnTo>
                    <a:lnTo>
                      <a:pt x="92" y="180"/>
                    </a:lnTo>
                    <a:lnTo>
                      <a:pt x="80" y="180"/>
                    </a:lnTo>
                    <a:lnTo>
                      <a:pt x="74" y="176"/>
                    </a:lnTo>
                    <a:lnTo>
                      <a:pt x="64" y="182"/>
                    </a:lnTo>
                    <a:lnTo>
                      <a:pt x="56" y="180"/>
                    </a:lnTo>
                    <a:lnTo>
                      <a:pt x="52" y="174"/>
                    </a:lnTo>
                    <a:lnTo>
                      <a:pt x="56" y="166"/>
                    </a:lnTo>
                    <a:lnTo>
                      <a:pt x="66" y="160"/>
                    </a:lnTo>
                    <a:lnTo>
                      <a:pt x="60" y="154"/>
                    </a:lnTo>
                    <a:lnTo>
                      <a:pt x="58" y="150"/>
                    </a:lnTo>
                    <a:lnTo>
                      <a:pt x="46" y="150"/>
                    </a:lnTo>
                    <a:lnTo>
                      <a:pt x="34" y="150"/>
                    </a:lnTo>
                    <a:lnTo>
                      <a:pt x="26" y="152"/>
                    </a:lnTo>
                    <a:lnTo>
                      <a:pt x="18" y="158"/>
                    </a:lnTo>
                    <a:lnTo>
                      <a:pt x="8" y="164"/>
                    </a:lnTo>
                    <a:lnTo>
                      <a:pt x="4" y="158"/>
                    </a:lnTo>
                    <a:lnTo>
                      <a:pt x="6" y="146"/>
                    </a:lnTo>
                    <a:lnTo>
                      <a:pt x="16" y="134"/>
                    </a:lnTo>
                    <a:lnTo>
                      <a:pt x="26" y="128"/>
                    </a:lnTo>
                    <a:lnTo>
                      <a:pt x="18" y="128"/>
                    </a:lnTo>
                    <a:lnTo>
                      <a:pt x="16" y="122"/>
                    </a:lnTo>
                    <a:lnTo>
                      <a:pt x="22" y="118"/>
                    </a:lnTo>
                    <a:lnTo>
                      <a:pt x="30" y="112"/>
                    </a:lnTo>
                    <a:lnTo>
                      <a:pt x="20" y="112"/>
                    </a:lnTo>
                    <a:lnTo>
                      <a:pt x="20" y="104"/>
                    </a:lnTo>
                    <a:lnTo>
                      <a:pt x="24" y="98"/>
                    </a:lnTo>
                    <a:lnTo>
                      <a:pt x="30" y="92"/>
                    </a:lnTo>
                    <a:lnTo>
                      <a:pt x="26" y="86"/>
                    </a:lnTo>
                    <a:lnTo>
                      <a:pt x="18" y="92"/>
                    </a:lnTo>
                    <a:lnTo>
                      <a:pt x="12" y="96"/>
                    </a:lnTo>
                    <a:lnTo>
                      <a:pt x="10" y="84"/>
                    </a:lnTo>
                    <a:lnTo>
                      <a:pt x="18" y="78"/>
                    </a:lnTo>
                    <a:lnTo>
                      <a:pt x="26" y="74"/>
                    </a:lnTo>
                    <a:lnTo>
                      <a:pt x="18" y="72"/>
                    </a:lnTo>
                    <a:lnTo>
                      <a:pt x="12" y="72"/>
                    </a:lnTo>
                    <a:lnTo>
                      <a:pt x="10" y="62"/>
                    </a:lnTo>
                    <a:lnTo>
                      <a:pt x="10" y="56"/>
                    </a:lnTo>
                    <a:lnTo>
                      <a:pt x="8" y="50"/>
                    </a:lnTo>
                    <a:lnTo>
                      <a:pt x="10" y="42"/>
                    </a:lnTo>
                    <a:lnTo>
                      <a:pt x="16" y="36"/>
                    </a:lnTo>
                    <a:lnTo>
                      <a:pt x="22" y="30"/>
                    </a:lnTo>
                    <a:lnTo>
                      <a:pt x="26" y="32"/>
                    </a:lnTo>
                    <a:lnTo>
                      <a:pt x="30" y="30"/>
                    </a:lnTo>
                    <a:lnTo>
                      <a:pt x="40" y="24"/>
                    </a:lnTo>
                    <a:lnTo>
                      <a:pt x="50" y="28"/>
                    </a:lnTo>
                    <a:lnTo>
                      <a:pt x="60" y="30"/>
                    </a:lnTo>
                    <a:lnTo>
                      <a:pt x="78" y="28"/>
                    </a:lnTo>
                    <a:lnTo>
                      <a:pt x="88" y="28"/>
                    </a:lnTo>
                    <a:lnTo>
                      <a:pt x="92" y="22"/>
                    </a:lnTo>
                    <a:lnTo>
                      <a:pt x="84" y="18"/>
                    </a:lnTo>
                    <a:lnTo>
                      <a:pt x="88" y="12"/>
                    </a:lnTo>
                    <a:lnTo>
                      <a:pt x="96" y="10"/>
                    </a:lnTo>
                    <a:lnTo>
                      <a:pt x="104" y="6"/>
                    </a:lnTo>
                    <a:lnTo>
                      <a:pt x="110" y="2"/>
                    </a:lnTo>
                    <a:lnTo>
                      <a:pt x="116" y="0"/>
                    </a:lnTo>
                    <a:lnTo>
                      <a:pt x="120" y="2"/>
                    </a:lnTo>
                    <a:lnTo>
                      <a:pt x="124" y="6"/>
                    </a:lnTo>
                    <a:lnTo>
                      <a:pt x="132" y="6"/>
                    </a:lnTo>
                    <a:lnTo>
                      <a:pt x="142" y="6"/>
                    </a:lnTo>
                    <a:lnTo>
                      <a:pt x="150" y="12"/>
                    </a:lnTo>
                    <a:lnTo>
                      <a:pt x="162" y="28"/>
                    </a:lnTo>
                    <a:lnTo>
                      <a:pt x="174" y="34"/>
                    </a:lnTo>
                    <a:lnTo>
                      <a:pt x="188" y="34"/>
                    </a:lnTo>
                    <a:lnTo>
                      <a:pt x="200" y="40"/>
                    </a:lnTo>
                    <a:lnTo>
                      <a:pt x="220" y="42"/>
                    </a:lnTo>
                    <a:lnTo>
                      <a:pt x="232" y="44"/>
                    </a:lnTo>
                    <a:lnTo>
                      <a:pt x="244" y="46"/>
                    </a:lnTo>
                    <a:lnTo>
                      <a:pt x="254" y="44"/>
                    </a:lnTo>
                    <a:lnTo>
                      <a:pt x="262" y="42"/>
                    </a:lnTo>
                    <a:lnTo>
                      <a:pt x="268" y="50"/>
                    </a:lnTo>
                    <a:lnTo>
                      <a:pt x="272" y="58"/>
                    </a:lnTo>
                    <a:lnTo>
                      <a:pt x="282" y="58"/>
                    </a:lnTo>
                    <a:lnTo>
                      <a:pt x="288" y="58"/>
                    </a:lnTo>
                    <a:lnTo>
                      <a:pt x="300" y="68"/>
                    </a:lnTo>
                    <a:lnTo>
                      <a:pt x="318" y="76"/>
                    </a:lnTo>
                    <a:lnTo>
                      <a:pt x="336" y="82"/>
                    </a:lnTo>
                    <a:lnTo>
                      <a:pt x="358" y="90"/>
                    </a:lnTo>
                    <a:lnTo>
                      <a:pt x="378" y="92"/>
                    </a:lnTo>
                    <a:lnTo>
                      <a:pt x="390" y="92"/>
                    </a:lnTo>
                    <a:lnTo>
                      <a:pt x="402" y="88"/>
                    </a:lnTo>
                    <a:lnTo>
                      <a:pt x="414" y="88"/>
                    </a:lnTo>
                    <a:lnTo>
                      <a:pt x="428" y="94"/>
                    </a:lnTo>
                    <a:lnTo>
                      <a:pt x="434" y="102"/>
                    </a:lnTo>
                    <a:lnTo>
                      <a:pt x="446" y="108"/>
                    </a:lnTo>
                    <a:lnTo>
                      <a:pt x="460" y="106"/>
                    </a:lnTo>
                    <a:lnTo>
                      <a:pt x="468" y="106"/>
                    </a:lnTo>
                    <a:lnTo>
                      <a:pt x="478" y="108"/>
                    </a:lnTo>
                    <a:lnTo>
                      <a:pt x="492" y="116"/>
                    </a:lnTo>
                    <a:lnTo>
                      <a:pt x="506" y="124"/>
                    </a:lnTo>
                    <a:lnTo>
                      <a:pt x="522" y="126"/>
                    </a:lnTo>
                    <a:lnTo>
                      <a:pt x="532" y="124"/>
                    </a:lnTo>
                    <a:lnTo>
                      <a:pt x="542" y="124"/>
                    </a:lnTo>
                    <a:lnTo>
                      <a:pt x="552" y="134"/>
                    </a:lnTo>
                    <a:lnTo>
                      <a:pt x="558" y="136"/>
                    </a:lnTo>
                    <a:lnTo>
                      <a:pt x="566" y="136"/>
                    </a:lnTo>
                    <a:lnTo>
                      <a:pt x="568" y="142"/>
                    </a:lnTo>
                    <a:lnTo>
                      <a:pt x="562" y="150"/>
                    </a:lnTo>
                    <a:lnTo>
                      <a:pt x="560" y="158"/>
                    </a:lnTo>
                    <a:lnTo>
                      <a:pt x="568" y="158"/>
                    </a:lnTo>
                    <a:lnTo>
                      <a:pt x="576" y="154"/>
                    </a:lnTo>
                    <a:lnTo>
                      <a:pt x="578" y="160"/>
                    </a:lnTo>
                    <a:lnTo>
                      <a:pt x="594" y="172"/>
                    </a:lnTo>
                    <a:lnTo>
                      <a:pt x="604" y="176"/>
                    </a:lnTo>
                    <a:lnTo>
                      <a:pt x="612" y="174"/>
                    </a:lnTo>
                    <a:lnTo>
                      <a:pt x="612" y="180"/>
                    </a:lnTo>
                    <a:lnTo>
                      <a:pt x="622" y="194"/>
                    </a:lnTo>
                    <a:lnTo>
                      <a:pt x="636" y="192"/>
                    </a:lnTo>
                    <a:lnTo>
                      <a:pt x="642" y="190"/>
                    </a:lnTo>
                    <a:lnTo>
                      <a:pt x="656" y="206"/>
                    </a:lnTo>
                    <a:lnTo>
                      <a:pt x="688" y="210"/>
                    </a:lnTo>
                    <a:lnTo>
                      <a:pt x="690" y="214"/>
                    </a:lnTo>
                    <a:lnTo>
                      <a:pt x="710" y="214"/>
                    </a:lnTo>
                    <a:lnTo>
                      <a:pt x="708" y="202"/>
                    </a:lnTo>
                    <a:lnTo>
                      <a:pt x="712" y="198"/>
                    </a:lnTo>
                    <a:lnTo>
                      <a:pt x="726" y="204"/>
                    </a:lnTo>
                    <a:lnTo>
                      <a:pt x="740" y="210"/>
                    </a:lnTo>
                    <a:lnTo>
                      <a:pt x="746" y="216"/>
                    </a:lnTo>
                    <a:lnTo>
                      <a:pt x="756" y="216"/>
                    </a:lnTo>
                    <a:lnTo>
                      <a:pt x="762" y="222"/>
                    </a:lnTo>
                    <a:lnTo>
                      <a:pt x="764" y="236"/>
                    </a:lnTo>
                    <a:lnTo>
                      <a:pt x="766" y="240"/>
                    </a:lnTo>
                    <a:lnTo>
                      <a:pt x="772" y="244"/>
                    </a:lnTo>
                    <a:lnTo>
                      <a:pt x="776" y="244"/>
                    </a:lnTo>
                    <a:lnTo>
                      <a:pt x="780" y="24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2" name="Freeform 1792"/>
              <p:cNvSpPr>
                <a:spLocks/>
              </p:cNvSpPr>
              <p:nvPr/>
            </p:nvSpPr>
            <p:spPr bwMode="gray">
              <a:xfrm>
                <a:off x="2651608" y="5460170"/>
                <a:ext cx="466855" cy="693004"/>
              </a:xfrm>
              <a:custGeom>
                <a:avLst/>
                <a:gdLst>
                  <a:gd name="T0" fmla="*/ 2702 w 316"/>
                  <a:gd name="T1" fmla="*/ 39259 h 498"/>
                  <a:gd name="T2" fmla="*/ 5887 w 316"/>
                  <a:gd name="T3" fmla="*/ 40061 h 498"/>
                  <a:gd name="T4" fmla="*/ 8324 w 316"/>
                  <a:gd name="T5" fmla="*/ 41226 h 498"/>
                  <a:gd name="T6" fmla="*/ 11335 w 316"/>
                  <a:gd name="T7" fmla="*/ 40624 h 498"/>
                  <a:gd name="T8" fmla="*/ 11335 w 316"/>
                  <a:gd name="T9" fmla="*/ 37070 h 498"/>
                  <a:gd name="T10" fmla="*/ 14245 w 316"/>
                  <a:gd name="T11" fmla="*/ 34154 h 498"/>
                  <a:gd name="T12" fmla="*/ 16485 w 316"/>
                  <a:gd name="T13" fmla="*/ 33327 h 498"/>
                  <a:gd name="T14" fmla="*/ 15415 w 316"/>
                  <a:gd name="T15" fmla="*/ 32660 h 498"/>
                  <a:gd name="T16" fmla="*/ 14894 w 316"/>
                  <a:gd name="T17" fmla="*/ 29716 h 498"/>
                  <a:gd name="T18" fmla="*/ 16705 w 316"/>
                  <a:gd name="T19" fmla="*/ 27639 h 498"/>
                  <a:gd name="T20" fmla="*/ 18129 w 316"/>
                  <a:gd name="T21" fmla="*/ 26004 h 498"/>
                  <a:gd name="T22" fmla="*/ 17105 w 316"/>
                  <a:gd name="T23" fmla="*/ 25027 h 498"/>
                  <a:gd name="T24" fmla="*/ 16509 w 316"/>
                  <a:gd name="T25" fmla="*/ 22400 h 498"/>
                  <a:gd name="T26" fmla="*/ 16509 w 316"/>
                  <a:gd name="T27" fmla="*/ 20431 h 498"/>
                  <a:gd name="T28" fmla="*/ 19183 w 316"/>
                  <a:gd name="T29" fmla="*/ 20855 h 498"/>
                  <a:gd name="T30" fmla="*/ 20737 w 316"/>
                  <a:gd name="T31" fmla="*/ 18190 h 498"/>
                  <a:gd name="T32" fmla="*/ 20144 w 316"/>
                  <a:gd name="T33" fmla="*/ 16997 h 498"/>
                  <a:gd name="T34" fmla="*/ 21656 w 316"/>
                  <a:gd name="T35" fmla="*/ 16414 h 498"/>
                  <a:gd name="T36" fmla="*/ 22819 w 316"/>
                  <a:gd name="T37" fmla="*/ 11911 h 498"/>
                  <a:gd name="T38" fmla="*/ 23507 w 316"/>
                  <a:gd name="T39" fmla="*/ 10217 h 498"/>
                  <a:gd name="T40" fmla="*/ 26749 w 316"/>
                  <a:gd name="T41" fmla="*/ 8573 h 498"/>
                  <a:gd name="T42" fmla="*/ 28167 w 316"/>
                  <a:gd name="T43" fmla="*/ 6585 h 498"/>
                  <a:gd name="T44" fmla="*/ 26113 w 316"/>
                  <a:gd name="T45" fmla="*/ 5741 h 498"/>
                  <a:gd name="T46" fmla="*/ 26113 w 316"/>
                  <a:gd name="T47" fmla="*/ 3713 h 498"/>
                  <a:gd name="T48" fmla="*/ 23507 w 316"/>
                  <a:gd name="T49" fmla="*/ 3014 h 498"/>
                  <a:gd name="T50" fmla="*/ 21407 w 316"/>
                  <a:gd name="T51" fmla="*/ 3415 h 498"/>
                  <a:gd name="T52" fmla="*/ 19721 w 316"/>
                  <a:gd name="T53" fmla="*/ 3115 h 498"/>
                  <a:gd name="T54" fmla="*/ 17959 w 316"/>
                  <a:gd name="T55" fmla="*/ 2155 h 498"/>
                  <a:gd name="T56" fmla="*/ 15908 w 316"/>
                  <a:gd name="T57" fmla="*/ 1966 h 498"/>
                  <a:gd name="T58" fmla="*/ 16509 w 316"/>
                  <a:gd name="T59" fmla="*/ 4 h 498"/>
                  <a:gd name="T60" fmla="*/ 14245 w 316"/>
                  <a:gd name="T61" fmla="*/ 0 h 498"/>
                  <a:gd name="T62" fmla="*/ 11642 w 316"/>
                  <a:gd name="T63" fmla="*/ 1635 h 498"/>
                  <a:gd name="T64" fmla="*/ 11448 w 316"/>
                  <a:gd name="T65" fmla="*/ 6901 h 498"/>
                  <a:gd name="T66" fmla="*/ 10126 w 316"/>
                  <a:gd name="T67" fmla="*/ 10282 h 498"/>
                  <a:gd name="T68" fmla="*/ 7433 w 316"/>
                  <a:gd name="T69" fmla="*/ 14140 h 498"/>
                  <a:gd name="T70" fmla="*/ 6272 w 316"/>
                  <a:gd name="T71" fmla="*/ 17150 h 498"/>
                  <a:gd name="T72" fmla="*/ 2902 w 316"/>
                  <a:gd name="T73" fmla="*/ 20132 h 498"/>
                  <a:gd name="T74" fmla="*/ 1508 w 316"/>
                  <a:gd name="T75" fmla="*/ 22865 h 498"/>
                  <a:gd name="T76" fmla="*/ 712 w 316"/>
                  <a:gd name="T77" fmla="*/ 25027 h 498"/>
                  <a:gd name="T78" fmla="*/ 2192 w 316"/>
                  <a:gd name="T79" fmla="*/ 26004 h 498"/>
                  <a:gd name="T80" fmla="*/ 2465 w 316"/>
                  <a:gd name="T81" fmla="*/ 27639 h 498"/>
                  <a:gd name="T82" fmla="*/ 4220 w 316"/>
                  <a:gd name="T83" fmla="*/ 27639 h 498"/>
                  <a:gd name="T84" fmla="*/ 3929 w 316"/>
                  <a:gd name="T85" fmla="*/ 30724 h 498"/>
                  <a:gd name="T86" fmla="*/ 2902 w 316"/>
                  <a:gd name="T87" fmla="*/ 34296 h 498"/>
                  <a:gd name="T88" fmla="*/ 1996 w 316"/>
                  <a:gd name="T89" fmla="*/ 36680 h 498"/>
                  <a:gd name="T90" fmla="*/ 2 w 316"/>
                  <a:gd name="T91" fmla="*/ 39259 h 4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6"/>
                  <a:gd name="T139" fmla="*/ 0 h 498"/>
                  <a:gd name="T140" fmla="*/ 316 w 316"/>
                  <a:gd name="T141" fmla="*/ 498 h 4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6" h="498">
                    <a:moveTo>
                      <a:pt x="2" y="474"/>
                    </a:moveTo>
                    <a:lnTo>
                      <a:pt x="14" y="474"/>
                    </a:lnTo>
                    <a:lnTo>
                      <a:pt x="30" y="474"/>
                    </a:lnTo>
                    <a:lnTo>
                      <a:pt x="42" y="478"/>
                    </a:lnTo>
                    <a:lnTo>
                      <a:pt x="54" y="480"/>
                    </a:lnTo>
                    <a:lnTo>
                      <a:pt x="66" y="484"/>
                    </a:lnTo>
                    <a:lnTo>
                      <a:pt x="72" y="490"/>
                    </a:lnTo>
                    <a:lnTo>
                      <a:pt x="78" y="496"/>
                    </a:lnTo>
                    <a:lnTo>
                      <a:pt x="94" y="498"/>
                    </a:lnTo>
                    <a:lnTo>
                      <a:pt x="106" y="494"/>
                    </a:lnTo>
                    <a:lnTo>
                      <a:pt x="114" y="492"/>
                    </a:lnTo>
                    <a:lnTo>
                      <a:pt x="126" y="490"/>
                    </a:lnTo>
                    <a:lnTo>
                      <a:pt x="128" y="466"/>
                    </a:lnTo>
                    <a:lnTo>
                      <a:pt x="130" y="454"/>
                    </a:lnTo>
                    <a:lnTo>
                      <a:pt x="126" y="448"/>
                    </a:lnTo>
                    <a:lnTo>
                      <a:pt x="136" y="438"/>
                    </a:lnTo>
                    <a:lnTo>
                      <a:pt x="142" y="432"/>
                    </a:lnTo>
                    <a:lnTo>
                      <a:pt x="158" y="412"/>
                    </a:lnTo>
                    <a:lnTo>
                      <a:pt x="166" y="414"/>
                    </a:lnTo>
                    <a:lnTo>
                      <a:pt x="178" y="412"/>
                    </a:lnTo>
                    <a:lnTo>
                      <a:pt x="184" y="402"/>
                    </a:lnTo>
                    <a:lnTo>
                      <a:pt x="186" y="396"/>
                    </a:lnTo>
                    <a:lnTo>
                      <a:pt x="178" y="398"/>
                    </a:lnTo>
                    <a:lnTo>
                      <a:pt x="172" y="394"/>
                    </a:lnTo>
                    <a:lnTo>
                      <a:pt x="170" y="384"/>
                    </a:lnTo>
                    <a:lnTo>
                      <a:pt x="164" y="366"/>
                    </a:lnTo>
                    <a:lnTo>
                      <a:pt x="166" y="358"/>
                    </a:lnTo>
                    <a:lnTo>
                      <a:pt x="170" y="352"/>
                    </a:lnTo>
                    <a:lnTo>
                      <a:pt x="170" y="344"/>
                    </a:lnTo>
                    <a:lnTo>
                      <a:pt x="188" y="334"/>
                    </a:lnTo>
                    <a:lnTo>
                      <a:pt x="198" y="326"/>
                    </a:lnTo>
                    <a:lnTo>
                      <a:pt x="202" y="322"/>
                    </a:lnTo>
                    <a:lnTo>
                      <a:pt x="204" y="314"/>
                    </a:lnTo>
                    <a:lnTo>
                      <a:pt x="202" y="308"/>
                    </a:lnTo>
                    <a:lnTo>
                      <a:pt x="194" y="308"/>
                    </a:lnTo>
                    <a:lnTo>
                      <a:pt x="190" y="302"/>
                    </a:lnTo>
                    <a:lnTo>
                      <a:pt x="186" y="288"/>
                    </a:lnTo>
                    <a:lnTo>
                      <a:pt x="186" y="276"/>
                    </a:lnTo>
                    <a:lnTo>
                      <a:pt x="186" y="270"/>
                    </a:lnTo>
                    <a:lnTo>
                      <a:pt x="180" y="260"/>
                    </a:lnTo>
                    <a:lnTo>
                      <a:pt x="176" y="252"/>
                    </a:lnTo>
                    <a:lnTo>
                      <a:pt x="186" y="246"/>
                    </a:lnTo>
                    <a:lnTo>
                      <a:pt x="196" y="248"/>
                    </a:lnTo>
                    <a:lnTo>
                      <a:pt x="204" y="252"/>
                    </a:lnTo>
                    <a:lnTo>
                      <a:pt x="214" y="252"/>
                    </a:lnTo>
                    <a:lnTo>
                      <a:pt x="224" y="238"/>
                    </a:lnTo>
                    <a:lnTo>
                      <a:pt x="230" y="230"/>
                    </a:lnTo>
                    <a:lnTo>
                      <a:pt x="232" y="220"/>
                    </a:lnTo>
                    <a:lnTo>
                      <a:pt x="228" y="214"/>
                    </a:lnTo>
                    <a:lnTo>
                      <a:pt x="226" y="208"/>
                    </a:lnTo>
                    <a:lnTo>
                      <a:pt x="226" y="204"/>
                    </a:lnTo>
                    <a:lnTo>
                      <a:pt x="228" y="200"/>
                    </a:lnTo>
                    <a:lnTo>
                      <a:pt x="232" y="200"/>
                    </a:lnTo>
                    <a:lnTo>
                      <a:pt x="242" y="198"/>
                    </a:lnTo>
                    <a:lnTo>
                      <a:pt x="248" y="178"/>
                    </a:lnTo>
                    <a:lnTo>
                      <a:pt x="254" y="160"/>
                    </a:lnTo>
                    <a:lnTo>
                      <a:pt x="256" y="144"/>
                    </a:lnTo>
                    <a:lnTo>
                      <a:pt x="254" y="136"/>
                    </a:lnTo>
                    <a:lnTo>
                      <a:pt x="252" y="126"/>
                    </a:lnTo>
                    <a:lnTo>
                      <a:pt x="264" y="122"/>
                    </a:lnTo>
                    <a:lnTo>
                      <a:pt x="272" y="116"/>
                    </a:lnTo>
                    <a:lnTo>
                      <a:pt x="286" y="110"/>
                    </a:lnTo>
                    <a:lnTo>
                      <a:pt x="300" y="104"/>
                    </a:lnTo>
                    <a:lnTo>
                      <a:pt x="306" y="100"/>
                    </a:lnTo>
                    <a:lnTo>
                      <a:pt x="314" y="90"/>
                    </a:lnTo>
                    <a:lnTo>
                      <a:pt x="316" y="80"/>
                    </a:lnTo>
                    <a:lnTo>
                      <a:pt x="308" y="74"/>
                    </a:lnTo>
                    <a:lnTo>
                      <a:pt x="300" y="72"/>
                    </a:lnTo>
                    <a:lnTo>
                      <a:pt x="292" y="68"/>
                    </a:lnTo>
                    <a:lnTo>
                      <a:pt x="296" y="60"/>
                    </a:lnTo>
                    <a:lnTo>
                      <a:pt x="300" y="52"/>
                    </a:lnTo>
                    <a:lnTo>
                      <a:pt x="292" y="44"/>
                    </a:lnTo>
                    <a:lnTo>
                      <a:pt x="282" y="40"/>
                    </a:lnTo>
                    <a:lnTo>
                      <a:pt x="272" y="40"/>
                    </a:lnTo>
                    <a:lnTo>
                      <a:pt x="264" y="36"/>
                    </a:lnTo>
                    <a:lnTo>
                      <a:pt x="258" y="32"/>
                    </a:lnTo>
                    <a:lnTo>
                      <a:pt x="254" y="40"/>
                    </a:lnTo>
                    <a:lnTo>
                      <a:pt x="240" y="42"/>
                    </a:lnTo>
                    <a:lnTo>
                      <a:pt x="232" y="40"/>
                    </a:lnTo>
                    <a:lnTo>
                      <a:pt x="228" y="36"/>
                    </a:lnTo>
                    <a:lnTo>
                      <a:pt x="220" y="38"/>
                    </a:lnTo>
                    <a:lnTo>
                      <a:pt x="218" y="30"/>
                    </a:lnTo>
                    <a:lnTo>
                      <a:pt x="206" y="30"/>
                    </a:lnTo>
                    <a:lnTo>
                      <a:pt x="200" y="26"/>
                    </a:lnTo>
                    <a:lnTo>
                      <a:pt x="190" y="32"/>
                    </a:lnTo>
                    <a:lnTo>
                      <a:pt x="182" y="30"/>
                    </a:lnTo>
                    <a:lnTo>
                      <a:pt x="178" y="24"/>
                    </a:lnTo>
                    <a:lnTo>
                      <a:pt x="182" y="16"/>
                    </a:lnTo>
                    <a:lnTo>
                      <a:pt x="192" y="10"/>
                    </a:lnTo>
                    <a:lnTo>
                      <a:pt x="186" y="4"/>
                    </a:lnTo>
                    <a:lnTo>
                      <a:pt x="184" y="0"/>
                    </a:lnTo>
                    <a:lnTo>
                      <a:pt x="174" y="0"/>
                    </a:lnTo>
                    <a:lnTo>
                      <a:pt x="158" y="0"/>
                    </a:lnTo>
                    <a:lnTo>
                      <a:pt x="152" y="2"/>
                    </a:lnTo>
                    <a:lnTo>
                      <a:pt x="134" y="14"/>
                    </a:lnTo>
                    <a:lnTo>
                      <a:pt x="130" y="20"/>
                    </a:lnTo>
                    <a:lnTo>
                      <a:pt x="128" y="38"/>
                    </a:lnTo>
                    <a:lnTo>
                      <a:pt x="126" y="64"/>
                    </a:lnTo>
                    <a:lnTo>
                      <a:pt x="128" y="82"/>
                    </a:lnTo>
                    <a:lnTo>
                      <a:pt x="124" y="100"/>
                    </a:lnTo>
                    <a:lnTo>
                      <a:pt x="118" y="114"/>
                    </a:lnTo>
                    <a:lnTo>
                      <a:pt x="114" y="124"/>
                    </a:lnTo>
                    <a:lnTo>
                      <a:pt x="106" y="140"/>
                    </a:lnTo>
                    <a:lnTo>
                      <a:pt x="98" y="158"/>
                    </a:lnTo>
                    <a:lnTo>
                      <a:pt x="84" y="170"/>
                    </a:lnTo>
                    <a:lnTo>
                      <a:pt x="88" y="178"/>
                    </a:lnTo>
                    <a:lnTo>
                      <a:pt x="80" y="192"/>
                    </a:lnTo>
                    <a:lnTo>
                      <a:pt x="70" y="206"/>
                    </a:lnTo>
                    <a:lnTo>
                      <a:pt x="56" y="224"/>
                    </a:lnTo>
                    <a:lnTo>
                      <a:pt x="44" y="238"/>
                    </a:lnTo>
                    <a:lnTo>
                      <a:pt x="32" y="242"/>
                    </a:lnTo>
                    <a:lnTo>
                      <a:pt x="30" y="252"/>
                    </a:lnTo>
                    <a:lnTo>
                      <a:pt x="20" y="266"/>
                    </a:lnTo>
                    <a:lnTo>
                      <a:pt x="16" y="276"/>
                    </a:lnTo>
                    <a:lnTo>
                      <a:pt x="14" y="288"/>
                    </a:lnTo>
                    <a:lnTo>
                      <a:pt x="6" y="296"/>
                    </a:lnTo>
                    <a:lnTo>
                      <a:pt x="8" y="302"/>
                    </a:lnTo>
                    <a:lnTo>
                      <a:pt x="14" y="304"/>
                    </a:lnTo>
                    <a:lnTo>
                      <a:pt x="24" y="308"/>
                    </a:lnTo>
                    <a:lnTo>
                      <a:pt x="24" y="314"/>
                    </a:lnTo>
                    <a:lnTo>
                      <a:pt x="20" y="322"/>
                    </a:lnTo>
                    <a:lnTo>
                      <a:pt x="22" y="332"/>
                    </a:lnTo>
                    <a:lnTo>
                      <a:pt x="28" y="334"/>
                    </a:lnTo>
                    <a:lnTo>
                      <a:pt x="32" y="334"/>
                    </a:lnTo>
                    <a:lnTo>
                      <a:pt x="40" y="332"/>
                    </a:lnTo>
                    <a:lnTo>
                      <a:pt x="46" y="334"/>
                    </a:lnTo>
                    <a:lnTo>
                      <a:pt x="46" y="342"/>
                    </a:lnTo>
                    <a:lnTo>
                      <a:pt x="50" y="352"/>
                    </a:lnTo>
                    <a:lnTo>
                      <a:pt x="44" y="370"/>
                    </a:lnTo>
                    <a:lnTo>
                      <a:pt x="34" y="384"/>
                    </a:lnTo>
                    <a:lnTo>
                      <a:pt x="36" y="396"/>
                    </a:lnTo>
                    <a:lnTo>
                      <a:pt x="32" y="414"/>
                    </a:lnTo>
                    <a:lnTo>
                      <a:pt x="28" y="418"/>
                    </a:lnTo>
                    <a:lnTo>
                      <a:pt x="26" y="430"/>
                    </a:lnTo>
                    <a:lnTo>
                      <a:pt x="22" y="442"/>
                    </a:lnTo>
                    <a:lnTo>
                      <a:pt x="10" y="458"/>
                    </a:lnTo>
                    <a:lnTo>
                      <a:pt x="0" y="470"/>
                    </a:lnTo>
                    <a:lnTo>
                      <a:pt x="2" y="47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3" name="Freeform 1793"/>
              <p:cNvSpPr>
                <a:spLocks/>
              </p:cNvSpPr>
              <p:nvPr/>
            </p:nvSpPr>
            <p:spPr bwMode="gray">
              <a:xfrm>
                <a:off x="4015916" y="5950459"/>
                <a:ext cx="122381" cy="84858"/>
              </a:xfrm>
              <a:custGeom>
                <a:avLst/>
                <a:gdLst>
                  <a:gd name="T0" fmla="*/ 2058 w 84"/>
                  <a:gd name="T1" fmla="*/ 2870 h 64"/>
                  <a:gd name="T2" fmla="*/ 1567 w 84"/>
                  <a:gd name="T3" fmla="*/ 2448 h 64"/>
                  <a:gd name="T4" fmla="*/ 908 w 84"/>
                  <a:gd name="T5" fmla="*/ 3139 h 64"/>
                  <a:gd name="T6" fmla="*/ 2 w 84"/>
                  <a:gd name="T7" fmla="*/ 2870 h 64"/>
                  <a:gd name="T8" fmla="*/ 0 w 84"/>
                  <a:gd name="T9" fmla="*/ 2046 h 64"/>
                  <a:gd name="T10" fmla="*/ 757 w 84"/>
                  <a:gd name="T11" fmla="*/ 1564 h 64"/>
                  <a:gd name="T12" fmla="*/ 1879 w 84"/>
                  <a:gd name="T13" fmla="*/ 999 h 64"/>
                  <a:gd name="T14" fmla="*/ 2783 w 84"/>
                  <a:gd name="T15" fmla="*/ 487 h 64"/>
                  <a:gd name="T16" fmla="*/ 3994 w 84"/>
                  <a:gd name="T17" fmla="*/ 2 h 64"/>
                  <a:gd name="T18" fmla="*/ 5267 w 84"/>
                  <a:gd name="T19" fmla="*/ 0 h 64"/>
                  <a:gd name="T20" fmla="*/ 4791 w 84"/>
                  <a:gd name="T21" fmla="*/ 698 h 64"/>
                  <a:gd name="T22" fmla="*/ 4809 w 84"/>
                  <a:gd name="T23" fmla="*/ 1430 h 64"/>
                  <a:gd name="T24" fmla="*/ 5747 w 84"/>
                  <a:gd name="T25" fmla="*/ 1430 h 64"/>
                  <a:gd name="T26" fmla="*/ 6407 w 84"/>
                  <a:gd name="T27" fmla="*/ 1307 h 64"/>
                  <a:gd name="T28" fmla="*/ 6713 w 84"/>
                  <a:gd name="T29" fmla="*/ 1871 h 64"/>
                  <a:gd name="T30" fmla="*/ 5992 w 84"/>
                  <a:gd name="T31" fmla="*/ 2625 h 64"/>
                  <a:gd name="T32" fmla="*/ 5596 w 84"/>
                  <a:gd name="T33" fmla="*/ 3433 h 64"/>
                  <a:gd name="T34" fmla="*/ 5109 w 84"/>
                  <a:gd name="T35" fmla="*/ 3971 h 64"/>
                  <a:gd name="T36" fmla="*/ 4262 w 84"/>
                  <a:gd name="T37" fmla="*/ 4698 h 64"/>
                  <a:gd name="T38" fmla="*/ 3647 w 84"/>
                  <a:gd name="T39" fmla="*/ 4582 h 64"/>
                  <a:gd name="T40" fmla="*/ 3040 w 84"/>
                  <a:gd name="T41" fmla="*/ 4108 h 64"/>
                  <a:gd name="T42" fmla="*/ 2254 w 84"/>
                  <a:gd name="T43" fmla="*/ 3830 h 64"/>
                  <a:gd name="T44" fmla="*/ 2058 w 84"/>
                  <a:gd name="T45" fmla="*/ 3139 h 64"/>
                  <a:gd name="T46" fmla="*/ 2058 w 84"/>
                  <a:gd name="T47" fmla="*/ 2870 h 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64"/>
                  <a:gd name="T74" fmla="*/ 84 w 84"/>
                  <a:gd name="T75" fmla="*/ 64 h 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64">
                    <a:moveTo>
                      <a:pt x="26" y="38"/>
                    </a:moveTo>
                    <a:lnTo>
                      <a:pt x="20" y="34"/>
                    </a:lnTo>
                    <a:lnTo>
                      <a:pt x="12" y="42"/>
                    </a:lnTo>
                    <a:lnTo>
                      <a:pt x="2" y="38"/>
                    </a:lnTo>
                    <a:lnTo>
                      <a:pt x="0" y="28"/>
                    </a:lnTo>
                    <a:lnTo>
                      <a:pt x="10" y="22"/>
                    </a:lnTo>
                    <a:lnTo>
                      <a:pt x="24" y="14"/>
                    </a:lnTo>
                    <a:lnTo>
                      <a:pt x="36" y="6"/>
                    </a:lnTo>
                    <a:lnTo>
                      <a:pt x="50" y="2"/>
                    </a:lnTo>
                    <a:lnTo>
                      <a:pt x="68" y="0"/>
                    </a:lnTo>
                    <a:lnTo>
                      <a:pt x="60" y="10"/>
                    </a:lnTo>
                    <a:lnTo>
                      <a:pt x="62" y="20"/>
                    </a:lnTo>
                    <a:lnTo>
                      <a:pt x="72" y="20"/>
                    </a:lnTo>
                    <a:lnTo>
                      <a:pt x="82" y="18"/>
                    </a:lnTo>
                    <a:lnTo>
                      <a:pt x="84" y="26"/>
                    </a:lnTo>
                    <a:lnTo>
                      <a:pt x="76" y="36"/>
                    </a:lnTo>
                    <a:lnTo>
                      <a:pt x="70" y="46"/>
                    </a:lnTo>
                    <a:lnTo>
                      <a:pt x="64" y="54"/>
                    </a:lnTo>
                    <a:lnTo>
                      <a:pt x="54" y="64"/>
                    </a:lnTo>
                    <a:lnTo>
                      <a:pt x="46" y="62"/>
                    </a:lnTo>
                    <a:lnTo>
                      <a:pt x="38" y="56"/>
                    </a:lnTo>
                    <a:lnTo>
                      <a:pt x="28" y="52"/>
                    </a:lnTo>
                    <a:lnTo>
                      <a:pt x="26" y="42"/>
                    </a:lnTo>
                    <a:lnTo>
                      <a:pt x="26" y="3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4" name="Freeform 1794"/>
              <p:cNvSpPr>
                <a:spLocks/>
              </p:cNvSpPr>
              <p:nvPr/>
            </p:nvSpPr>
            <p:spPr bwMode="gray">
              <a:xfrm>
                <a:off x="3870873" y="6040030"/>
                <a:ext cx="45326" cy="37715"/>
              </a:xfrm>
              <a:custGeom>
                <a:avLst/>
                <a:gdLst>
                  <a:gd name="T0" fmla="*/ 835 w 32"/>
                  <a:gd name="T1" fmla="*/ 1179 h 26"/>
                  <a:gd name="T2" fmla="*/ 1430 w 32"/>
                  <a:gd name="T3" fmla="*/ 2 h 26"/>
                  <a:gd name="T4" fmla="*/ 2399 w 32"/>
                  <a:gd name="T5" fmla="*/ 0 h 26"/>
                  <a:gd name="T6" fmla="*/ 2399 w 32"/>
                  <a:gd name="T7" fmla="*/ 1825 h 26"/>
                  <a:gd name="T8" fmla="*/ 1564 w 32"/>
                  <a:gd name="T9" fmla="*/ 3886 h 26"/>
                  <a:gd name="T10" fmla="*/ 835 w 32"/>
                  <a:gd name="T11" fmla="*/ 4878 h 26"/>
                  <a:gd name="T12" fmla="*/ 487 w 32"/>
                  <a:gd name="T13" fmla="*/ 4878 h 26"/>
                  <a:gd name="T14" fmla="*/ 2 w 32"/>
                  <a:gd name="T15" fmla="*/ 4878 h 26"/>
                  <a:gd name="T16" fmla="*/ 0 w 32"/>
                  <a:gd name="T17" fmla="*/ 4489 h 26"/>
                  <a:gd name="T18" fmla="*/ 2 w 32"/>
                  <a:gd name="T19" fmla="*/ 2271 h 26"/>
                  <a:gd name="T20" fmla="*/ 835 w 32"/>
                  <a:gd name="T21" fmla="*/ 1179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26"/>
                  <a:gd name="T35" fmla="*/ 32 w 32"/>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26">
                    <a:moveTo>
                      <a:pt x="12" y="6"/>
                    </a:moveTo>
                    <a:lnTo>
                      <a:pt x="20" y="2"/>
                    </a:lnTo>
                    <a:lnTo>
                      <a:pt x="32" y="0"/>
                    </a:lnTo>
                    <a:lnTo>
                      <a:pt x="32" y="10"/>
                    </a:lnTo>
                    <a:lnTo>
                      <a:pt x="22" y="20"/>
                    </a:lnTo>
                    <a:lnTo>
                      <a:pt x="12" y="26"/>
                    </a:lnTo>
                    <a:lnTo>
                      <a:pt x="6" y="26"/>
                    </a:lnTo>
                    <a:lnTo>
                      <a:pt x="2" y="26"/>
                    </a:lnTo>
                    <a:lnTo>
                      <a:pt x="0" y="24"/>
                    </a:lnTo>
                    <a:lnTo>
                      <a:pt x="2" y="12"/>
                    </a:lnTo>
                    <a:lnTo>
                      <a:pt x="12" y="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5" name="Freeform 1795"/>
              <p:cNvSpPr>
                <a:spLocks/>
              </p:cNvSpPr>
              <p:nvPr/>
            </p:nvSpPr>
            <p:spPr bwMode="gray">
              <a:xfrm>
                <a:off x="4183623" y="5936315"/>
                <a:ext cx="54391" cy="42430"/>
              </a:xfrm>
              <a:custGeom>
                <a:avLst/>
                <a:gdLst>
                  <a:gd name="T0" fmla="*/ 601 w 38"/>
                  <a:gd name="T1" fmla="*/ 1759 h 30"/>
                  <a:gd name="T2" fmla="*/ 6 w 38"/>
                  <a:gd name="T3" fmla="*/ 1759 h 30"/>
                  <a:gd name="T4" fmla="*/ 0 w 38"/>
                  <a:gd name="T5" fmla="*/ 964 h 30"/>
                  <a:gd name="T6" fmla="*/ 0 w 38"/>
                  <a:gd name="T7" fmla="*/ 2 h 30"/>
                  <a:gd name="T8" fmla="*/ 443 w 38"/>
                  <a:gd name="T9" fmla="*/ 0 h 30"/>
                  <a:gd name="T10" fmla="*/ 913 w 38"/>
                  <a:gd name="T11" fmla="*/ 2 h 30"/>
                  <a:gd name="T12" fmla="*/ 1299 w 38"/>
                  <a:gd name="T13" fmla="*/ 796 h 30"/>
                  <a:gd name="T14" fmla="*/ 1441 w 38"/>
                  <a:gd name="T15" fmla="*/ 2128 h 30"/>
                  <a:gd name="T16" fmla="*/ 1385 w 38"/>
                  <a:gd name="T17" fmla="*/ 2884 h 30"/>
                  <a:gd name="T18" fmla="*/ 985 w 38"/>
                  <a:gd name="T19" fmla="*/ 2341 h 30"/>
                  <a:gd name="T20" fmla="*/ 601 w 38"/>
                  <a:gd name="T21" fmla="*/ 1759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0"/>
                  <a:gd name="T35" fmla="*/ 38 w 3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0">
                    <a:moveTo>
                      <a:pt x="16" y="18"/>
                    </a:moveTo>
                    <a:lnTo>
                      <a:pt x="6" y="18"/>
                    </a:lnTo>
                    <a:lnTo>
                      <a:pt x="0" y="10"/>
                    </a:lnTo>
                    <a:lnTo>
                      <a:pt x="0" y="2"/>
                    </a:lnTo>
                    <a:lnTo>
                      <a:pt x="12" y="0"/>
                    </a:lnTo>
                    <a:lnTo>
                      <a:pt x="24" y="2"/>
                    </a:lnTo>
                    <a:lnTo>
                      <a:pt x="34" y="8"/>
                    </a:lnTo>
                    <a:lnTo>
                      <a:pt x="38" y="22"/>
                    </a:lnTo>
                    <a:lnTo>
                      <a:pt x="36" y="30"/>
                    </a:lnTo>
                    <a:lnTo>
                      <a:pt x="26" y="24"/>
                    </a:lnTo>
                    <a:lnTo>
                      <a:pt x="16" y="1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6" name="Freeform 1796"/>
              <p:cNvSpPr>
                <a:spLocks/>
              </p:cNvSpPr>
              <p:nvPr/>
            </p:nvSpPr>
            <p:spPr bwMode="gray">
              <a:xfrm>
                <a:off x="4582491" y="6341746"/>
                <a:ext cx="426063" cy="433718"/>
              </a:xfrm>
              <a:custGeom>
                <a:avLst/>
                <a:gdLst>
                  <a:gd name="T0" fmla="*/ 9068 w 291"/>
                  <a:gd name="T1" fmla="*/ 2719 h 314"/>
                  <a:gd name="T2" fmla="*/ 10835 w 291"/>
                  <a:gd name="T3" fmla="*/ 1311 h 314"/>
                  <a:gd name="T4" fmla="*/ 13021 w 291"/>
                  <a:gd name="T5" fmla="*/ 528 h 314"/>
                  <a:gd name="T6" fmla="*/ 15021 w 291"/>
                  <a:gd name="T7" fmla="*/ 0 h 314"/>
                  <a:gd name="T8" fmla="*/ 15265 w 291"/>
                  <a:gd name="T9" fmla="*/ 759 h 314"/>
                  <a:gd name="T10" fmla="*/ 15647 w 291"/>
                  <a:gd name="T11" fmla="*/ 1436 h 314"/>
                  <a:gd name="T12" fmla="*/ 16734 w 291"/>
                  <a:gd name="T13" fmla="*/ 633 h 314"/>
                  <a:gd name="T14" fmla="*/ 17876 w 291"/>
                  <a:gd name="T15" fmla="*/ 1436 h 314"/>
                  <a:gd name="T16" fmla="*/ 18102 w 291"/>
                  <a:gd name="T17" fmla="*/ 2802 h 314"/>
                  <a:gd name="T18" fmla="*/ 18344 w 291"/>
                  <a:gd name="T19" fmla="*/ 4422 h 314"/>
                  <a:gd name="T20" fmla="*/ 20612 w 291"/>
                  <a:gd name="T21" fmla="*/ 3670 h 314"/>
                  <a:gd name="T22" fmla="*/ 22265 w 291"/>
                  <a:gd name="T23" fmla="*/ 2719 h 314"/>
                  <a:gd name="T24" fmla="*/ 23588 w 291"/>
                  <a:gd name="T25" fmla="*/ 2266 h 314"/>
                  <a:gd name="T26" fmla="*/ 23449 w 291"/>
                  <a:gd name="T27" fmla="*/ 4292 h 314"/>
                  <a:gd name="T28" fmla="*/ 22097 w 291"/>
                  <a:gd name="T29" fmla="*/ 6756 h 314"/>
                  <a:gd name="T30" fmla="*/ 20482 w 291"/>
                  <a:gd name="T31" fmla="*/ 7586 h 314"/>
                  <a:gd name="T32" fmla="*/ 19787 w 291"/>
                  <a:gd name="T33" fmla="*/ 9140 h 314"/>
                  <a:gd name="T34" fmla="*/ 19629 w 291"/>
                  <a:gd name="T35" fmla="*/ 9975 h 314"/>
                  <a:gd name="T36" fmla="*/ 20482 w 291"/>
                  <a:gd name="T37" fmla="*/ 11509 h 314"/>
                  <a:gd name="T38" fmla="*/ 21268 w 291"/>
                  <a:gd name="T39" fmla="*/ 12503 h 314"/>
                  <a:gd name="T40" fmla="*/ 22265 w 291"/>
                  <a:gd name="T41" fmla="*/ 13166 h 314"/>
                  <a:gd name="T42" fmla="*/ 23449 w 291"/>
                  <a:gd name="T43" fmla="*/ 14005 h 314"/>
                  <a:gd name="T44" fmla="*/ 23588 w 291"/>
                  <a:gd name="T45" fmla="*/ 15863 h 314"/>
                  <a:gd name="T46" fmla="*/ 23588 w 291"/>
                  <a:gd name="T47" fmla="*/ 17861 h 314"/>
                  <a:gd name="T48" fmla="*/ 21482 w 291"/>
                  <a:gd name="T49" fmla="*/ 21618 h 314"/>
                  <a:gd name="T50" fmla="*/ 19359 w 291"/>
                  <a:gd name="T51" fmla="*/ 22851 h 314"/>
                  <a:gd name="T52" fmla="*/ 17525 w 291"/>
                  <a:gd name="T53" fmla="*/ 24227 h 314"/>
                  <a:gd name="T54" fmla="*/ 0 w 291"/>
                  <a:gd name="T55" fmla="*/ 25061 h 314"/>
                  <a:gd name="T56" fmla="*/ 1359 w 291"/>
                  <a:gd name="T57" fmla="*/ 23371 h 314"/>
                  <a:gd name="T58" fmla="*/ 3636 w 291"/>
                  <a:gd name="T59" fmla="*/ 22132 h 314"/>
                  <a:gd name="T60" fmla="*/ 4523 w 291"/>
                  <a:gd name="T61" fmla="*/ 18440 h 314"/>
                  <a:gd name="T62" fmla="*/ 5163 w 291"/>
                  <a:gd name="T63" fmla="*/ 16055 h 314"/>
                  <a:gd name="T64" fmla="*/ 5251 w 291"/>
                  <a:gd name="T65" fmla="*/ 14424 h 314"/>
                  <a:gd name="T66" fmla="*/ 4790 w 291"/>
                  <a:gd name="T67" fmla="*/ 12257 h 314"/>
                  <a:gd name="T68" fmla="*/ 5660 w 291"/>
                  <a:gd name="T69" fmla="*/ 6978 h 314"/>
                  <a:gd name="T70" fmla="*/ 4461 w 291"/>
                  <a:gd name="T71" fmla="*/ 5884 h 314"/>
                  <a:gd name="T72" fmla="*/ 6280 w 291"/>
                  <a:gd name="T73" fmla="*/ 5138 h 314"/>
                  <a:gd name="T74" fmla="*/ 7062 w 291"/>
                  <a:gd name="T75" fmla="*/ 4021 h 314"/>
                  <a:gd name="T76" fmla="*/ 7456 w 291"/>
                  <a:gd name="T77" fmla="*/ 3256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1"/>
                  <a:gd name="T118" fmla="*/ 0 h 314"/>
                  <a:gd name="T119" fmla="*/ 291 w 291"/>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1" h="314">
                    <a:moveTo>
                      <a:pt x="90" y="40"/>
                    </a:moveTo>
                    <a:lnTo>
                      <a:pt x="110" y="34"/>
                    </a:lnTo>
                    <a:lnTo>
                      <a:pt x="116" y="22"/>
                    </a:lnTo>
                    <a:lnTo>
                      <a:pt x="132" y="16"/>
                    </a:lnTo>
                    <a:lnTo>
                      <a:pt x="142" y="14"/>
                    </a:lnTo>
                    <a:lnTo>
                      <a:pt x="159" y="6"/>
                    </a:lnTo>
                    <a:lnTo>
                      <a:pt x="171" y="0"/>
                    </a:lnTo>
                    <a:lnTo>
                      <a:pt x="183" y="0"/>
                    </a:lnTo>
                    <a:lnTo>
                      <a:pt x="189" y="6"/>
                    </a:lnTo>
                    <a:lnTo>
                      <a:pt x="185" y="10"/>
                    </a:lnTo>
                    <a:lnTo>
                      <a:pt x="187" y="18"/>
                    </a:lnTo>
                    <a:lnTo>
                      <a:pt x="191" y="18"/>
                    </a:lnTo>
                    <a:lnTo>
                      <a:pt x="193" y="10"/>
                    </a:lnTo>
                    <a:lnTo>
                      <a:pt x="203" y="8"/>
                    </a:lnTo>
                    <a:lnTo>
                      <a:pt x="215" y="12"/>
                    </a:lnTo>
                    <a:lnTo>
                      <a:pt x="217" y="18"/>
                    </a:lnTo>
                    <a:lnTo>
                      <a:pt x="215" y="28"/>
                    </a:lnTo>
                    <a:lnTo>
                      <a:pt x="221" y="36"/>
                    </a:lnTo>
                    <a:lnTo>
                      <a:pt x="231" y="46"/>
                    </a:lnTo>
                    <a:lnTo>
                      <a:pt x="223" y="56"/>
                    </a:lnTo>
                    <a:lnTo>
                      <a:pt x="235" y="62"/>
                    </a:lnTo>
                    <a:lnTo>
                      <a:pt x="251" y="46"/>
                    </a:lnTo>
                    <a:lnTo>
                      <a:pt x="263" y="42"/>
                    </a:lnTo>
                    <a:lnTo>
                      <a:pt x="271" y="34"/>
                    </a:lnTo>
                    <a:lnTo>
                      <a:pt x="277" y="26"/>
                    </a:lnTo>
                    <a:lnTo>
                      <a:pt x="287" y="28"/>
                    </a:lnTo>
                    <a:lnTo>
                      <a:pt x="289" y="44"/>
                    </a:lnTo>
                    <a:lnTo>
                      <a:pt x="285" y="54"/>
                    </a:lnTo>
                    <a:lnTo>
                      <a:pt x="273" y="66"/>
                    </a:lnTo>
                    <a:lnTo>
                      <a:pt x="269" y="84"/>
                    </a:lnTo>
                    <a:lnTo>
                      <a:pt x="261" y="88"/>
                    </a:lnTo>
                    <a:lnTo>
                      <a:pt x="249" y="94"/>
                    </a:lnTo>
                    <a:lnTo>
                      <a:pt x="243" y="100"/>
                    </a:lnTo>
                    <a:lnTo>
                      <a:pt x="241" y="114"/>
                    </a:lnTo>
                    <a:lnTo>
                      <a:pt x="239" y="120"/>
                    </a:lnTo>
                    <a:lnTo>
                      <a:pt x="239" y="124"/>
                    </a:lnTo>
                    <a:lnTo>
                      <a:pt x="239" y="128"/>
                    </a:lnTo>
                    <a:lnTo>
                      <a:pt x="249" y="144"/>
                    </a:lnTo>
                    <a:lnTo>
                      <a:pt x="255" y="154"/>
                    </a:lnTo>
                    <a:lnTo>
                      <a:pt x="259" y="156"/>
                    </a:lnTo>
                    <a:lnTo>
                      <a:pt x="265" y="160"/>
                    </a:lnTo>
                    <a:lnTo>
                      <a:pt x="271" y="164"/>
                    </a:lnTo>
                    <a:lnTo>
                      <a:pt x="277" y="166"/>
                    </a:lnTo>
                    <a:lnTo>
                      <a:pt x="285" y="174"/>
                    </a:lnTo>
                    <a:lnTo>
                      <a:pt x="287" y="184"/>
                    </a:lnTo>
                    <a:lnTo>
                      <a:pt x="287" y="198"/>
                    </a:lnTo>
                    <a:lnTo>
                      <a:pt x="291" y="208"/>
                    </a:lnTo>
                    <a:lnTo>
                      <a:pt x="287" y="224"/>
                    </a:lnTo>
                    <a:lnTo>
                      <a:pt x="273" y="254"/>
                    </a:lnTo>
                    <a:lnTo>
                      <a:pt x="261" y="270"/>
                    </a:lnTo>
                    <a:lnTo>
                      <a:pt x="249" y="282"/>
                    </a:lnTo>
                    <a:lnTo>
                      <a:pt x="235" y="286"/>
                    </a:lnTo>
                    <a:lnTo>
                      <a:pt x="223" y="298"/>
                    </a:lnTo>
                    <a:lnTo>
                      <a:pt x="213" y="302"/>
                    </a:lnTo>
                    <a:lnTo>
                      <a:pt x="205" y="314"/>
                    </a:lnTo>
                    <a:lnTo>
                      <a:pt x="0" y="314"/>
                    </a:lnTo>
                    <a:lnTo>
                      <a:pt x="16" y="308"/>
                    </a:lnTo>
                    <a:lnTo>
                      <a:pt x="16" y="292"/>
                    </a:lnTo>
                    <a:lnTo>
                      <a:pt x="28" y="286"/>
                    </a:lnTo>
                    <a:lnTo>
                      <a:pt x="44" y="278"/>
                    </a:lnTo>
                    <a:lnTo>
                      <a:pt x="54" y="264"/>
                    </a:lnTo>
                    <a:lnTo>
                      <a:pt x="56" y="232"/>
                    </a:lnTo>
                    <a:lnTo>
                      <a:pt x="70" y="210"/>
                    </a:lnTo>
                    <a:lnTo>
                      <a:pt x="62" y="202"/>
                    </a:lnTo>
                    <a:lnTo>
                      <a:pt x="60" y="186"/>
                    </a:lnTo>
                    <a:lnTo>
                      <a:pt x="64" y="180"/>
                    </a:lnTo>
                    <a:lnTo>
                      <a:pt x="64" y="166"/>
                    </a:lnTo>
                    <a:lnTo>
                      <a:pt x="58" y="154"/>
                    </a:lnTo>
                    <a:lnTo>
                      <a:pt x="62" y="114"/>
                    </a:lnTo>
                    <a:lnTo>
                      <a:pt x="68" y="88"/>
                    </a:lnTo>
                    <a:lnTo>
                      <a:pt x="56" y="84"/>
                    </a:lnTo>
                    <a:lnTo>
                      <a:pt x="54" y="74"/>
                    </a:lnTo>
                    <a:lnTo>
                      <a:pt x="70" y="70"/>
                    </a:lnTo>
                    <a:lnTo>
                      <a:pt x="76" y="64"/>
                    </a:lnTo>
                    <a:lnTo>
                      <a:pt x="76" y="54"/>
                    </a:lnTo>
                    <a:lnTo>
                      <a:pt x="86" y="50"/>
                    </a:lnTo>
                    <a:lnTo>
                      <a:pt x="92" y="44"/>
                    </a:lnTo>
                    <a:lnTo>
                      <a:pt x="90" y="4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7" name="Freeform 1797"/>
              <p:cNvSpPr>
                <a:spLocks/>
              </p:cNvSpPr>
              <p:nvPr/>
            </p:nvSpPr>
            <p:spPr bwMode="gray">
              <a:xfrm>
                <a:off x="3385887" y="6365320"/>
                <a:ext cx="1332581" cy="410144"/>
              </a:xfrm>
              <a:custGeom>
                <a:avLst/>
                <a:gdLst>
                  <a:gd name="T0" fmla="*/ 17559 w 906"/>
                  <a:gd name="T1" fmla="*/ 4737 h 296"/>
                  <a:gd name="T2" fmla="*/ 19277 w 906"/>
                  <a:gd name="T3" fmla="*/ 4157 h 296"/>
                  <a:gd name="T4" fmla="*/ 23117 w 906"/>
                  <a:gd name="T5" fmla="*/ 2693 h 296"/>
                  <a:gd name="T6" fmla="*/ 27293 w 906"/>
                  <a:gd name="T7" fmla="*/ 2462 h 296"/>
                  <a:gd name="T8" fmla="*/ 32614 w 906"/>
                  <a:gd name="T9" fmla="*/ 1968 h 296"/>
                  <a:gd name="T10" fmla="*/ 34084 w 906"/>
                  <a:gd name="T11" fmla="*/ 2462 h 296"/>
                  <a:gd name="T12" fmla="*/ 35570 w 906"/>
                  <a:gd name="T13" fmla="*/ 1968 h 296"/>
                  <a:gd name="T14" fmla="*/ 37357 w 906"/>
                  <a:gd name="T15" fmla="*/ 848 h 296"/>
                  <a:gd name="T16" fmla="*/ 39614 w 906"/>
                  <a:gd name="T17" fmla="*/ 1792 h 296"/>
                  <a:gd name="T18" fmla="*/ 41851 w 906"/>
                  <a:gd name="T19" fmla="*/ 583 h 296"/>
                  <a:gd name="T20" fmla="*/ 43924 w 906"/>
                  <a:gd name="T21" fmla="*/ 848 h 296"/>
                  <a:gd name="T22" fmla="*/ 48278 w 906"/>
                  <a:gd name="T23" fmla="*/ 1022 h 296"/>
                  <a:gd name="T24" fmla="*/ 50568 w 906"/>
                  <a:gd name="T25" fmla="*/ 2462 h 296"/>
                  <a:gd name="T26" fmla="*/ 51583 w 906"/>
                  <a:gd name="T27" fmla="*/ 3786 h 296"/>
                  <a:gd name="T28" fmla="*/ 53692 w 906"/>
                  <a:gd name="T29" fmla="*/ 2693 h 296"/>
                  <a:gd name="T30" fmla="*/ 55799 w 906"/>
                  <a:gd name="T31" fmla="*/ 2373 h 296"/>
                  <a:gd name="T32" fmla="*/ 57929 w 906"/>
                  <a:gd name="T33" fmla="*/ 1632 h 296"/>
                  <a:gd name="T34" fmla="*/ 58799 w 906"/>
                  <a:gd name="T35" fmla="*/ 2 h 296"/>
                  <a:gd name="T36" fmla="*/ 60183 w 906"/>
                  <a:gd name="T37" fmla="*/ 848 h 296"/>
                  <a:gd name="T38" fmla="*/ 61837 w 906"/>
                  <a:gd name="T39" fmla="*/ 1232 h 296"/>
                  <a:gd name="T40" fmla="*/ 63908 w 906"/>
                  <a:gd name="T41" fmla="*/ 1968 h 296"/>
                  <a:gd name="T42" fmla="*/ 64759 w 906"/>
                  <a:gd name="T43" fmla="*/ 583 h 296"/>
                  <a:gd name="T44" fmla="*/ 66979 w 906"/>
                  <a:gd name="T45" fmla="*/ 1232 h 296"/>
                  <a:gd name="T46" fmla="*/ 68119 w 906"/>
                  <a:gd name="T47" fmla="*/ 2373 h 296"/>
                  <a:gd name="T48" fmla="*/ 71297 w 906"/>
                  <a:gd name="T49" fmla="*/ 1792 h 296"/>
                  <a:gd name="T50" fmla="*/ 73667 w 906"/>
                  <a:gd name="T51" fmla="*/ 1968 h 296"/>
                  <a:gd name="T52" fmla="*/ 73422 w 906"/>
                  <a:gd name="T53" fmla="*/ 2860 h 296"/>
                  <a:gd name="T54" fmla="*/ 72549 w 906"/>
                  <a:gd name="T55" fmla="*/ 4157 h 296"/>
                  <a:gd name="T56" fmla="*/ 70693 w 906"/>
                  <a:gd name="T57" fmla="*/ 5011 h 296"/>
                  <a:gd name="T58" fmla="*/ 71946 w 906"/>
                  <a:gd name="T59" fmla="*/ 6244 h 296"/>
                  <a:gd name="T60" fmla="*/ 71123 w 906"/>
                  <a:gd name="T61" fmla="*/ 12063 h 296"/>
                  <a:gd name="T62" fmla="*/ 71533 w 906"/>
                  <a:gd name="T63" fmla="*/ 14270 h 296"/>
                  <a:gd name="T64" fmla="*/ 71438 w 906"/>
                  <a:gd name="T65" fmla="*/ 16415 h 296"/>
                  <a:gd name="T66" fmla="*/ 70978 w 906"/>
                  <a:gd name="T67" fmla="*/ 18888 h 296"/>
                  <a:gd name="T68" fmla="*/ 69909 w 906"/>
                  <a:gd name="T69" fmla="*/ 23110 h 296"/>
                  <a:gd name="T70" fmla="*/ 67640 w 906"/>
                  <a:gd name="T71" fmla="*/ 24281 h 296"/>
                  <a:gd name="T72" fmla="*/ 66494 w 906"/>
                  <a:gd name="T73" fmla="*/ 26278 h 296"/>
                  <a:gd name="T74" fmla="*/ 2336 w 906"/>
                  <a:gd name="T75" fmla="*/ 25382 h 296"/>
                  <a:gd name="T76" fmla="*/ 1774 w 906"/>
                  <a:gd name="T77" fmla="*/ 23857 h 296"/>
                  <a:gd name="T78" fmla="*/ 2806 w 906"/>
                  <a:gd name="T79" fmla="*/ 21136 h 296"/>
                  <a:gd name="T80" fmla="*/ 2806 w 906"/>
                  <a:gd name="T81" fmla="*/ 17846 h 296"/>
                  <a:gd name="T82" fmla="*/ 2131 w 906"/>
                  <a:gd name="T83" fmla="*/ 16415 h 296"/>
                  <a:gd name="T84" fmla="*/ 2567 w 906"/>
                  <a:gd name="T85" fmla="*/ 15103 h 296"/>
                  <a:gd name="T86" fmla="*/ 0 w 906"/>
                  <a:gd name="T87" fmla="*/ 11410 h 296"/>
                  <a:gd name="T88" fmla="*/ 1477 w 906"/>
                  <a:gd name="T89" fmla="*/ 11495 h 296"/>
                  <a:gd name="T90" fmla="*/ 4237 w 906"/>
                  <a:gd name="T91" fmla="*/ 10987 h 296"/>
                  <a:gd name="T92" fmla="*/ 6493 w 906"/>
                  <a:gd name="T93" fmla="*/ 10011 h 296"/>
                  <a:gd name="T94" fmla="*/ 7706 w 906"/>
                  <a:gd name="T95" fmla="*/ 8495 h 296"/>
                  <a:gd name="T96" fmla="*/ 9801 w 906"/>
                  <a:gd name="T97" fmla="*/ 7150 h 296"/>
                  <a:gd name="T98" fmla="*/ 11618 w 906"/>
                  <a:gd name="T99" fmla="*/ 7560 h 296"/>
                  <a:gd name="T100" fmla="*/ 12902 w 906"/>
                  <a:gd name="T101" fmla="*/ 6244 h 296"/>
                  <a:gd name="T102" fmla="*/ 14820 w 906"/>
                  <a:gd name="T103" fmla="*/ 7368 h 296"/>
                  <a:gd name="T104" fmla="*/ 16153 w 906"/>
                  <a:gd name="T105" fmla="*/ 6742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06"/>
                  <a:gd name="T160" fmla="*/ 0 h 296"/>
                  <a:gd name="T161" fmla="*/ 906 w 90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06" h="296">
                    <a:moveTo>
                      <a:pt x="204" y="70"/>
                    </a:moveTo>
                    <a:lnTo>
                      <a:pt x="214" y="54"/>
                    </a:lnTo>
                    <a:lnTo>
                      <a:pt x="224" y="50"/>
                    </a:lnTo>
                    <a:lnTo>
                      <a:pt x="236" y="46"/>
                    </a:lnTo>
                    <a:lnTo>
                      <a:pt x="260" y="38"/>
                    </a:lnTo>
                    <a:lnTo>
                      <a:pt x="282" y="30"/>
                    </a:lnTo>
                    <a:lnTo>
                      <a:pt x="296" y="24"/>
                    </a:lnTo>
                    <a:lnTo>
                      <a:pt x="336" y="28"/>
                    </a:lnTo>
                    <a:lnTo>
                      <a:pt x="374" y="26"/>
                    </a:lnTo>
                    <a:lnTo>
                      <a:pt x="400" y="22"/>
                    </a:lnTo>
                    <a:lnTo>
                      <a:pt x="406" y="30"/>
                    </a:lnTo>
                    <a:lnTo>
                      <a:pt x="418" y="28"/>
                    </a:lnTo>
                    <a:lnTo>
                      <a:pt x="428" y="26"/>
                    </a:lnTo>
                    <a:lnTo>
                      <a:pt x="436" y="22"/>
                    </a:lnTo>
                    <a:lnTo>
                      <a:pt x="448" y="14"/>
                    </a:lnTo>
                    <a:lnTo>
                      <a:pt x="458" y="10"/>
                    </a:lnTo>
                    <a:lnTo>
                      <a:pt x="474" y="14"/>
                    </a:lnTo>
                    <a:lnTo>
                      <a:pt x="486" y="20"/>
                    </a:lnTo>
                    <a:lnTo>
                      <a:pt x="504" y="14"/>
                    </a:lnTo>
                    <a:lnTo>
                      <a:pt x="514" y="6"/>
                    </a:lnTo>
                    <a:lnTo>
                      <a:pt x="524" y="6"/>
                    </a:lnTo>
                    <a:lnTo>
                      <a:pt x="538" y="10"/>
                    </a:lnTo>
                    <a:lnTo>
                      <a:pt x="568" y="10"/>
                    </a:lnTo>
                    <a:lnTo>
                      <a:pt x="592" y="12"/>
                    </a:lnTo>
                    <a:lnTo>
                      <a:pt x="612" y="22"/>
                    </a:lnTo>
                    <a:lnTo>
                      <a:pt x="620" y="28"/>
                    </a:lnTo>
                    <a:lnTo>
                      <a:pt x="622" y="36"/>
                    </a:lnTo>
                    <a:lnTo>
                      <a:pt x="632" y="42"/>
                    </a:lnTo>
                    <a:lnTo>
                      <a:pt x="648" y="40"/>
                    </a:lnTo>
                    <a:lnTo>
                      <a:pt x="660" y="30"/>
                    </a:lnTo>
                    <a:lnTo>
                      <a:pt x="672" y="24"/>
                    </a:lnTo>
                    <a:lnTo>
                      <a:pt x="684" y="26"/>
                    </a:lnTo>
                    <a:lnTo>
                      <a:pt x="698" y="22"/>
                    </a:lnTo>
                    <a:lnTo>
                      <a:pt x="710" y="18"/>
                    </a:lnTo>
                    <a:lnTo>
                      <a:pt x="714" y="8"/>
                    </a:lnTo>
                    <a:lnTo>
                      <a:pt x="722" y="2"/>
                    </a:lnTo>
                    <a:lnTo>
                      <a:pt x="732" y="0"/>
                    </a:lnTo>
                    <a:lnTo>
                      <a:pt x="738" y="10"/>
                    </a:lnTo>
                    <a:lnTo>
                      <a:pt x="744" y="14"/>
                    </a:lnTo>
                    <a:lnTo>
                      <a:pt x="758" y="14"/>
                    </a:lnTo>
                    <a:lnTo>
                      <a:pt x="768" y="24"/>
                    </a:lnTo>
                    <a:lnTo>
                      <a:pt x="784" y="22"/>
                    </a:lnTo>
                    <a:lnTo>
                      <a:pt x="792" y="14"/>
                    </a:lnTo>
                    <a:lnTo>
                      <a:pt x="794" y="6"/>
                    </a:lnTo>
                    <a:lnTo>
                      <a:pt x="806" y="8"/>
                    </a:lnTo>
                    <a:lnTo>
                      <a:pt x="820" y="14"/>
                    </a:lnTo>
                    <a:lnTo>
                      <a:pt x="834" y="16"/>
                    </a:lnTo>
                    <a:lnTo>
                      <a:pt x="836" y="26"/>
                    </a:lnTo>
                    <a:lnTo>
                      <a:pt x="852" y="28"/>
                    </a:lnTo>
                    <a:lnTo>
                      <a:pt x="874" y="20"/>
                    </a:lnTo>
                    <a:lnTo>
                      <a:pt x="880" y="22"/>
                    </a:lnTo>
                    <a:lnTo>
                      <a:pt x="904" y="22"/>
                    </a:lnTo>
                    <a:lnTo>
                      <a:pt x="906" y="26"/>
                    </a:lnTo>
                    <a:lnTo>
                      <a:pt x="900" y="32"/>
                    </a:lnTo>
                    <a:lnTo>
                      <a:pt x="890" y="36"/>
                    </a:lnTo>
                    <a:lnTo>
                      <a:pt x="890" y="46"/>
                    </a:lnTo>
                    <a:lnTo>
                      <a:pt x="884" y="52"/>
                    </a:lnTo>
                    <a:lnTo>
                      <a:pt x="868" y="56"/>
                    </a:lnTo>
                    <a:lnTo>
                      <a:pt x="870" y="66"/>
                    </a:lnTo>
                    <a:lnTo>
                      <a:pt x="882" y="70"/>
                    </a:lnTo>
                    <a:lnTo>
                      <a:pt x="876" y="96"/>
                    </a:lnTo>
                    <a:lnTo>
                      <a:pt x="872" y="136"/>
                    </a:lnTo>
                    <a:lnTo>
                      <a:pt x="878" y="148"/>
                    </a:lnTo>
                    <a:lnTo>
                      <a:pt x="878" y="162"/>
                    </a:lnTo>
                    <a:lnTo>
                      <a:pt x="874" y="168"/>
                    </a:lnTo>
                    <a:lnTo>
                      <a:pt x="876" y="184"/>
                    </a:lnTo>
                    <a:lnTo>
                      <a:pt x="884" y="192"/>
                    </a:lnTo>
                    <a:lnTo>
                      <a:pt x="870" y="214"/>
                    </a:lnTo>
                    <a:lnTo>
                      <a:pt x="868" y="246"/>
                    </a:lnTo>
                    <a:lnTo>
                      <a:pt x="858" y="260"/>
                    </a:lnTo>
                    <a:lnTo>
                      <a:pt x="842" y="268"/>
                    </a:lnTo>
                    <a:lnTo>
                      <a:pt x="830" y="274"/>
                    </a:lnTo>
                    <a:lnTo>
                      <a:pt x="830" y="290"/>
                    </a:lnTo>
                    <a:lnTo>
                      <a:pt x="814" y="296"/>
                    </a:lnTo>
                    <a:lnTo>
                      <a:pt x="28" y="296"/>
                    </a:lnTo>
                    <a:lnTo>
                      <a:pt x="28" y="286"/>
                    </a:lnTo>
                    <a:lnTo>
                      <a:pt x="26" y="280"/>
                    </a:lnTo>
                    <a:lnTo>
                      <a:pt x="22" y="268"/>
                    </a:lnTo>
                    <a:lnTo>
                      <a:pt x="26" y="254"/>
                    </a:lnTo>
                    <a:lnTo>
                      <a:pt x="34" y="238"/>
                    </a:lnTo>
                    <a:lnTo>
                      <a:pt x="30" y="202"/>
                    </a:lnTo>
                    <a:lnTo>
                      <a:pt x="34" y="200"/>
                    </a:lnTo>
                    <a:lnTo>
                      <a:pt x="34" y="190"/>
                    </a:lnTo>
                    <a:lnTo>
                      <a:pt x="26" y="184"/>
                    </a:lnTo>
                    <a:lnTo>
                      <a:pt x="26" y="176"/>
                    </a:lnTo>
                    <a:lnTo>
                      <a:pt x="32" y="170"/>
                    </a:lnTo>
                    <a:lnTo>
                      <a:pt x="32" y="164"/>
                    </a:lnTo>
                    <a:lnTo>
                      <a:pt x="0" y="128"/>
                    </a:lnTo>
                    <a:lnTo>
                      <a:pt x="8" y="128"/>
                    </a:lnTo>
                    <a:lnTo>
                      <a:pt x="18" y="130"/>
                    </a:lnTo>
                    <a:lnTo>
                      <a:pt x="36" y="128"/>
                    </a:lnTo>
                    <a:lnTo>
                      <a:pt x="52" y="124"/>
                    </a:lnTo>
                    <a:lnTo>
                      <a:pt x="62" y="116"/>
                    </a:lnTo>
                    <a:lnTo>
                      <a:pt x="80" y="114"/>
                    </a:lnTo>
                    <a:lnTo>
                      <a:pt x="86" y="106"/>
                    </a:lnTo>
                    <a:lnTo>
                      <a:pt x="94" y="96"/>
                    </a:lnTo>
                    <a:lnTo>
                      <a:pt x="106" y="88"/>
                    </a:lnTo>
                    <a:lnTo>
                      <a:pt x="120" y="80"/>
                    </a:lnTo>
                    <a:lnTo>
                      <a:pt x="136" y="76"/>
                    </a:lnTo>
                    <a:lnTo>
                      <a:pt x="142" y="86"/>
                    </a:lnTo>
                    <a:lnTo>
                      <a:pt x="152" y="80"/>
                    </a:lnTo>
                    <a:lnTo>
                      <a:pt x="158" y="70"/>
                    </a:lnTo>
                    <a:lnTo>
                      <a:pt x="170" y="68"/>
                    </a:lnTo>
                    <a:lnTo>
                      <a:pt x="182" y="82"/>
                    </a:lnTo>
                    <a:lnTo>
                      <a:pt x="196" y="82"/>
                    </a:lnTo>
                    <a:lnTo>
                      <a:pt x="198" y="76"/>
                    </a:lnTo>
                    <a:lnTo>
                      <a:pt x="204" y="7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8" name="Freeform 1798"/>
              <p:cNvSpPr>
                <a:spLocks/>
              </p:cNvSpPr>
              <p:nvPr/>
            </p:nvSpPr>
            <p:spPr bwMode="gray">
              <a:xfrm>
                <a:off x="4532631" y="5002879"/>
                <a:ext cx="1291789" cy="1230439"/>
              </a:xfrm>
              <a:custGeom>
                <a:avLst/>
                <a:gdLst>
                  <a:gd name="T0" fmla="*/ 38535 w 879"/>
                  <a:gd name="T1" fmla="*/ 9883 h 886"/>
                  <a:gd name="T2" fmla="*/ 34566 w 879"/>
                  <a:gd name="T3" fmla="*/ 12883 h 886"/>
                  <a:gd name="T4" fmla="*/ 33158 w 879"/>
                  <a:gd name="T5" fmla="*/ 15474 h 886"/>
                  <a:gd name="T6" fmla="*/ 32682 w 879"/>
                  <a:gd name="T7" fmla="*/ 18767 h 886"/>
                  <a:gd name="T8" fmla="*/ 34855 w 879"/>
                  <a:gd name="T9" fmla="*/ 23930 h 886"/>
                  <a:gd name="T10" fmla="*/ 39588 w 879"/>
                  <a:gd name="T11" fmla="*/ 27072 h 886"/>
                  <a:gd name="T12" fmla="*/ 43577 w 879"/>
                  <a:gd name="T13" fmla="*/ 33848 h 886"/>
                  <a:gd name="T14" fmla="*/ 48989 w 879"/>
                  <a:gd name="T15" fmla="*/ 38927 h 886"/>
                  <a:gd name="T16" fmla="*/ 57001 w 879"/>
                  <a:gd name="T17" fmla="*/ 39466 h 886"/>
                  <a:gd name="T18" fmla="*/ 56353 w 879"/>
                  <a:gd name="T19" fmla="*/ 42963 h 886"/>
                  <a:gd name="T20" fmla="*/ 65096 w 879"/>
                  <a:gd name="T21" fmla="*/ 46508 h 886"/>
                  <a:gd name="T22" fmla="*/ 70477 w 879"/>
                  <a:gd name="T23" fmla="*/ 49462 h 886"/>
                  <a:gd name="T24" fmla="*/ 73795 w 879"/>
                  <a:gd name="T25" fmla="*/ 53184 h 886"/>
                  <a:gd name="T26" fmla="*/ 71542 w 879"/>
                  <a:gd name="T27" fmla="*/ 54920 h 886"/>
                  <a:gd name="T28" fmla="*/ 67262 w 879"/>
                  <a:gd name="T29" fmla="*/ 51701 h 886"/>
                  <a:gd name="T30" fmla="*/ 63486 w 879"/>
                  <a:gd name="T31" fmla="*/ 50849 h 886"/>
                  <a:gd name="T32" fmla="*/ 61993 w 879"/>
                  <a:gd name="T33" fmla="*/ 55076 h 886"/>
                  <a:gd name="T34" fmla="*/ 63486 w 879"/>
                  <a:gd name="T35" fmla="*/ 57856 h 886"/>
                  <a:gd name="T36" fmla="*/ 65893 w 879"/>
                  <a:gd name="T37" fmla="*/ 61545 h 886"/>
                  <a:gd name="T38" fmla="*/ 62513 w 879"/>
                  <a:gd name="T39" fmla="*/ 64643 h 886"/>
                  <a:gd name="T40" fmla="*/ 60733 w 879"/>
                  <a:gd name="T41" fmla="*/ 69441 h 886"/>
                  <a:gd name="T42" fmla="*/ 57547 w 879"/>
                  <a:gd name="T43" fmla="*/ 71841 h 886"/>
                  <a:gd name="T44" fmla="*/ 58227 w 879"/>
                  <a:gd name="T45" fmla="*/ 67666 h 886"/>
                  <a:gd name="T46" fmla="*/ 60053 w 879"/>
                  <a:gd name="T47" fmla="*/ 64906 h 886"/>
                  <a:gd name="T48" fmla="*/ 57285 w 879"/>
                  <a:gd name="T49" fmla="*/ 58515 h 886"/>
                  <a:gd name="T50" fmla="*/ 54122 w 879"/>
                  <a:gd name="T51" fmla="*/ 55316 h 886"/>
                  <a:gd name="T52" fmla="*/ 50992 w 879"/>
                  <a:gd name="T53" fmla="*/ 51701 h 886"/>
                  <a:gd name="T54" fmla="*/ 46998 w 879"/>
                  <a:gd name="T55" fmla="*/ 50950 h 886"/>
                  <a:gd name="T56" fmla="*/ 45976 w 879"/>
                  <a:gd name="T57" fmla="*/ 49309 h 886"/>
                  <a:gd name="T58" fmla="*/ 44143 w 879"/>
                  <a:gd name="T59" fmla="*/ 49352 h 886"/>
                  <a:gd name="T60" fmla="*/ 42261 w 879"/>
                  <a:gd name="T61" fmla="*/ 46056 h 886"/>
                  <a:gd name="T62" fmla="*/ 39026 w 879"/>
                  <a:gd name="T63" fmla="*/ 46508 h 886"/>
                  <a:gd name="T64" fmla="*/ 34964 w 879"/>
                  <a:gd name="T65" fmla="*/ 43486 h 886"/>
                  <a:gd name="T66" fmla="*/ 30624 w 879"/>
                  <a:gd name="T67" fmla="*/ 40105 h 886"/>
                  <a:gd name="T68" fmla="*/ 26708 w 879"/>
                  <a:gd name="T69" fmla="*/ 37950 h 886"/>
                  <a:gd name="T70" fmla="*/ 25272 w 879"/>
                  <a:gd name="T71" fmla="*/ 34737 h 886"/>
                  <a:gd name="T72" fmla="*/ 22837 w 879"/>
                  <a:gd name="T73" fmla="*/ 31189 h 886"/>
                  <a:gd name="T74" fmla="*/ 20599 w 879"/>
                  <a:gd name="T75" fmla="*/ 25003 h 886"/>
                  <a:gd name="T76" fmla="*/ 14448 w 879"/>
                  <a:gd name="T77" fmla="*/ 22085 h 886"/>
                  <a:gd name="T78" fmla="*/ 10048 w 879"/>
                  <a:gd name="T79" fmla="*/ 23152 h 886"/>
                  <a:gd name="T80" fmla="*/ 6204 w 879"/>
                  <a:gd name="T81" fmla="*/ 25990 h 886"/>
                  <a:gd name="T82" fmla="*/ 5907 w 879"/>
                  <a:gd name="T83" fmla="*/ 24021 h 886"/>
                  <a:gd name="T84" fmla="*/ 1146 w 879"/>
                  <a:gd name="T85" fmla="*/ 21294 h 886"/>
                  <a:gd name="T86" fmla="*/ 1994 w 879"/>
                  <a:gd name="T87" fmla="*/ 17572 h 886"/>
                  <a:gd name="T88" fmla="*/ 658 w 879"/>
                  <a:gd name="T89" fmla="*/ 15183 h 886"/>
                  <a:gd name="T90" fmla="*/ 3163 w 879"/>
                  <a:gd name="T91" fmla="*/ 13349 h 886"/>
                  <a:gd name="T92" fmla="*/ 1512 w 879"/>
                  <a:gd name="T93" fmla="*/ 9603 h 886"/>
                  <a:gd name="T94" fmla="*/ 6034 w 879"/>
                  <a:gd name="T95" fmla="*/ 8762 h 886"/>
                  <a:gd name="T96" fmla="*/ 8729 w 879"/>
                  <a:gd name="T97" fmla="*/ 6420 h 886"/>
                  <a:gd name="T98" fmla="*/ 11981 w 879"/>
                  <a:gd name="T99" fmla="*/ 7861 h 886"/>
                  <a:gd name="T100" fmla="*/ 14274 w 879"/>
                  <a:gd name="T101" fmla="*/ 10117 h 886"/>
                  <a:gd name="T102" fmla="*/ 16442 w 879"/>
                  <a:gd name="T103" fmla="*/ 5056 h 886"/>
                  <a:gd name="T104" fmla="*/ 20599 w 879"/>
                  <a:gd name="T105" fmla="*/ 6852 h 886"/>
                  <a:gd name="T106" fmla="*/ 21170 w 879"/>
                  <a:gd name="T107" fmla="*/ 4450 h 886"/>
                  <a:gd name="T108" fmla="*/ 22358 w 879"/>
                  <a:gd name="T109" fmla="*/ 2131 h 886"/>
                  <a:gd name="T110" fmla="*/ 26425 w 879"/>
                  <a:gd name="T111" fmla="*/ 934 h 886"/>
                  <a:gd name="T112" fmla="*/ 31518 w 879"/>
                  <a:gd name="T113" fmla="*/ 1348 h 886"/>
                  <a:gd name="T114" fmla="*/ 36559 w 879"/>
                  <a:gd name="T115" fmla="*/ 3702 h 886"/>
                  <a:gd name="T116" fmla="*/ 39403 w 879"/>
                  <a:gd name="T117" fmla="*/ 7861 h 8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886"/>
                  <a:gd name="T179" fmla="*/ 879 w 879"/>
                  <a:gd name="T180" fmla="*/ 886 h 8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886">
                    <a:moveTo>
                      <a:pt x="479" y="118"/>
                    </a:moveTo>
                    <a:lnTo>
                      <a:pt x="477" y="124"/>
                    </a:lnTo>
                    <a:lnTo>
                      <a:pt x="469" y="136"/>
                    </a:lnTo>
                    <a:lnTo>
                      <a:pt x="461" y="132"/>
                    </a:lnTo>
                    <a:lnTo>
                      <a:pt x="459" y="122"/>
                    </a:lnTo>
                    <a:lnTo>
                      <a:pt x="447" y="126"/>
                    </a:lnTo>
                    <a:lnTo>
                      <a:pt x="447" y="138"/>
                    </a:lnTo>
                    <a:lnTo>
                      <a:pt x="431" y="144"/>
                    </a:lnTo>
                    <a:lnTo>
                      <a:pt x="423" y="154"/>
                    </a:lnTo>
                    <a:lnTo>
                      <a:pt x="411" y="158"/>
                    </a:lnTo>
                    <a:lnTo>
                      <a:pt x="403" y="154"/>
                    </a:lnTo>
                    <a:lnTo>
                      <a:pt x="389" y="158"/>
                    </a:lnTo>
                    <a:lnTo>
                      <a:pt x="391" y="168"/>
                    </a:lnTo>
                    <a:lnTo>
                      <a:pt x="383" y="176"/>
                    </a:lnTo>
                    <a:lnTo>
                      <a:pt x="395" y="190"/>
                    </a:lnTo>
                    <a:lnTo>
                      <a:pt x="397" y="200"/>
                    </a:lnTo>
                    <a:lnTo>
                      <a:pt x="409" y="206"/>
                    </a:lnTo>
                    <a:lnTo>
                      <a:pt x="403" y="222"/>
                    </a:lnTo>
                    <a:lnTo>
                      <a:pt x="391" y="224"/>
                    </a:lnTo>
                    <a:lnTo>
                      <a:pt x="389" y="232"/>
                    </a:lnTo>
                    <a:lnTo>
                      <a:pt x="399" y="248"/>
                    </a:lnTo>
                    <a:lnTo>
                      <a:pt x="391" y="254"/>
                    </a:lnTo>
                    <a:lnTo>
                      <a:pt x="397" y="272"/>
                    </a:lnTo>
                    <a:lnTo>
                      <a:pt x="407" y="286"/>
                    </a:lnTo>
                    <a:lnTo>
                      <a:pt x="415" y="294"/>
                    </a:lnTo>
                    <a:lnTo>
                      <a:pt x="425" y="304"/>
                    </a:lnTo>
                    <a:lnTo>
                      <a:pt x="433" y="304"/>
                    </a:lnTo>
                    <a:lnTo>
                      <a:pt x="445" y="312"/>
                    </a:lnTo>
                    <a:lnTo>
                      <a:pt x="459" y="326"/>
                    </a:lnTo>
                    <a:lnTo>
                      <a:pt x="471" y="334"/>
                    </a:lnTo>
                    <a:lnTo>
                      <a:pt x="487" y="336"/>
                    </a:lnTo>
                    <a:lnTo>
                      <a:pt x="493" y="344"/>
                    </a:lnTo>
                    <a:lnTo>
                      <a:pt x="499" y="364"/>
                    </a:lnTo>
                    <a:lnTo>
                      <a:pt x="511" y="388"/>
                    </a:lnTo>
                    <a:lnTo>
                      <a:pt x="519" y="416"/>
                    </a:lnTo>
                    <a:lnTo>
                      <a:pt x="537" y="444"/>
                    </a:lnTo>
                    <a:lnTo>
                      <a:pt x="559" y="460"/>
                    </a:lnTo>
                    <a:lnTo>
                      <a:pt x="571" y="472"/>
                    </a:lnTo>
                    <a:lnTo>
                      <a:pt x="581" y="472"/>
                    </a:lnTo>
                    <a:lnTo>
                      <a:pt x="583" y="480"/>
                    </a:lnTo>
                    <a:lnTo>
                      <a:pt x="601" y="486"/>
                    </a:lnTo>
                    <a:lnTo>
                      <a:pt x="613" y="496"/>
                    </a:lnTo>
                    <a:lnTo>
                      <a:pt x="639" y="494"/>
                    </a:lnTo>
                    <a:lnTo>
                      <a:pt x="663" y="490"/>
                    </a:lnTo>
                    <a:lnTo>
                      <a:pt x="679" y="486"/>
                    </a:lnTo>
                    <a:lnTo>
                      <a:pt x="687" y="492"/>
                    </a:lnTo>
                    <a:lnTo>
                      <a:pt x="689" y="504"/>
                    </a:lnTo>
                    <a:lnTo>
                      <a:pt x="679" y="512"/>
                    </a:lnTo>
                    <a:lnTo>
                      <a:pt x="671" y="518"/>
                    </a:lnTo>
                    <a:lnTo>
                      <a:pt x="671" y="528"/>
                    </a:lnTo>
                    <a:lnTo>
                      <a:pt x="683" y="540"/>
                    </a:lnTo>
                    <a:lnTo>
                      <a:pt x="713" y="550"/>
                    </a:lnTo>
                    <a:lnTo>
                      <a:pt x="733" y="560"/>
                    </a:lnTo>
                    <a:lnTo>
                      <a:pt x="759" y="564"/>
                    </a:lnTo>
                    <a:lnTo>
                      <a:pt x="775" y="574"/>
                    </a:lnTo>
                    <a:lnTo>
                      <a:pt x="789" y="584"/>
                    </a:lnTo>
                    <a:lnTo>
                      <a:pt x="809" y="592"/>
                    </a:lnTo>
                    <a:lnTo>
                      <a:pt x="825" y="598"/>
                    </a:lnTo>
                    <a:lnTo>
                      <a:pt x="837" y="602"/>
                    </a:lnTo>
                    <a:lnTo>
                      <a:pt x="839" y="610"/>
                    </a:lnTo>
                    <a:lnTo>
                      <a:pt x="853" y="618"/>
                    </a:lnTo>
                    <a:lnTo>
                      <a:pt x="863" y="624"/>
                    </a:lnTo>
                    <a:lnTo>
                      <a:pt x="875" y="638"/>
                    </a:lnTo>
                    <a:lnTo>
                      <a:pt x="879" y="650"/>
                    </a:lnTo>
                    <a:lnTo>
                      <a:pt x="879" y="654"/>
                    </a:lnTo>
                    <a:lnTo>
                      <a:pt x="873" y="660"/>
                    </a:lnTo>
                    <a:lnTo>
                      <a:pt x="873" y="672"/>
                    </a:lnTo>
                    <a:lnTo>
                      <a:pt x="871" y="678"/>
                    </a:lnTo>
                    <a:lnTo>
                      <a:pt x="861" y="678"/>
                    </a:lnTo>
                    <a:lnTo>
                      <a:pt x="853" y="676"/>
                    </a:lnTo>
                    <a:lnTo>
                      <a:pt x="841" y="666"/>
                    </a:lnTo>
                    <a:lnTo>
                      <a:pt x="841" y="652"/>
                    </a:lnTo>
                    <a:lnTo>
                      <a:pt x="831" y="640"/>
                    </a:lnTo>
                    <a:lnTo>
                      <a:pt x="821" y="636"/>
                    </a:lnTo>
                    <a:lnTo>
                      <a:pt x="801" y="638"/>
                    </a:lnTo>
                    <a:lnTo>
                      <a:pt x="789" y="634"/>
                    </a:lnTo>
                    <a:lnTo>
                      <a:pt x="779" y="630"/>
                    </a:lnTo>
                    <a:lnTo>
                      <a:pt x="779" y="622"/>
                    </a:lnTo>
                    <a:lnTo>
                      <a:pt x="765" y="620"/>
                    </a:lnTo>
                    <a:lnTo>
                      <a:pt x="755" y="626"/>
                    </a:lnTo>
                    <a:lnTo>
                      <a:pt x="747" y="642"/>
                    </a:lnTo>
                    <a:lnTo>
                      <a:pt x="743" y="654"/>
                    </a:lnTo>
                    <a:lnTo>
                      <a:pt x="735" y="664"/>
                    </a:lnTo>
                    <a:lnTo>
                      <a:pt x="735" y="672"/>
                    </a:lnTo>
                    <a:lnTo>
                      <a:pt x="739" y="678"/>
                    </a:lnTo>
                    <a:lnTo>
                      <a:pt x="731" y="686"/>
                    </a:lnTo>
                    <a:lnTo>
                      <a:pt x="729" y="694"/>
                    </a:lnTo>
                    <a:lnTo>
                      <a:pt x="733" y="708"/>
                    </a:lnTo>
                    <a:lnTo>
                      <a:pt x="741" y="712"/>
                    </a:lnTo>
                    <a:lnTo>
                      <a:pt x="755" y="712"/>
                    </a:lnTo>
                    <a:lnTo>
                      <a:pt x="765" y="720"/>
                    </a:lnTo>
                    <a:lnTo>
                      <a:pt x="773" y="724"/>
                    </a:lnTo>
                    <a:lnTo>
                      <a:pt x="781" y="730"/>
                    </a:lnTo>
                    <a:lnTo>
                      <a:pt x="783" y="746"/>
                    </a:lnTo>
                    <a:lnTo>
                      <a:pt x="785" y="758"/>
                    </a:lnTo>
                    <a:lnTo>
                      <a:pt x="789" y="766"/>
                    </a:lnTo>
                    <a:lnTo>
                      <a:pt x="785" y="778"/>
                    </a:lnTo>
                    <a:lnTo>
                      <a:pt x="767" y="776"/>
                    </a:lnTo>
                    <a:lnTo>
                      <a:pt x="753" y="786"/>
                    </a:lnTo>
                    <a:lnTo>
                      <a:pt x="745" y="796"/>
                    </a:lnTo>
                    <a:lnTo>
                      <a:pt x="743" y="808"/>
                    </a:lnTo>
                    <a:lnTo>
                      <a:pt x="747" y="818"/>
                    </a:lnTo>
                    <a:lnTo>
                      <a:pt x="747" y="832"/>
                    </a:lnTo>
                    <a:lnTo>
                      <a:pt x="735" y="840"/>
                    </a:lnTo>
                    <a:lnTo>
                      <a:pt x="723" y="854"/>
                    </a:lnTo>
                    <a:lnTo>
                      <a:pt x="717" y="862"/>
                    </a:lnTo>
                    <a:lnTo>
                      <a:pt x="717" y="874"/>
                    </a:lnTo>
                    <a:lnTo>
                      <a:pt x="711" y="884"/>
                    </a:lnTo>
                    <a:lnTo>
                      <a:pt x="697" y="886"/>
                    </a:lnTo>
                    <a:lnTo>
                      <a:pt x="685" y="884"/>
                    </a:lnTo>
                    <a:lnTo>
                      <a:pt x="679" y="874"/>
                    </a:lnTo>
                    <a:lnTo>
                      <a:pt x="679" y="862"/>
                    </a:lnTo>
                    <a:lnTo>
                      <a:pt x="679" y="854"/>
                    </a:lnTo>
                    <a:lnTo>
                      <a:pt x="689" y="846"/>
                    </a:lnTo>
                    <a:lnTo>
                      <a:pt x="693" y="834"/>
                    </a:lnTo>
                    <a:lnTo>
                      <a:pt x="697" y="822"/>
                    </a:lnTo>
                    <a:lnTo>
                      <a:pt x="689" y="816"/>
                    </a:lnTo>
                    <a:lnTo>
                      <a:pt x="691" y="808"/>
                    </a:lnTo>
                    <a:lnTo>
                      <a:pt x="707" y="804"/>
                    </a:lnTo>
                    <a:lnTo>
                      <a:pt x="715" y="798"/>
                    </a:lnTo>
                    <a:lnTo>
                      <a:pt x="715" y="784"/>
                    </a:lnTo>
                    <a:lnTo>
                      <a:pt x="701" y="766"/>
                    </a:lnTo>
                    <a:lnTo>
                      <a:pt x="701" y="748"/>
                    </a:lnTo>
                    <a:lnTo>
                      <a:pt x="693" y="730"/>
                    </a:lnTo>
                    <a:lnTo>
                      <a:pt x="683" y="720"/>
                    </a:lnTo>
                    <a:lnTo>
                      <a:pt x="677" y="700"/>
                    </a:lnTo>
                    <a:lnTo>
                      <a:pt x="673" y="688"/>
                    </a:lnTo>
                    <a:lnTo>
                      <a:pt x="665" y="676"/>
                    </a:lnTo>
                    <a:lnTo>
                      <a:pt x="653" y="674"/>
                    </a:lnTo>
                    <a:lnTo>
                      <a:pt x="645" y="682"/>
                    </a:lnTo>
                    <a:lnTo>
                      <a:pt x="639" y="680"/>
                    </a:lnTo>
                    <a:lnTo>
                      <a:pt x="627" y="670"/>
                    </a:lnTo>
                    <a:lnTo>
                      <a:pt x="613" y="666"/>
                    </a:lnTo>
                    <a:lnTo>
                      <a:pt x="605" y="654"/>
                    </a:lnTo>
                    <a:lnTo>
                      <a:pt x="607" y="638"/>
                    </a:lnTo>
                    <a:lnTo>
                      <a:pt x="599" y="626"/>
                    </a:lnTo>
                    <a:lnTo>
                      <a:pt x="591" y="620"/>
                    </a:lnTo>
                    <a:lnTo>
                      <a:pt x="579" y="624"/>
                    </a:lnTo>
                    <a:lnTo>
                      <a:pt x="569" y="626"/>
                    </a:lnTo>
                    <a:lnTo>
                      <a:pt x="561" y="628"/>
                    </a:lnTo>
                    <a:lnTo>
                      <a:pt x="565" y="620"/>
                    </a:lnTo>
                    <a:lnTo>
                      <a:pt x="565" y="614"/>
                    </a:lnTo>
                    <a:lnTo>
                      <a:pt x="561" y="608"/>
                    </a:lnTo>
                    <a:lnTo>
                      <a:pt x="553" y="602"/>
                    </a:lnTo>
                    <a:lnTo>
                      <a:pt x="547" y="606"/>
                    </a:lnTo>
                    <a:lnTo>
                      <a:pt x="545" y="610"/>
                    </a:lnTo>
                    <a:lnTo>
                      <a:pt x="539" y="610"/>
                    </a:lnTo>
                    <a:lnTo>
                      <a:pt x="533" y="610"/>
                    </a:lnTo>
                    <a:lnTo>
                      <a:pt x="531" y="612"/>
                    </a:lnTo>
                    <a:lnTo>
                      <a:pt x="525" y="608"/>
                    </a:lnTo>
                    <a:lnTo>
                      <a:pt x="531" y="598"/>
                    </a:lnTo>
                    <a:lnTo>
                      <a:pt x="525" y="582"/>
                    </a:lnTo>
                    <a:lnTo>
                      <a:pt x="517" y="574"/>
                    </a:lnTo>
                    <a:lnTo>
                      <a:pt x="509" y="568"/>
                    </a:lnTo>
                    <a:lnTo>
                      <a:pt x="503" y="568"/>
                    </a:lnTo>
                    <a:lnTo>
                      <a:pt x="497" y="572"/>
                    </a:lnTo>
                    <a:lnTo>
                      <a:pt x="487" y="568"/>
                    </a:lnTo>
                    <a:lnTo>
                      <a:pt x="477" y="566"/>
                    </a:lnTo>
                    <a:lnTo>
                      <a:pt x="469" y="568"/>
                    </a:lnTo>
                    <a:lnTo>
                      <a:pt x="465" y="574"/>
                    </a:lnTo>
                    <a:lnTo>
                      <a:pt x="457" y="566"/>
                    </a:lnTo>
                    <a:lnTo>
                      <a:pt x="451" y="554"/>
                    </a:lnTo>
                    <a:lnTo>
                      <a:pt x="443" y="554"/>
                    </a:lnTo>
                    <a:lnTo>
                      <a:pt x="429" y="550"/>
                    </a:lnTo>
                    <a:lnTo>
                      <a:pt x="417" y="536"/>
                    </a:lnTo>
                    <a:lnTo>
                      <a:pt x="407" y="528"/>
                    </a:lnTo>
                    <a:lnTo>
                      <a:pt x="397" y="524"/>
                    </a:lnTo>
                    <a:lnTo>
                      <a:pt x="389" y="506"/>
                    </a:lnTo>
                    <a:lnTo>
                      <a:pt x="379" y="498"/>
                    </a:lnTo>
                    <a:lnTo>
                      <a:pt x="365" y="494"/>
                    </a:lnTo>
                    <a:lnTo>
                      <a:pt x="361" y="484"/>
                    </a:lnTo>
                    <a:lnTo>
                      <a:pt x="351" y="470"/>
                    </a:lnTo>
                    <a:lnTo>
                      <a:pt x="339" y="464"/>
                    </a:lnTo>
                    <a:lnTo>
                      <a:pt x="329" y="462"/>
                    </a:lnTo>
                    <a:lnTo>
                      <a:pt x="317" y="466"/>
                    </a:lnTo>
                    <a:lnTo>
                      <a:pt x="313" y="460"/>
                    </a:lnTo>
                    <a:lnTo>
                      <a:pt x="319" y="456"/>
                    </a:lnTo>
                    <a:lnTo>
                      <a:pt x="321" y="448"/>
                    </a:lnTo>
                    <a:lnTo>
                      <a:pt x="309" y="438"/>
                    </a:lnTo>
                    <a:lnTo>
                      <a:pt x="301" y="428"/>
                    </a:lnTo>
                    <a:lnTo>
                      <a:pt x="287" y="422"/>
                    </a:lnTo>
                    <a:lnTo>
                      <a:pt x="289" y="412"/>
                    </a:lnTo>
                    <a:lnTo>
                      <a:pt x="281" y="408"/>
                    </a:lnTo>
                    <a:lnTo>
                      <a:pt x="271" y="406"/>
                    </a:lnTo>
                    <a:lnTo>
                      <a:pt x="271" y="384"/>
                    </a:lnTo>
                    <a:lnTo>
                      <a:pt x="265" y="366"/>
                    </a:lnTo>
                    <a:lnTo>
                      <a:pt x="253" y="352"/>
                    </a:lnTo>
                    <a:lnTo>
                      <a:pt x="253" y="338"/>
                    </a:lnTo>
                    <a:lnTo>
                      <a:pt x="251" y="320"/>
                    </a:lnTo>
                    <a:lnTo>
                      <a:pt x="245" y="308"/>
                    </a:lnTo>
                    <a:lnTo>
                      <a:pt x="231" y="298"/>
                    </a:lnTo>
                    <a:lnTo>
                      <a:pt x="215" y="298"/>
                    </a:lnTo>
                    <a:lnTo>
                      <a:pt x="195" y="284"/>
                    </a:lnTo>
                    <a:lnTo>
                      <a:pt x="180" y="274"/>
                    </a:lnTo>
                    <a:lnTo>
                      <a:pt x="172" y="272"/>
                    </a:lnTo>
                    <a:lnTo>
                      <a:pt x="164" y="266"/>
                    </a:lnTo>
                    <a:lnTo>
                      <a:pt x="146" y="264"/>
                    </a:lnTo>
                    <a:lnTo>
                      <a:pt x="136" y="268"/>
                    </a:lnTo>
                    <a:lnTo>
                      <a:pt x="126" y="274"/>
                    </a:lnTo>
                    <a:lnTo>
                      <a:pt x="120" y="286"/>
                    </a:lnTo>
                    <a:lnTo>
                      <a:pt x="112" y="292"/>
                    </a:lnTo>
                    <a:lnTo>
                      <a:pt x="108" y="298"/>
                    </a:lnTo>
                    <a:lnTo>
                      <a:pt x="102" y="310"/>
                    </a:lnTo>
                    <a:lnTo>
                      <a:pt x="86" y="318"/>
                    </a:lnTo>
                    <a:lnTo>
                      <a:pt x="74" y="320"/>
                    </a:lnTo>
                    <a:lnTo>
                      <a:pt x="68" y="324"/>
                    </a:lnTo>
                    <a:lnTo>
                      <a:pt x="60" y="324"/>
                    </a:lnTo>
                    <a:lnTo>
                      <a:pt x="56" y="312"/>
                    </a:lnTo>
                    <a:lnTo>
                      <a:pt x="64" y="300"/>
                    </a:lnTo>
                    <a:lnTo>
                      <a:pt x="70" y="296"/>
                    </a:lnTo>
                    <a:lnTo>
                      <a:pt x="66" y="286"/>
                    </a:lnTo>
                    <a:lnTo>
                      <a:pt x="48" y="286"/>
                    </a:lnTo>
                    <a:lnTo>
                      <a:pt x="32" y="280"/>
                    </a:lnTo>
                    <a:lnTo>
                      <a:pt x="18" y="274"/>
                    </a:lnTo>
                    <a:lnTo>
                      <a:pt x="14" y="262"/>
                    </a:lnTo>
                    <a:lnTo>
                      <a:pt x="16" y="256"/>
                    </a:lnTo>
                    <a:lnTo>
                      <a:pt x="12" y="244"/>
                    </a:lnTo>
                    <a:lnTo>
                      <a:pt x="20" y="236"/>
                    </a:lnTo>
                    <a:lnTo>
                      <a:pt x="28" y="228"/>
                    </a:lnTo>
                    <a:lnTo>
                      <a:pt x="24" y="216"/>
                    </a:lnTo>
                    <a:lnTo>
                      <a:pt x="10" y="214"/>
                    </a:lnTo>
                    <a:lnTo>
                      <a:pt x="6" y="208"/>
                    </a:lnTo>
                    <a:lnTo>
                      <a:pt x="6" y="202"/>
                    </a:lnTo>
                    <a:lnTo>
                      <a:pt x="0" y="192"/>
                    </a:lnTo>
                    <a:lnTo>
                      <a:pt x="8" y="186"/>
                    </a:lnTo>
                    <a:lnTo>
                      <a:pt x="18" y="188"/>
                    </a:lnTo>
                    <a:lnTo>
                      <a:pt x="24" y="180"/>
                    </a:lnTo>
                    <a:lnTo>
                      <a:pt x="32" y="180"/>
                    </a:lnTo>
                    <a:lnTo>
                      <a:pt x="32" y="170"/>
                    </a:lnTo>
                    <a:lnTo>
                      <a:pt x="38" y="164"/>
                    </a:lnTo>
                    <a:lnTo>
                      <a:pt x="26" y="154"/>
                    </a:lnTo>
                    <a:lnTo>
                      <a:pt x="24" y="140"/>
                    </a:lnTo>
                    <a:lnTo>
                      <a:pt x="16" y="134"/>
                    </a:lnTo>
                    <a:lnTo>
                      <a:pt x="10" y="126"/>
                    </a:lnTo>
                    <a:lnTo>
                      <a:pt x="18" y="118"/>
                    </a:lnTo>
                    <a:lnTo>
                      <a:pt x="28" y="120"/>
                    </a:lnTo>
                    <a:lnTo>
                      <a:pt x="30" y="114"/>
                    </a:lnTo>
                    <a:lnTo>
                      <a:pt x="36" y="118"/>
                    </a:lnTo>
                    <a:lnTo>
                      <a:pt x="56" y="114"/>
                    </a:lnTo>
                    <a:lnTo>
                      <a:pt x="72" y="108"/>
                    </a:lnTo>
                    <a:lnTo>
                      <a:pt x="86" y="114"/>
                    </a:lnTo>
                    <a:lnTo>
                      <a:pt x="96" y="108"/>
                    </a:lnTo>
                    <a:lnTo>
                      <a:pt x="106" y="90"/>
                    </a:lnTo>
                    <a:lnTo>
                      <a:pt x="104" y="84"/>
                    </a:lnTo>
                    <a:lnTo>
                      <a:pt x="104" y="80"/>
                    </a:lnTo>
                    <a:lnTo>
                      <a:pt x="110" y="78"/>
                    </a:lnTo>
                    <a:lnTo>
                      <a:pt x="120" y="64"/>
                    </a:lnTo>
                    <a:lnTo>
                      <a:pt x="128" y="64"/>
                    </a:lnTo>
                    <a:lnTo>
                      <a:pt x="128" y="86"/>
                    </a:lnTo>
                    <a:lnTo>
                      <a:pt x="142" y="98"/>
                    </a:lnTo>
                    <a:lnTo>
                      <a:pt x="156" y="100"/>
                    </a:lnTo>
                    <a:lnTo>
                      <a:pt x="152" y="108"/>
                    </a:lnTo>
                    <a:lnTo>
                      <a:pt x="158" y="114"/>
                    </a:lnTo>
                    <a:lnTo>
                      <a:pt x="160" y="126"/>
                    </a:lnTo>
                    <a:lnTo>
                      <a:pt x="170" y="124"/>
                    </a:lnTo>
                    <a:lnTo>
                      <a:pt x="166" y="112"/>
                    </a:lnTo>
                    <a:lnTo>
                      <a:pt x="166" y="102"/>
                    </a:lnTo>
                    <a:lnTo>
                      <a:pt x="182" y="86"/>
                    </a:lnTo>
                    <a:lnTo>
                      <a:pt x="184" y="62"/>
                    </a:lnTo>
                    <a:lnTo>
                      <a:pt x="195" y="62"/>
                    </a:lnTo>
                    <a:lnTo>
                      <a:pt x="197" y="74"/>
                    </a:lnTo>
                    <a:lnTo>
                      <a:pt x="209" y="80"/>
                    </a:lnTo>
                    <a:lnTo>
                      <a:pt x="227" y="70"/>
                    </a:lnTo>
                    <a:lnTo>
                      <a:pt x="239" y="86"/>
                    </a:lnTo>
                    <a:lnTo>
                      <a:pt x="245" y="84"/>
                    </a:lnTo>
                    <a:lnTo>
                      <a:pt x="243" y="78"/>
                    </a:lnTo>
                    <a:lnTo>
                      <a:pt x="243" y="68"/>
                    </a:lnTo>
                    <a:lnTo>
                      <a:pt x="235" y="58"/>
                    </a:lnTo>
                    <a:lnTo>
                      <a:pt x="245" y="48"/>
                    </a:lnTo>
                    <a:lnTo>
                      <a:pt x="253" y="56"/>
                    </a:lnTo>
                    <a:lnTo>
                      <a:pt x="265" y="56"/>
                    </a:lnTo>
                    <a:lnTo>
                      <a:pt x="265" y="48"/>
                    </a:lnTo>
                    <a:lnTo>
                      <a:pt x="261" y="44"/>
                    </a:lnTo>
                    <a:lnTo>
                      <a:pt x="261" y="38"/>
                    </a:lnTo>
                    <a:lnTo>
                      <a:pt x="265" y="26"/>
                    </a:lnTo>
                    <a:lnTo>
                      <a:pt x="277" y="24"/>
                    </a:lnTo>
                    <a:lnTo>
                      <a:pt x="289" y="32"/>
                    </a:lnTo>
                    <a:lnTo>
                      <a:pt x="307" y="32"/>
                    </a:lnTo>
                    <a:lnTo>
                      <a:pt x="305" y="18"/>
                    </a:lnTo>
                    <a:lnTo>
                      <a:pt x="315" y="12"/>
                    </a:lnTo>
                    <a:lnTo>
                      <a:pt x="355" y="10"/>
                    </a:lnTo>
                    <a:lnTo>
                      <a:pt x="379" y="0"/>
                    </a:lnTo>
                    <a:lnTo>
                      <a:pt x="383" y="4"/>
                    </a:lnTo>
                    <a:lnTo>
                      <a:pt x="375" y="8"/>
                    </a:lnTo>
                    <a:lnTo>
                      <a:pt x="375" y="16"/>
                    </a:lnTo>
                    <a:lnTo>
                      <a:pt x="387" y="20"/>
                    </a:lnTo>
                    <a:lnTo>
                      <a:pt x="387" y="28"/>
                    </a:lnTo>
                    <a:lnTo>
                      <a:pt x="399" y="42"/>
                    </a:lnTo>
                    <a:lnTo>
                      <a:pt x="417" y="44"/>
                    </a:lnTo>
                    <a:lnTo>
                      <a:pt x="435" y="46"/>
                    </a:lnTo>
                    <a:lnTo>
                      <a:pt x="485" y="52"/>
                    </a:lnTo>
                    <a:lnTo>
                      <a:pt x="465" y="68"/>
                    </a:lnTo>
                    <a:lnTo>
                      <a:pt x="465" y="80"/>
                    </a:lnTo>
                    <a:lnTo>
                      <a:pt x="479" y="86"/>
                    </a:lnTo>
                    <a:lnTo>
                      <a:pt x="469" y="98"/>
                    </a:lnTo>
                    <a:lnTo>
                      <a:pt x="471" y="106"/>
                    </a:lnTo>
                    <a:lnTo>
                      <a:pt x="483" y="106"/>
                    </a:lnTo>
                    <a:lnTo>
                      <a:pt x="479" y="11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59" name="Freeform 1799"/>
              <p:cNvSpPr>
                <a:spLocks/>
              </p:cNvSpPr>
              <p:nvPr/>
            </p:nvSpPr>
            <p:spPr bwMode="gray">
              <a:xfrm>
                <a:off x="2560956" y="6360604"/>
                <a:ext cx="874788" cy="414860"/>
              </a:xfrm>
              <a:custGeom>
                <a:avLst/>
                <a:gdLst>
                  <a:gd name="T0" fmla="*/ 0 w 594"/>
                  <a:gd name="T1" fmla="*/ 25713 h 298"/>
                  <a:gd name="T2" fmla="*/ 0 w 594"/>
                  <a:gd name="T3" fmla="*/ 17456 h 298"/>
                  <a:gd name="T4" fmla="*/ 1403 w 594"/>
                  <a:gd name="T5" fmla="*/ 17456 h 298"/>
                  <a:gd name="T6" fmla="*/ 2447 w 594"/>
                  <a:gd name="T7" fmla="*/ 16670 h 298"/>
                  <a:gd name="T8" fmla="*/ 3562 w 594"/>
                  <a:gd name="T9" fmla="*/ 16670 h 298"/>
                  <a:gd name="T10" fmla="*/ 5676 w 594"/>
                  <a:gd name="T11" fmla="*/ 16315 h 298"/>
                  <a:gd name="T12" fmla="*/ 8041 w 594"/>
                  <a:gd name="T13" fmla="*/ 16162 h 298"/>
                  <a:gd name="T14" fmla="*/ 8698 w 594"/>
                  <a:gd name="T15" fmla="*/ 15908 h 298"/>
                  <a:gd name="T16" fmla="*/ 9263 w 594"/>
                  <a:gd name="T17" fmla="*/ 15529 h 298"/>
                  <a:gd name="T18" fmla="*/ 9926 w 594"/>
                  <a:gd name="T19" fmla="*/ 15380 h 298"/>
                  <a:gd name="T20" fmla="*/ 11702 w 594"/>
                  <a:gd name="T21" fmla="*/ 14810 h 298"/>
                  <a:gd name="T22" fmla="*/ 13127 w 594"/>
                  <a:gd name="T23" fmla="*/ 14284 h 298"/>
                  <a:gd name="T24" fmla="*/ 14759 w 594"/>
                  <a:gd name="T25" fmla="*/ 12994 h 298"/>
                  <a:gd name="T26" fmla="*/ 17513 w 594"/>
                  <a:gd name="T27" fmla="*/ 10159 h 298"/>
                  <a:gd name="T28" fmla="*/ 19653 w 594"/>
                  <a:gd name="T29" fmla="*/ 7278 h 298"/>
                  <a:gd name="T30" fmla="*/ 21572 w 594"/>
                  <a:gd name="T31" fmla="*/ 4169 h 298"/>
                  <a:gd name="T32" fmla="*/ 22838 w 594"/>
                  <a:gd name="T33" fmla="*/ 2423 h 298"/>
                  <a:gd name="T34" fmla="*/ 23980 w 594"/>
                  <a:gd name="T35" fmla="*/ 2 h 298"/>
                  <a:gd name="T36" fmla="*/ 25990 w 594"/>
                  <a:gd name="T37" fmla="*/ 2 h 298"/>
                  <a:gd name="T38" fmla="*/ 27067 w 594"/>
                  <a:gd name="T39" fmla="*/ 2 h 298"/>
                  <a:gd name="T40" fmla="*/ 28121 w 594"/>
                  <a:gd name="T41" fmla="*/ 0 h 298"/>
                  <a:gd name="T42" fmla="*/ 28376 w 594"/>
                  <a:gd name="T43" fmla="*/ 965 h 298"/>
                  <a:gd name="T44" fmla="*/ 28531 w 594"/>
                  <a:gd name="T45" fmla="*/ 3155 h 298"/>
                  <a:gd name="T46" fmla="*/ 30732 w 594"/>
                  <a:gd name="T47" fmla="*/ 5634 h 298"/>
                  <a:gd name="T48" fmla="*/ 32762 w 594"/>
                  <a:gd name="T49" fmla="*/ 7278 h 298"/>
                  <a:gd name="T50" fmla="*/ 35318 w 594"/>
                  <a:gd name="T51" fmla="*/ 7857 h 298"/>
                  <a:gd name="T52" fmla="*/ 36487 w 594"/>
                  <a:gd name="T53" fmla="*/ 7387 h 298"/>
                  <a:gd name="T54" fmla="*/ 37294 w 594"/>
                  <a:gd name="T55" fmla="*/ 7567 h 298"/>
                  <a:gd name="T56" fmla="*/ 37879 w 594"/>
                  <a:gd name="T57" fmla="*/ 8106 h 298"/>
                  <a:gd name="T58" fmla="*/ 38477 w 594"/>
                  <a:gd name="T59" fmla="*/ 8106 h 298"/>
                  <a:gd name="T60" fmla="*/ 38820 w 594"/>
                  <a:gd name="T61" fmla="*/ 7567 h 298"/>
                  <a:gd name="T62" fmla="*/ 39516 w 594"/>
                  <a:gd name="T63" fmla="*/ 8106 h 298"/>
                  <a:gd name="T64" fmla="*/ 40936 w 594"/>
                  <a:gd name="T65" fmla="*/ 8810 h 298"/>
                  <a:gd name="T66" fmla="*/ 41868 w 594"/>
                  <a:gd name="T67" fmla="*/ 8810 h 298"/>
                  <a:gd name="T68" fmla="*/ 43374 w 594"/>
                  <a:gd name="T69" fmla="*/ 8516 h 298"/>
                  <a:gd name="T70" fmla="*/ 44074 w 594"/>
                  <a:gd name="T71" fmla="*/ 7986 h 298"/>
                  <a:gd name="T72" fmla="*/ 44509 w 594"/>
                  <a:gd name="T73" fmla="*/ 7567 h 298"/>
                  <a:gd name="T74" fmla="*/ 44610 w 594"/>
                  <a:gd name="T75" fmla="*/ 9111 h 298"/>
                  <a:gd name="T76" fmla="*/ 46033 w 594"/>
                  <a:gd name="T77" fmla="*/ 9998 h 298"/>
                  <a:gd name="T78" fmla="*/ 48123 w 594"/>
                  <a:gd name="T79" fmla="*/ 10382 h 298"/>
                  <a:gd name="T80" fmla="*/ 48966 w 594"/>
                  <a:gd name="T81" fmla="*/ 11209 h 298"/>
                  <a:gd name="T82" fmla="*/ 51842 w 594"/>
                  <a:gd name="T83" fmla="*/ 14284 h 298"/>
                  <a:gd name="T84" fmla="*/ 51842 w 594"/>
                  <a:gd name="T85" fmla="*/ 14810 h 298"/>
                  <a:gd name="T86" fmla="*/ 51291 w 594"/>
                  <a:gd name="T87" fmla="*/ 15380 h 298"/>
                  <a:gd name="T88" fmla="*/ 51291 w 594"/>
                  <a:gd name="T89" fmla="*/ 16098 h 298"/>
                  <a:gd name="T90" fmla="*/ 51959 w 594"/>
                  <a:gd name="T91" fmla="*/ 16670 h 298"/>
                  <a:gd name="T92" fmla="*/ 51959 w 594"/>
                  <a:gd name="T93" fmla="*/ 17456 h 298"/>
                  <a:gd name="T94" fmla="*/ 51618 w 594"/>
                  <a:gd name="T95" fmla="*/ 17665 h 298"/>
                  <a:gd name="T96" fmla="*/ 51959 w 594"/>
                  <a:gd name="T97" fmla="*/ 20710 h 298"/>
                  <a:gd name="T98" fmla="*/ 51291 w 594"/>
                  <a:gd name="T99" fmla="*/ 22299 h 298"/>
                  <a:gd name="T100" fmla="*/ 50885 w 594"/>
                  <a:gd name="T101" fmla="*/ 23340 h 298"/>
                  <a:gd name="T102" fmla="*/ 51291 w 594"/>
                  <a:gd name="T103" fmla="*/ 24341 h 298"/>
                  <a:gd name="T104" fmla="*/ 51434 w 594"/>
                  <a:gd name="T105" fmla="*/ 24898 h 298"/>
                  <a:gd name="T106" fmla="*/ 51434 w 594"/>
                  <a:gd name="T107" fmla="*/ 25713 h 298"/>
                  <a:gd name="T108" fmla="*/ 0 w 594"/>
                  <a:gd name="T109" fmla="*/ 25713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4"/>
                  <a:gd name="T166" fmla="*/ 0 h 298"/>
                  <a:gd name="T167" fmla="*/ 594 w 594"/>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4" h="298">
                    <a:moveTo>
                      <a:pt x="0" y="298"/>
                    </a:moveTo>
                    <a:lnTo>
                      <a:pt x="0" y="202"/>
                    </a:lnTo>
                    <a:lnTo>
                      <a:pt x="16" y="202"/>
                    </a:lnTo>
                    <a:lnTo>
                      <a:pt x="28" y="192"/>
                    </a:lnTo>
                    <a:lnTo>
                      <a:pt x="42" y="192"/>
                    </a:lnTo>
                    <a:lnTo>
                      <a:pt x="66" y="190"/>
                    </a:lnTo>
                    <a:lnTo>
                      <a:pt x="90" y="188"/>
                    </a:lnTo>
                    <a:lnTo>
                      <a:pt x="98" y="184"/>
                    </a:lnTo>
                    <a:lnTo>
                      <a:pt x="106" y="180"/>
                    </a:lnTo>
                    <a:lnTo>
                      <a:pt x="114" y="178"/>
                    </a:lnTo>
                    <a:lnTo>
                      <a:pt x="134" y="172"/>
                    </a:lnTo>
                    <a:lnTo>
                      <a:pt x="150" y="166"/>
                    </a:lnTo>
                    <a:lnTo>
                      <a:pt x="168" y="150"/>
                    </a:lnTo>
                    <a:lnTo>
                      <a:pt x="200" y="118"/>
                    </a:lnTo>
                    <a:lnTo>
                      <a:pt x="224" y="84"/>
                    </a:lnTo>
                    <a:lnTo>
                      <a:pt x="246" y="48"/>
                    </a:lnTo>
                    <a:lnTo>
                      <a:pt x="260" y="28"/>
                    </a:lnTo>
                    <a:lnTo>
                      <a:pt x="274" y="2"/>
                    </a:lnTo>
                    <a:lnTo>
                      <a:pt x="296" y="2"/>
                    </a:lnTo>
                    <a:lnTo>
                      <a:pt x="310" y="2"/>
                    </a:lnTo>
                    <a:lnTo>
                      <a:pt x="322" y="0"/>
                    </a:lnTo>
                    <a:lnTo>
                      <a:pt x="324" y="12"/>
                    </a:lnTo>
                    <a:lnTo>
                      <a:pt x="326" y="36"/>
                    </a:lnTo>
                    <a:lnTo>
                      <a:pt x="352" y="66"/>
                    </a:lnTo>
                    <a:lnTo>
                      <a:pt x="374" y="84"/>
                    </a:lnTo>
                    <a:lnTo>
                      <a:pt x="404" y="90"/>
                    </a:lnTo>
                    <a:lnTo>
                      <a:pt x="416" y="86"/>
                    </a:lnTo>
                    <a:lnTo>
                      <a:pt x="426" y="88"/>
                    </a:lnTo>
                    <a:lnTo>
                      <a:pt x="434" y="94"/>
                    </a:lnTo>
                    <a:lnTo>
                      <a:pt x="440" y="94"/>
                    </a:lnTo>
                    <a:lnTo>
                      <a:pt x="444" y="88"/>
                    </a:lnTo>
                    <a:lnTo>
                      <a:pt x="452" y="94"/>
                    </a:lnTo>
                    <a:lnTo>
                      <a:pt x="468" y="102"/>
                    </a:lnTo>
                    <a:lnTo>
                      <a:pt x="478" y="102"/>
                    </a:lnTo>
                    <a:lnTo>
                      <a:pt x="496" y="98"/>
                    </a:lnTo>
                    <a:lnTo>
                      <a:pt x="504" y="92"/>
                    </a:lnTo>
                    <a:lnTo>
                      <a:pt x="508" y="88"/>
                    </a:lnTo>
                    <a:lnTo>
                      <a:pt x="510" y="106"/>
                    </a:lnTo>
                    <a:lnTo>
                      <a:pt x="526" y="116"/>
                    </a:lnTo>
                    <a:lnTo>
                      <a:pt x="550" y="120"/>
                    </a:lnTo>
                    <a:lnTo>
                      <a:pt x="560" y="130"/>
                    </a:lnTo>
                    <a:lnTo>
                      <a:pt x="592" y="166"/>
                    </a:lnTo>
                    <a:lnTo>
                      <a:pt x="592" y="172"/>
                    </a:lnTo>
                    <a:lnTo>
                      <a:pt x="586" y="178"/>
                    </a:lnTo>
                    <a:lnTo>
                      <a:pt x="586" y="186"/>
                    </a:lnTo>
                    <a:lnTo>
                      <a:pt x="594" y="192"/>
                    </a:lnTo>
                    <a:lnTo>
                      <a:pt x="594" y="202"/>
                    </a:lnTo>
                    <a:lnTo>
                      <a:pt x="590" y="204"/>
                    </a:lnTo>
                    <a:lnTo>
                      <a:pt x="594" y="240"/>
                    </a:lnTo>
                    <a:lnTo>
                      <a:pt x="586" y="258"/>
                    </a:lnTo>
                    <a:lnTo>
                      <a:pt x="582" y="270"/>
                    </a:lnTo>
                    <a:lnTo>
                      <a:pt x="586" y="282"/>
                    </a:lnTo>
                    <a:lnTo>
                      <a:pt x="588" y="288"/>
                    </a:lnTo>
                    <a:lnTo>
                      <a:pt x="588" y="298"/>
                    </a:lnTo>
                    <a:lnTo>
                      <a:pt x="0" y="29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0" name="Freeform 1800"/>
              <p:cNvSpPr>
                <a:spLocks/>
              </p:cNvSpPr>
              <p:nvPr/>
            </p:nvSpPr>
            <p:spPr bwMode="gray">
              <a:xfrm>
                <a:off x="5751899" y="5068880"/>
                <a:ext cx="489520" cy="504434"/>
              </a:xfrm>
              <a:custGeom>
                <a:avLst/>
                <a:gdLst>
                  <a:gd name="T0" fmla="*/ 4935 w 332"/>
                  <a:gd name="T1" fmla="*/ 19358 h 362"/>
                  <a:gd name="T2" fmla="*/ 6585 w 332"/>
                  <a:gd name="T3" fmla="*/ 18270 h 362"/>
                  <a:gd name="T4" fmla="*/ 5741 w 332"/>
                  <a:gd name="T5" fmla="*/ 17274 h 362"/>
                  <a:gd name="T6" fmla="*/ 6318 w 332"/>
                  <a:gd name="T7" fmla="*/ 16177 h 362"/>
                  <a:gd name="T8" fmla="*/ 3744 w 332"/>
                  <a:gd name="T9" fmla="*/ 14190 h 362"/>
                  <a:gd name="T10" fmla="*/ 4356 w 332"/>
                  <a:gd name="T11" fmla="*/ 10671 h 362"/>
                  <a:gd name="T12" fmla="*/ 2835 w 332"/>
                  <a:gd name="T13" fmla="*/ 8127 h 362"/>
                  <a:gd name="T14" fmla="*/ 1131 w 332"/>
                  <a:gd name="T15" fmla="*/ 4928 h 362"/>
                  <a:gd name="T16" fmla="*/ 0 w 332"/>
                  <a:gd name="T17" fmla="*/ 2403 h 362"/>
                  <a:gd name="T18" fmla="*/ 2835 w 332"/>
                  <a:gd name="T19" fmla="*/ 1584 h 362"/>
                  <a:gd name="T20" fmla="*/ 7916 w 332"/>
                  <a:gd name="T21" fmla="*/ 0 h 362"/>
                  <a:gd name="T22" fmla="*/ 10838 w 332"/>
                  <a:gd name="T23" fmla="*/ 2403 h 362"/>
                  <a:gd name="T24" fmla="*/ 12033 w 332"/>
                  <a:gd name="T25" fmla="*/ 4505 h 362"/>
                  <a:gd name="T26" fmla="*/ 14771 w 332"/>
                  <a:gd name="T27" fmla="*/ 5883 h 362"/>
                  <a:gd name="T28" fmla="*/ 16187 w 332"/>
                  <a:gd name="T29" fmla="*/ 7057 h 362"/>
                  <a:gd name="T30" fmla="*/ 16414 w 332"/>
                  <a:gd name="T31" fmla="*/ 8127 h 362"/>
                  <a:gd name="T32" fmla="*/ 17211 w 332"/>
                  <a:gd name="T33" fmla="*/ 8890 h 362"/>
                  <a:gd name="T34" fmla="*/ 20431 w 332"/>
                  <a:gd name="T35" fmla="*/ 10221 h 362"/>
                  <a:gd name="T36" fmla="*/ 21514 w 332"/>
                  <a:gd name="T37" fmla="*/ 8782 h 362"/>
                  <a:gd name="T38" fmla="*/ 24319 w 332"/>
                  <a:gd name="T39" fmla="*/ 9238 h 362"/>
                  <a:gd name="T40" fmla="*/ 22683 w 332"/>
                  <a:gd name="T41" fmla="*/ 10221 h 362"/>
                  <a:gd name="T42" fmla="*/ 23884 w 332"/>
                  <a:gd name="T43" fmla="*/ 12758 h 362"/>
                  <a:gd name="T44" fmla="*/ 23718 w 332"/>
                  <a:gd name="T45" fmla="*/ 15861 h 362"/>
                  <a:gd name="T46" fmla="*/ 26663 w 332"/>
                  <a:gd name="T47" fmla="*/ 18270 h 362"/>
                  <a:gd name="T48" fmla="*/ 26313 w 332"/>
                  <a:gd name="T49" fmla="*/ 20533 h 362"/>
                  <a:gd name="T50" fmla="*/ 24869 w 332"/>
                  <a:gd name="T51" fmla="*/ 22230 h 362"/>
                  <a:gd name="T52" fmla="*/ 25602 w 332"/>
                  <a:gd name="T53" fmla="*/ 25341 h 362"/>
                  <a:gd name="T54" fmla="*/ 23536 w 332"/>
                  <a:gd name="T55" fmla="*/ 25986 h 362"/>
                  <a:gd name="T56" fmla="*/ 20855 w 332"/>
                  <a:gd name="T57" fmla="*/ 26917 h 362"/>
                  <a:gd name="T58" fmla="*/ 21648 w 332"/>
                  <a:gd name="T59" fmla="*/ 24428 h 362"/>
                  <a:gd name="T60" fmla="*/ 20855 w 332"/>
                  <a:gd name="T61" fmla="*/ 23098 h 362"/>
                  <a:gd name="T62" fmla="*/ 19128 w 332"/>
                  <a:gd name="T63" fmla="*/ 22462 h 362"/>
                  <a:gd name="T64" fmla="*/ 17350 w 332"/>
                  <a:gd name="T65" fmla="*/ 21661 h 362"/>
                  <a:gd name="T66" fmla="*/ 16289 w 332"/>
                  <a:gd name="T67" fmla="*/ 20961 h 362"/>
                  <a:gd name="T68" fmla="*/ 14771 w 332"/>
                  <a:gd name="T69" fmla="*/ 19942 h 362"/>
                  <a:gd name="T70" fmla="*/ 14140 w 332"/>
                  <a:gd name="T71" fmla="*/ 21176 h 362"/>
                  <a:gd name="T72" fmla="*/ 13059 w 332"/>
                  <a:gd name="T73" fmla="*/ 22462 h 362"/>
                  <a:gd name="T74" fmla="*/ 13472 w 332"/>
                  <a:gd name="T75" fmla="*/ 23196 h 362"/>
                  <a:gd name="T76" fmla="*/ 11591 w 332"/>
                  <a:gd name="T77" fmla="*/ 22714 h 362"/>
                  <a:gd name="T78" fmla="*/ 9399 w 332"/>
                  <a:gd name="T79" fmla="*/ 21970 h 362"/>
                  <a:gd name="T80" fmla="*/ 8327 w 332"/>
                  <a:gd name="T81" fmla="*/ 21661 h 362"/>
                  <a:gd name="T82" fmla="*/ 5933 w 332"/>
                  <a:gd name="T83" fmla="*/ 20533 h 362"/>
                  <a:gd name="T84" fmla="*/ 4557 w 332"/>
                  <a:gd name="T85" fmla="*/ 19781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2"/>
                  <a:gd name="T131" fmla="*/ 332 w 332"/>
                  <a:gd name="T132" fmla="*/ 362 h 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2">
                    <a:moveTo>
                      <a:pt x="40" y="268"/>
                    </a:moveTo>
                    <a:lnTo>
                      <a:pt x="48" y="260"/>
                    </a:lnTo>
                    <a:lnTo>
                      <a:pt x="60" y="260"/>
                    </a:lnTo>
                    <a:lnTo>
                      <a:pt x="66" y="252"/>
                    </a:lnTo>
                    <a:lnTo>
                      <a:pt x="76" y="256"/>
                    </a:lnTo>
                    <a:lnTo>
                      <a:pt x="80" y="246"/>
                    </a:lnTo>
                    <a:lnTo>
                      <a:pt x="74" y="238"/>
                    </a:lnTo>
                    <a:lnTo>
                      <a:pt x="70" y="234"/>
                    </a:lnTo>
                    <a:lnTo>
                      <a:pt x="68" y="232"/>
                    </a:lnTo>
                    <a:lnTo>
                      <a:pt x="66" y="230"/>
                    </a:lnTo>
                    <a:lnTo>
                      <a:pt x="58" y="218"/>
                    </a:lnTo>
                    <a:lnTo>
                      <a:pt x="76" y="218"/>
                    </a:lnTo>
                    <a:lnTo>
                      <a:pt x="80" y="210"/>
                    </a:lnTo>
                    <a:lnTo>
                      <a:pt x="58" y="192"/>
                    </a:lnTo>
                    <a:lnTo>
                      <a:pt x="46" y="190"/>
                    </a:lnTo>
                    <a:lnTo>
                      <a:pt x="40" y="166"/>
                    </a:lnTo>
                    <a:lnTo>
                      <a:pt x="42" y="160"/>
                    </a:lnTo>
                    <a:lnTo>
                      <a:pt x="52" y="144"/>
                    </a:lnTo>
                    <a:lnTo>
                      <a:pt x="54" y="130"/>
                    </a:lnTo>
                    <a:lnTo>
                      <a:pt x="34" y="126"/>
                    </a:lnTo>
                    <a:lnTo>
                      <a:pt x="34" y="110"/>
                    </a:lnTo>
                    <a:lnTo>
                      <a:pt x="46" y="102"/>
                    </a:lnTo>
                    <a:lnTo>
                      <a:pt x="22" y="90"/>
                    </a:lnTo>
                    <a:lnTo>
                      <a:pt x="14" y="66"/>
                    </a:lnTo>
                    <a:lnTo>
                      <a:pt x="14" y="62"/>
                    </a:lnTo>
                    <a:lnTo>
                      <a:pt x="8" y="50"/>
                    </a:lnTo>
                    <a:lnTo>
                      <a:pt x="0" y="32"/>
                    </a:lnTo>
                    <a:lnTo>
                      <a:pt x="12" y="30"/>
                    </a:lnTo>
                    <a:lnTo>
                      <a:pt x="22" y="22"/>
                    </a:lnTo>
                    <a:lnTo>
                      <a:pt x="34" y="22"/>
                    </a:lnTo>
                    <a:lnTo>
                      <a:pt x="52" y="2"/>
                    </a:lnTo>
                    <a:lnTo>
                      <a:pt x="76" y="0"/>
                    </a:lnTo>
                    <a:lnTo>
                      <a:pt x="96" y="0"/>
                    </a:lnTo>
                    <a:lnTo>
                      <a:pt x="106" y="10"/>
                    </a:lnTo>
                    <a:lnTo>
                      <a:pt x="118" y="20"/>
                    </a:lnTo>
                    <a:lnTo>
                      <a:pt x="130" y="32"/>
                    </a:lnTo>
                    <a:lnTo>
                      <a:pt x="138" y="34"/>
                    </a:lnTo>
                    <a:lnTo>
                      <a:pt x="140" y="50"/>
                    </a:lnTo>
                    <a:lnTo>
                      <a:pt x="146" y="60"/>
                    </a:lnTo>
                    <a:lnTo>
                      <a:pt x="158" y="70"/>
                    </a:lnTo>
                    <a:lnTo>
                      <a:pt x="172" y="70"/>
                    </a:lnTo>
                    <a:lnTo>
                      <a:pt x="178" y="78"/>
                    </a:lnTo>
                    <a:lnTo>
                      <a:pt x="188" y="74"/>
                    </a:lnTo>
                    <a:lnTo>
                      <a:pt x="196" y="84"/>
                    </a:lnTo>
                    <a:lnTo>
                      <a:pt x="194" y="94"/>
                    </a:lnTo>
                    <a:lnTo>
                      <a:pt x="192" y="98"/>
                    </a:lnTo>
                    <a:lnTo>
                      <a:pt x="202" y="104"/>
                    </a:lnTo>
                    <a:lnTo>
                      <a:pt x="198" y="110"/>
                    </a:lnTo>
                    <a:lnTo>
                      <a:pt x="188" y="116"/>
                    </a:lnTo>
                    <a:lnTo>
                      <a:pt x="196" y="120"/>
                    </a:lnTo>
                    <a:lnTo>
                      <a:pt x="208" y="120"/>
                    </a:lnTo>
                    <a:lnTo>
                      <a:pt x="214" y="126"/>
                    </a:lnTo>
                    <a:lnTo>
                      <a:pt x="238" y="126"/>
                    </a:lnTo>
                    <a:lnTo>
                      <a:pt x="246" y="138"/>
                    </a:lnTo>
                    <a:lnTo>
                      <a:pt x="252" y="138"/>
                    </a:lnTo>
                    <a:lnTo>
                      <a:pt x="254" y="128"/>
                    </a:lnTo>
                    <a:lnTo>
                      <a:pt x="260" y="118"/>
                    </a:lnTo>
                    <a:lnTo>
                      <a:pt x="268" y="114"/>
                    </a:lnTo>
                    <a:lnTo>
                      <a:pt x="278" y="116"/>
                    </a:lnTo>
                    <a:lnTo>
                      <a:pt x="294" y="124"/>
                    </a:lnTo>
                    <a:lnTo>
                      <a:pt x="292" y="130"/>
                    </a:lnTo>
                    <a:lnTo>
                      <a:pt x="280" y="130"/>
                    </a:lnTo>
                    <a:lnTo>
                      <a:pt x="274" y="138"/>
                    </a:lnTo>
                    <a:lnTo>
                      <a:pt x="280" y="148"/>
                    </a:lnTo>
                    <a:lnTo>
                      <a:pt x="292" y="154"/>
                    </a:lnTo>
                    <a:lnTo>
                      <a:pt x="288" y="172"/>
                    </a:lnTo>
                    <a:lnTo>
                      <a:pt x="278" y="182"/>
                    </a:lnTo>
                    <a:lnTo>
                      <a:pt x="278" y="202"/>
                    </a:lnTo>
                    <a:lnTo>
                      <a:pt x="286" y="214"/>
                    </a:lnTo>
                    <a:lnTo>
                      <a:pt x="294" y="228"/>
                    </a:lnTo>
                    <a:lnTo>
                      <a:pt x="308" y="238"/>
                    </a:lnTo>
                    <a:lnTo>
                      <a:pt x="322" y="246"/>
                    </a:lnTo>
                    <a:lnTo>
                      <a:pt x="332" y="254"/>
                    </a:lnTo>
                    <a:lnTo>
                      <a:pt x="328" y="268"/>
                    </a:lnTo>
                    <a:lnTo>
                      <a:pt x="318" y="276"/>
                    </a:lnTo>
                    <a:lnTo>
                      <a:pt x="316" y="286"/>
                    </a:lnTo>
                    <a:lnTo>
                      <a:pt x="306" y="288"/>
                    </a:lnTo>
                    <a:lnTo>
                      <a:pt x="300" y="298"/>
                    </a:lnTo>
                    <a:lnTo>
                      <a:pt x="304" y="322"/>
                    </a:lnTo>
                    <a:lnTo>
                      <a:pt x="310" y="326"/>
                    </a:lnTo>
                    <a:lnTo>
                      <a:pt x="308" y="340"/>
                    </a:lnTo>
                    <a:lnTo>
                      <a:pt x="302" y="348"/>
                    </a:lnTo>
                    <a:lnTo>
                      <a:pt x="294" y="342"/>
                    </a:lnTo>
                    <a:lnTo>
                      <a:pt x="284" y="350"/>
                    </a:lnTo>
                    <a:lnTo>
                      <a:pt x="270" y="350"/>
                    </a:lnTo>
                    <a:lnTo>
                      <a:pt x="256" y="360"/>
                    </a:lnTo>
                    <a:lnTo>
                      <a:pt x="252" y="362"/>
                    </a:lnTo>
                    <a:lnTo>
                      <a:pt x="256" y="348"/>
                    </a:lnTo>
                    <a:lnTo>
                      <a:pt x="256" y="340"/>
                    </a:lnTo>
                    <a:lnTo>
                      <a:pt x="262" y="328"/>
                    </a:lnTo>
                    <a:lnTo>
                      <a:pt x="260" y="320"/>
                    </a:lnTo>
                    <a:lnTo>
                      <a:pt x="264" y="314"/>
                    </a:lnTo>
                    <a:lnTo>
                      <a:pt x="252" y="310"/>
                    </a:lnTo>
                    <a:lnTo>
                      <a:pt x="240" y="312"/>
                    </a:lnTo>
                    <a:lnTo>
                      <a:pt x="230" y="314"/>
                    </a:lnTo>
                    <a:lnTo>
                      <a:pt x="232" y="302"/>
                    </a:lnTo>
                    <a:lnTo>
                      <a:pt x="218" y="300"/>
                    </a:lnTo>
                    <a:lnTo>
                      <a:pt x="216" y="290"/>
                    </a:lnTo>
                    <a:lnTo>
                      <a:pt x="210" y="292"/>
                    </a:lnTo>
                    <a:lnTo>
                      <a:pt x="206" y="286"/>
                    </a:lnTo>
                    <a:lnTo>
                      <a:pt x="204" y="280"/>
                    </a:lnTo>
                    <a:lnTo>
                      <a:pt x="196" y="282"/>
                    </a:lnTo>
                    <a:lnTo>
                      <a:pt x="184" y="278"/>
                    </a:lnTo>
                    <a:lnTo>
                      <a:pt x="184" y="270"/>
                    </a:lnTo>
                    <a:lnTo>
                      <a:pt x="178" y="268"/>
                    </a:lnTo>
                    <a:lnTo>
                      <a:pt x="172" y="274"/>
                    </a:lnTo>
                    <a:lnTo>
                      <a:pt x="164" y="278"/>
                    </a:lnTo>
                    <a:lnTo>
                      <a:pt x="170" y="284"/>
                    </a:lnTo>
                    <a:lnTo>
                      <a:pt x="170" y="294"/>
                    </a:lnTo>
                    <a:lnTo>
                      <a:pt x="168" y="298"/>
                    </a:lnTo>
                    <a:lnTo>
                      <a:pt x="158" y="302"/>
                    </a:lnTo>
                    <a:lnTo>
                      <a:pt x="156" y="306"/>
                    </a:lnTo>
                    <a:lnTo>
                      <a:pt x="162" y="308"/>
                    </a:lnTo>
                    <a:lnTo>
                      <a:pt x="162" y="312"/>
                    </a:lnTo>
                    <a:lnTo>
                      <a:pt x="150" y="318"/>
                    </a:lnTo>
                    <a:lnTo>
                      <a:pt x="150" y="312"/>
                    </a:lnTo>
                    <a:lnTo>
                      <a:pt x="140" y="306"/>
                    </a:lnTo>
                    <a:lnTo>
                      <a:pt x="134" y="308"/>
                    </a:lnTo>
                    <a:lnTo>
                      <a:pt x="124" y="302"/>
                    </a:lnTo>
                    <a:lnTo>
                      <a:pt x="114" y="296"/>
                    </a:lnTo>
                    <a:lnTo>
                      <a:pt x="112" y="300"/>
                    </a:lnTo>
                    <a:lnTo>
                      <a:pt x="104" y="300"/>
                    </a:lnTo>
                    <a:lnTo>
                      <a:pt x="100" y="292"/>
                    </a:lnTo>
                    <a:lnTo>
                      <a:pt x="94" y="294"/>
                    </a:lnTo>
                    <a:lnTo>
                      <a:pt x="80" y="282"/>
                    </a:lnTo>
                    <a:lnTo>
                      <a:pt x="72" y="276"/>
                    </a:lnTo>
                    <a:lnTo>
                      <a:pt x="66" y="276"/>
                    </a:lnTo>
                    <a:lnTo>
                      <a:pt x="58" y="272"/>
                    </a:lnTo>
                    <a:lnTo>
                      <a:pt x="56" y="266"/>
                    </a:lnTo>
                    <a:lnTo>
                      <a:pt x="40" y="26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1" name="Freeform 1801"/>
              <p:cNvSpPr>
                <a:spLocks/>
              </p:cNvSpPr>
              <p:nvPr/>
            </p:nvSpPr>
            <p:spPr bwMode="gray">
              <a:xfrm>
                <a:off x="5230650" y="5054738"/>
                <a:ext cx="589237" cy="504431"/>
              </a:xfrm>
              <a:custGeom>
                <a:avLst/>
                <a:gdLst>
                  <a:gd name="T0" fmla="*/ 1713 w 400"/>
                  <a:gd name="T1" fmla="*/ 9854 h 364"/>
                  <a:gd name="T2" fmla="*/ 5568 w 400"/>
                  <a:gd name="T3" fmla="*/ 7720 h 364"/>
                  <a:gd name="T4" fmla="*/ 9597 w 400"/>
                  <a:gd name="T5" fmla="*/ 9454 h 364"/>
                  <a:gd name="T6" fmla="*/ 10572 w 400"/>
                  <a:gd name="T7" fmla="*/ 5889 h 364"/>
                  <a:gd name="T8" fmla="*/ 12455 w 400"/>
                  <a:gd name="T9" fmla="*/ 2341 h 364"/>
                  <a:gd name="T10" fmla="*/ 14143 w 400"/>
                  <a:gd name="T11" fmla="*/ 0 h 364"/>
                  <a:gd name="T12" fmla="*/ 16643 w 400"/>
                  <a:gd name="T13" fmla="*/ 1480 h 364"/>
                  <a:gd name="T14" fmla="*/ 19955 w 400"/>
                  <a:gd name="T15" fmla="*/ 4079 h 364"/>
                  <a:gd name="T16" fmla="*/ 23511 w 400"/>
                  <a:gd name="T17" fmla="*/ 5244 h 364"/>
                  <a:gd name="T18" fmla="*/ 27545 w 400"/>
                  <a:gd name="T19" fmla="*/ 3395 h 364"/>
                  <a:gd name="T20" fmla="*/ 28689 w 400"/>
                  <a:gd name="T21" fmla="*/ 5889 h 364"/>
                  <a:gd name="T22" fmla="*/ 31270 w 400"/>
                  <a:gd name="T23" fmla="*/ 9271 h 364"/>
                  <a:gd name="T24" fmla="*/ 30162 w 400"/>
                  <a:gd name="T25" fmla="*/ 11146 h 364"/>
                  <a:gd name="T26" fmla="*/ 27780 w 400"/>
                  <a:gd name="T27" fmla="*/ 10317 h 364"/>
                  <a:gd name="T28" fmla="*/ 24734 w 400"/>
                  <a:gd name="T29" fmla="*/ 10759 h 364"/>
                  <a:gd name="T30" fmla="*/ 23080 w 400"/>
                  <a:gd name="T31" fmla="*/ 10931 h 364"/>
                  <a:gd name="T32" fmla="*/ 19160 w 400"/>
                  <a:gd name="T33" fmla="*/ 10759 h 364"/>
                  <a:gd name="T34" fmla="*/ 17328 w 400"/>
                  <a:gd name="T35" fmla="*/ 11146 h 364"/>
                  <a:gd name="T36" fmla="*/ 15213 w 400"/>
                  <a:gd name="T37" fmla="*/ 12275 h 364"/>
                  <a:gd name="T38" fmla="*/ 12455 w 400"/>
                  <a:gd name="T39" fmla="*/ 10931 h 364"/>
                  <a:gd name="T40" fmla="*/ 14212 w 400"/>
                  <a:gd name="T41" fmla="*/ 15541 h 364"/>
                  <a:gd name="T42" fmla="*/ 17040 w 400"/>
                  <a:gd name="T43" fmla="*/ 20073 h 364"/>
                  <a:gd name="T44" fmla="*/ 19955 w 400"/>
                  <a:gd name="T45" fmla="*/ 22436 h 364"/>
                  <a:gd name="T46" fmla="*/ 22093 w 400"/>
                  <a:gd name="T47" fmla="*/ 25789 h 364"/>
                  <a:gd name="T48" fmla="*/ 24498 w 400"/>
                  <a:gd name="T49" fmla="*/ 28046 h 364"/>
                  <a:gd name="T50" fmla="*/ 26964 w 400"/>
                  <a:gd name="T51" fmla="*/ 29762 h 364"/>
                  <a:gd name="T52" fmla="*/ 23511 w 400"/>
                  <a:gd name="T53" fmla="*/ 28046 h 364"/>
                  <a:gd name="T54" fmla="*/ 20333 w 400"/>
                  <a:gd name="T55" fmla="*/ 25839 h 364"/>
                  <a:gd name="T56" fmla="*/ 17833 w 400"/>
                  <a:gd name="T57" fmla="*/ 24593 h 364"/>
                  <a:gd name="T58" fmla="*/ 15213 w 400"/>
                  <a:gd name="T59" fmla="*/ 24747 h 364"/>
                  <a:gd name="T60" fmla="*/ 14143 w 400"/>
                  <a:gd name="T61" fmla="*/ 23233 h 364"/>
                  <a:gd name="T62" fmla="*/ 12032 w 400"/>
                  <a:gd name="T63" fmla="*/ 22083 h 364"/>
                  <a:gd name="T64" fmla="*/ 9655 w 400"/>
                  <a:gd name="T65" fmla="*/ 20294 h 364"/>
                  <a:gd name="T66" fmla="*/ 10796 w 400"/>
                  <a:gd name="T67" fmla="*/ 18379 h 364"/>
                  <a:gd name="T68" fmla="*/ 8369 w 400"/>
                  <a:gd name="T69" fmla="*/ 16327 h 364"/>
                  <a:gd name="T70" fmla="*/ 7510 w 400"/>
                  <a:gd name="T71" fmla="*/ 12684 h 364"/>
                  <a:gd name="T72" fmla="*/ 5212 w 400"/>
                  <a:gd name="T73" fmla="*/ 10802 h 364"/>
                  <a:gd name="T74" fmla="*/ 3970 w 400"/>
                  <a:gd name="T75" fmla="*/ 11883 h 364"/>
                  <a:gd name="T76" fmla="*/ 3230 w 400"/>
                  <a:gd name="T77" fmla="*/ 13384 h 364"/>
                  <a:gd name="T78" fmla="*/ 2309 w 400"/>
                  <a:gd name="T79" fmla="*/ 14895 h 364"/>
                  <a:gd name="T80" fmla="*/ 526 w 400"/>
                  <a:gd name="T81" fmla="*/ 12275 h 364"/>
                  <a:gd name="T82" fmla="*/ 2 w 400"/>
                  <a:gd name="T83" fmla="*/ 9665 h 3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364"/>
                  <a:gd name="T128" fmla="*/ 400 w 400"/>
                  <a:gd name="T129" fmla="*/ 364 h 3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364">
                    <a:moveTo>
                      <a:pt x="2" y="118"/>
                    </a:moveTo>
                    <a:lnTo>
                      <a:pt x="22" y="120"/>
                    </a:lnTo>
                    <a:lnTo>
                      <a:pt x="50" y="116"/>
                    </a:lnTo>
                    <a:lnTo>
                      <a:pt x="70" y="94"/>
                    </a:lnTo>
                    <a:lnTo>
                      <a:pt x="88" y="112"/>
                    </a:lnTo>
                    <a:lnTo>
                      <a:pt x="122" y="116"/>
                    </a:lnTo>
                    <a:lnTo>
                      <a:pt x="118" y="90"/>
                    </a:lnTo>
                    <a:lnTo>
                      <a:pt x="136" y="72"/>
                    </a:lnTo>
                    <a:lnTo>
                      <a:pt x="146" y="52"/>
                    </a:lnTo>
                    <a:lnTo>
                      <a:pt x="160" y="28"/>
                    </a:lnTo>
                    <a:lnTo>
                      <a:pt x="180" y="18"/>
                    </a:lnTo>
                    <a:lnTo>
                      <a:pt x="180" y="0"/>
                    </a:lnTo>
                    <a:lnTo>
                      <a:pt x="196" y="4"/>
                    </a:lnTo>
                    <a:lnTo>
                      <a:pt x="214" y="18"/>
                    </a:lnTo>
                    <a:lnTo>
                      <a:pt x="238" y="32"/>
                    </a:lnTo>
                    <a:lnTo>
                      <a:pt x="256" y="50"/>
                    </a:lnTo>
                    <a:lnTo>
                      <a:pt x="280" y="56"/>
                    </a:lnTo>
                    <a:lnTo>
                      <a:pt x="302" y="64"/>
                    </a:lnTo>
                    <a:lnTo>
                      <a:pt x="334" y="60"/>
                    </a:lnTo>
                    <a:lnTo>
                      <a:pt x="354" y="42"/>
                    </a:lnTo>
                    <a:lnTo>
                      <a:pt x="360" y="56"/>
                    </a:lnTo>
                    <a:lnTo>
                      <a:pt x="368" y="72"/>
                    </a:lnTo>
                    <a:lnTo>
                      <a:pt x="376" y="100"/>
                    </a:lnTo>
                    <a:lnTo>
                      <a:pt x="400" y="112"/>
                    </a:lnTo>
                    <a:lnTo>
                      <a:pt x="388" y="120"/>
                    </a:lnTo>
                    <a:lnTo>
                      <a:pt x="388" y="136"/>
                    </a:lnTo>
                    <a:lnTo>
                      <a:pt x="374" y="148"/>
                    </a:lnTo>
                    <a:lnTo>
                      <a:pt x="356" y="126"/>
                    </a:lnTo>
                    <a:lnTo>
                      <a:pt x="330" y="126"/>
                    </a:lnTo>
                    <a:lnTo>
                      <a:pt x="318" y="130"/>
                    </a:lnTo>
                    <a:lnTo>
                      <a:pt x="308" y="126"/>
                    </a:lnTo>
                    <a:lnTo>
                      <a:pt x="296" y="134"/>
                    </a:lnTo>
                    <a:lnTo>
                      <a:pt x="262" y="128"/>
                    </a:lnTo>
                    <a:lnTo>
                      <a:pt x="246" y="130"/>
                    </a:lnTo>
                    <a:lnTo>
                      <a:pt x="232" y="122"/>
                    </a:lnTo>
                    <a:lnTo>
                      <a:pt x="224" y="136"/>
                    </a:lnTo>
                    <a:lnTo>
                      <a:pt x="206" y="132"/>
                    </a:lnTo>
                    <a:lnTo>
                      <a:pt x="196" y="150"/>
                    </a:lnTo>
                    <a:lnTo>
                      <a:pt x="174" y="134"/>
                    </a:lnTo>
                    <a:lnTo>
                      <a:pt x="160" y="134"/>
                    </a:lnTo>
                    <a:lnTo>
                      <a:pt x="158" y="176"/>
                    </a:lnTo>
                    <a:lnTo>
                      <a:pt x="182" y="190"/>
                    </a:lnTo>
                    <a:lnTo>
                      <a:pt x="204" y="230"/>
                    </a:lnTo>
                    <a:lnTo>
                      <a:pt x="218" y="244"/>
                    </a:lnTo>
                    <a:lnTo>
                      <a:pt x="238" y="260"/>
                    </a:lnTo>
                    <a:lnTo>
                      <a:pt x="256" y="274"/>
                    </a:lnTo>
                    <a:lnTo>
                      <a:pt x="274" y="292"/>
                    </a:lnTo>
                    <a:lnTo>
                      <a:pt x="284" y="314"/>
                    </a:lnTo>
                    <a:lnTo>
                      <a:pt x="302" y="332"/>
                    </a:lnTo>
                    <a:lnTo>
                      <a:pt x="314" y="342"/>
                    </a:lnTo>
                    <a:lnTo>
                      <a:pt x="326" y="354"/>
                    </a:lnTo>
                    <a:lnTo>
                      <a:pt x="346" y="364"/>
                    </a:lnTo>
                    <a:lnTo>
                      <a:pt x="320" y="360"/>
                    </a:lnTo>
                    <a:lnTo>
                      <a:pt x="302" y="342"/>
                    </a:lnTo>
                    <a:lnTo>
                      <a:pt x="280" y="328"/>
                    </a:lnTo>
                    <a:lnTo>
                      <a:pt x="260" y="316"/>
                    </a:lnTo>
                    <a:lnTo>
                      <a:pt x="244" y="306"/>
                    </a:lnTo>
                    <a:lnTo>
                      <a:pt x="228" y="300"/>
                    </a:lnTo>
                    <a:lnTo>
                      <a:pt x="212" y="296"/>
                    </a:lnTo>
                    <a:lnTo>
                      <a:pt x="196" y="302"/>
                    </a:lnTo>
                    <a:lnTo>
                      <a:pt x="182" y="296"/>
                    </a:lnTo>
                    <a:lnTo>
                      <a:pt x="180" y="284"/>
                    </a:lnTo>
                    <a:lnTo>
                      <a:pt x="168" y="278"/>
                    </a:lnTo>
                    <a:lnTo>
                      <a:pt x="154" y="270"/>
                    </a:lnTo>
                    <a:lnTo>
                      <a:pt x="140" y="264"/>
                    </a:lnTo>
                    <a:lnTo>
                      <a:pt x="124" y="248"/>
                    </a:lnTo>
                    <a:lnTo>
                      <a:pt x="122" y="228"/>
                    </a:lnTo>
                    <a:lnTo>
                      <a:pt x="138" y="224"/>
                    </a:lnTo>
                    <a:lnTo>
                      <a:pt x="124" y="212"/>
                    </a:lnTo>
                    <a:lnTo>
                      <a:pt x="108" y="200"/>
                    </a:lnTo>
                    <a:lnTo>
                      <a:pt x="98" y="182"/>
                    </a:lnTo>
                    <a:lnTo>
                      <a:pt x="96" y="154"/>
                    </a:lnTo>
                    <a:lnTo>
                      <a:pt x="80" y="144"/>
                    </a:lnTo>
                    <a:lnTo>
                      <a:pt x="66" y="132"/>
                    </a:lnTo>
                    <a:lnTo>
                      <a:pt x="52" y="132"/>
                    </a:lnTo>
                    <a:lnTo>
                      <a:pt x="50" y="146"/>
                    </a:lnTo>
                    <a:lnTo>
                      <a:pt x="48" y="158"/>
                    </a:lnTo>
                    <a:lnTo>
                      <a:pt x="40" y="162"/>
                    </a:lnTo>
                    <a:lnTo>
                      <a:pt x="38" y="176"/>
                    </a:lnTo>
                    <a:lnTo>
                      <a:pt x="30" y="182"/>
                    </a:lnTo>
                    <a:lnTo>
                      <a:pt x="16" y="164"/>
                    </a:lnTo>
                    <a:lnTo>
                      <a:pt x="6" y="150"/>
                    </a:lnTo>
                    <a:lnTo>
                      <a:pt x="0" y="132"/>
                    </a:lnTo>
                    <a:lnTo>
                      <a:pt x="2" y="11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2" name="Freeform 1802"/>
              <p:cNvSpPr>
                <a:spLocks/>
              </p:cNvSpPr>
              <p:nvPr/>
            </p:nvSpPr>
            <p:spPr bwMode="gray">
              <a:xfrm>
                <a:off x="5461813" y="5224454"/>
                <a:ext cx="407933" cy="353573"/>
              </a:xfrm>
              <a:custGeom>
                <a:avLst/>
                <a:gdLst>
                  <a:gd name="T0" fmla="*/ 18874 w 276"/>
                  <a:gd name="T1" fmla="*/ 1662 h 254"/>
                  <a:gd name="T2" fmla="*/ 17852 w 276"/>
                  <a:gd name="T3" fmla="*/ 4349 h 254"/>
                  <a:gd name="T4" fmla="*/ 18201 w 276"/>
                  <a:gd name="T5" fmla="*/ 6976 h 254"/>
                  <a:gd name="T6" fmla="*/ 19908 w 276"/>
                  <a:gd name="T7" fmla="*/ 8202 h 254"/>
                  <a:gd name="T8" fmla="*/ 20549 w 276"/>
                  <a:gd name="T9" fmla="*/ 9568 h 254"/>
                  <a:gd name="T10" fmla="*/ 19711 w 276"/>
                  <a:gd name="T11" fmla="*/ 10706 h 254"/>
                  <a:gd name="T12" fmla="*/ 20757 w 276"/>
                  <a:gd name="T13" fmla="*/ 12104 h 254"/>
                  <a:gd name="T14" fmla="*/ 19711 w 276"/>
                  <a:gd name="T15" fmla="*/ 12680 h 254"/>
                  <a:gd name="T16" fmla="*/ 18365 w 276"/>
                  <a:gd name="T17" fmla="*/ 13414 h 254"/>
                  <a:gd name="T18" fmla="*/ 18365 w 276"/>
                  <a:gd name="T19" fmla="*/ 14784 h 254"/>
                  <a:gd name="T20" fmla="*/ 17852 w 276"/>
                  <a:gd name="T21" fmla="*/ 15323 h 254"/>
                  <a:gd name="T22" fmla="*/ 16801 w 276"/>
                  <a:gd name="T23" fmla="*/ 16117 h 254"/>
                  <a:gd name="T24" fmla="*/ 16729 w 276"/>
                  <a:gd name="T25" fmla="*/ 18459 h 254"/>
                  <a:gd name="T26" fmla="*/ 15844 w 276"/>
                  <a:gd name="T27" fmla="*/ 19722 h 254"/>
                  <a:gd name="T28" fmla="*/ 16628 w 276"/>
                  <a:gd name="T29" fmla="*/ 21521 h 254"/>
                  <a:gd name="T30" fmla="*/ 15403 w 276"/>
                  <a:gd name="T31" fmla="*/ 22687 h 254"/>
                  <a:gd name="T32" fmla="*/ 14077 w 276"/>
                  <a:gd name="T33" fmla="*/ 22007 h 254"/>
                  <a:gd name="T34" fmla="*/ 12692 w 276"/>
                  <a:gd name="T35" fmla="*/ 20971 h 254"/>
                  <a:gd name="T36" fmla="*/ 11225 w 276"/>
                  <a:gd name="T37" fmla="*/ 19527 h 254"/>
                  <a:gd name="T38" fmla="*/ 10209 w 276"/>
                  <a:gd name="T39" fmla="*/ 18282 h 254"/>
                  <a:gd name="T40" fmla="*/ 9497 w 276"/>
                  <a:gd name="T41" fmla="*/ 17381 h 254"/>
                  <a:gd name="T42" fmla="*/ 8766 w 276"/>
                  <a:gd name="T43" fmla="*/ 15323 h 254"/>
                  <a:gd name="T44" fmla="*/ 7122 w 276"/>
                  <a:gd name="T45" fmla="*/ 13414 h 254"/>
                  <a:gd name="T46" fmla="*/ 5108 w 276"/>
                  <a:gd name="T47" fmla="*/ 11562 h 254"/>
                  <a:gd name="T48" fmla="*/ 3466 w 276"/>
                  <a:gd name="T49" fmla="*/ 9867 h 254"/>
                  <a:gd name="T50" fmla="*/ 1768 w 276"/>
                  <a:gd name="T51" fmla="*/ 6189 h 254"/>
                  <a:gd name="T52" fmla="*/ 0 w 276"/>
                  <a:gd name="T53" fmla="*/ 4792 h 254"/>
                  <a:gd name="T54" fmla="*/ 0 w 276"/>
                  <a:gd name="T55" fmla="*/ 2006 h 254"/>
                  <a:gd name="T56" fmla="*/ 1234 w 276"/>
                  <a:gd name="T57" fmla="*/ 1040 h 254"/>
                  <a:gd name="T58" fmla="*/ 3633 w 276"/>
                  <a:gd name="T59" fmla="*/ 862 h 254"/>
                  <a:gd name="T60" fmla="*/ 5589 w 276"/>
                  <a:gd name="T61" fmla="*/ 0 h 254"/>
                  <a:gd name="T62" fmla="*/ 7831 w 276"/>
                  <a:gd name="T63" fmla="*/ 593 h 254"/>
                  <a:gd name="T64" fmla="*/ 10392 w 276"/>
                  <a:gd name="T65" fmla="*/ 1040 h 254"/>
                  <a:gd name="T66" fmla="*/ 12049 w 276"/>
                  <a:gd name="T67" fmla="*/ 715 h 254"/>
                  <a:gd name="T68" fmla="*/ 14896 w 276"/>
                  <a:gd name="T69" fmla="*/ 4 h 254"/>
                  <a:gd name="T70" fmla="*/ 16282 w 276"/>
                  <a:gd name="T71" fmla="*/ 2420 h 254"/>
                  <a:gd name="T72" fmla="*/ 17337 w 276"/>
                  <a:gd name="T73" fmla="*/ 1254 h 25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6"/>
                  <a:gd name="T112" fmla="*/ 0 h 254"/>
                  <a:gd name="T113" fmla="*/ 276 w 276"/>
                  <a:gd name="T114" fmla="*/ 254 h 25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6" h="254">
                    <a:moveTo>
                      <a:pt x="230" y="14"/>
                    </a:moveTo>
                    <a:lnTo>
                      <a:pt x="250" y="18"/>
                    </a:lnTo>
                    <a:lnTo>
                      <a:pt x="248" y="32"/>
                    </a:lnTo>
                    <a:lnTo>
                      <a:pt x="238" y="48"/>
                    </a:lnTo>
                    <a:lnTo>
                      <a:pt x="236" y="54"/>
                    </a:lnTo>
                    <a:lnTo>
                      <a:pt x="242" y="78"/>
                    </a:lnTo>
                    <a:lnTo>
                      <a:pt x="254" y="80"/>
                    </a:lnTo>
                    <a:lnTo>
                      <a:pt x="264" y="90"/>
                    </a:lnTo>
                    <a:lnTo>
                      <a:pt x="276" y="98"/>
                    </a:lnTo>
                    <a:lnTo>
                      <a:pt x="272" y="106"/>
                    </a:lnTo>
                    <a:lnTo>
                      <a:pt x="254" y="106"/>
                    </a:lnTo>
                    <a:lnTo>
                      <a:pt x="262" y="118"/>
                    </a:lnTo>
                    <a:lnTo>
                      <a:pt x="268" y="124"/>
                    </a:lnTo>
                    <a:lnTo>
                      <a:pt x="276" y="134"/>
                    </a:lnTo>
                    <a:lnTo>
                      <a:pt x="272" y="144"/>
                    </a:lnTo>
                    <a:lnTo>
                      <a:pt x="262" y="140"/>
                    </a:lnTo>
                    <a:lnTo>
                      <a:pt x="256" y="148"/>
                    </a:lnTo>
                    <a:lnTo>
                      <a:pt x="244" y="148"/>
                    </a:lnTo>
                    <a:lnTo>
                      <a:pt x="236" y="156"/>
                    </a:lnTo>
                    <a:lnTo>
                      <a:pt x="244" y="164"/>
                    </a:lnTo>
                    <a:lnTo>
                      <a:pt x="246" y="174"/>
                    </a:lnTo>
                    <a:lnTo>
                      <a:pt x="238" y="170"/>
                    </a:lnTo>
                    <a:lnTo>
                      <a:pt x="230" y="172"/>
                    </a:lnTo>
                    <a:lnTo>
                      <a:pt x="224" y="178"/>
                    </a:lnTo>
                    <a:lnTo>
                      <a:pt x="220" y="190"/>
                    </a:lnTo>
                    <a:lnTo>
                      <a:pt x="222" y="204"/>
                    </a:lnTo>
                    <a:lnTo>
                      <a:pt x="212" y="206"/>
                    </a:lnTo>
                    <a:lnTo>
                      <a:pt x="210" y="218"/>
                    </a:lnTo>
                    <a:lnTo>
                      <a:pt x="214" y="224"/>
                    </a:lnTo>
                    <a:lnTo>
                      <a:pt x="220" y="238"/>
                    </a:lnTo>
                    <a:lnTo>
                      <a:pt x="216" y="254"/>
                    </a:lnTo>
                    <a:lnTo>
                      <a:pt x="206" y="250"/>
                    </a:lnTo>
                    <a:lnTo>
                      <a:pt x="192" y="248"/>
                    </a:lnTo>
                    <a:lnTo>
                      <a:pt x="188" y="242"/>
                    </a:lnTo>
                    <a:lnTo>
                      <a:pt x="182" y="238"/>
                    </a:lnTo>
                    <a:lnTo>
                      <a:pt x="168" y="232"/>
                    </a:lnTo>
                    <a:lnTo>
                      <a:pt x="156" y="220"/>
                    </a:lnTo>
                    <a:lnTo>
                      <a:pt x="150" y="216"/>
                    </a:lnTo>
                    <a:lnTo>
                      <a:pt x="144" y="210"/>
                    </a:lnTo>
                    <a:lnTo>
                      <a:pt x="136" y="202"/>
                    </a:lnTo>
                    <a:lnTo>
                      <a:pt x="128" y="194"/>
                    </a:lnTo>
                    <a:lnTo>
                      <a:pt x="126" y="192"/>
                    </a:lnTo>
                    <a:lnTo>
                      <a:pt x="120" y="180"/>
                    </a:lnTo>
                    <a:lnTo>
                      <a:pt x="116" y="170"/>
                    </a:lnTo>
                    <a:lnTo>
                      <a:pt x="98" y="152"/>
                    </a:lnTo>
                    <a:lnTo>
                      <a:pt x="94" y="148"/>
                    </a:lnTo>
                    <a:lnTo>
                      <a:pt x="82" y="138"/>
                    </a:lnTo>
                    <a:lnTo>
                      <a:pt x="68" y="128"/>
                    </a:lnTo>
                    <a:lnTo>
                      <a:pt x="56" y="118"/>
                    </a:lnTo>
                    <a:lnTo>
                      <a:pt x="46" y="108"/>
                    </a:lnTo>
                    <a:lnTo>
                      <a:pt x="34" y="88"/>
                    </a:lnTo>
                    <a:lnTo>
                      <a:pt x="24" y="68"/>
                    </a:lnTo>
                    <a:lnTo>
                      <a:pt x="10" y="60"/>
                    </a:lnTo>
                    <a:lnTo>
                      <a:pt x="0" y="54"/>
                    </a:lnTo>
                    <a:lnTo>
                      <a:pt x="0" y="38"/>
                    </a:lnTo>
                    <a:lnTo>
                      <a:pt x="0" y="22"/>
                    </a:lnTo>
                    <a:lnTo>
                      <a:pt x="2" y="12"/>
                    </a:lnTo>
                    <a:lnTo>
                      <a:pt x="16" y="12"/>
                    </a:lnTo>
                    <a:lnTo>
                      <a:pt x="38" y="28"/>
                    </a:lnTo>
                    <a:lnTo>
                      <a:pt x="48" y="10"/>
                    </a:lnTo>
                    <a:lnTo>
                      <a:pt x="66" y="14"/>
                    </a:lnTo>
                    <a:lnTo>
                      <a:pt x="74" y="0"/>
                    </a:lnTo>
                    <a:lnTo>
                      <a:pt x="88" y="8"/>
                    </a:lnTo>
                    <a:lnTo>
                      <a:pt x="104" y="6"/>
                    </a:lnTo>
                    <a:lnTo>
                      <a:pt x="120" y="8"/>
                    </a:lnTo>
                    <a:lnTo>
                      <a:pt x="138" y="12"/>
                    </a:lnTo>
                    <a:lnTo>
                      <a:pt x="150" y="4"/>
                    </a:lnTo>
                    <a:lnTo>
                      <a:pt x="160" y="8"/>
                    </a:lnTo>
                    <a:lnTo>
                      <a:pt x="172" y="4"/>
                    </a:lnTo>
                    <a:lnTo>
                      <a:pt x="198" y="4"/>
                    </a:lnTo>
                    <a:lnTo>
                      <a:pt x="210" y="20"/>
                    </a:lnTo>
                    <a:lnTo>
                      <a:pt x="216" y="26"/>
                    </a:lnTo>
                    <a:lnTo>
                      <a:pt x="224" y="18"/>
                    </a:lnTo>
                    <a:lnTo>
                      <a:pt x="230" y="1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3" name="Freeform 1803"/>
              <p:cNvSpPr>
                <a:spLocks/>
              </p:cNvSpPr>
              <p:nvPr/>
            </p:nvSpPr>
            <p:spPr bwMode="gray">
              <a:xfrm>
                <a:off x="6010255" y="5540312"/>
                <a:ext cx="267424" cy="226287"/>
              </a:xfrm>
              <a:custGeom>
                <a:avLst/>
                <a:gdLst>
                  <a:gd name="T0" fmla="*/ 8813 w 184"/>
                  <a:gd name="T1" fmla="*/ 594 h 162"/>
                  <a:gd name="T2" fmla="*/ 9688 w 184"/>
                  <a:gd name="T3" fmla="*/ 1675 h 162"/>
                  <a:gd name="T4" fmla="*/ 10845 w 184"/>
                  <a:gd name="T5" fmla="*/ 2222 h 162"/>
                  <a:gd name="T6" fmla="*/ 11447 w 184"/>
                  <a:gd name="T7" fmla="*/ 2543 h 162"/>
                  <a:gd name="T8" fmla="*/ 12209 w 184"/>
                  <a:gd name="T9" fmla="*/ 3909 h 162"/>
                  <a:gd name="T10" fmla="*/ 12629 w 184"/>
                  <a:gd name="T11" fmla="*/ 5185 h 162"/>
                  <a:gd name="T12" fmla="*/ 12629 w 184"/>
                  <a:gd name="T13" fmla="*/ 6540 h 162"/>
                  <a:gd name="T14" fmla="*/ 12801 w 184"/>
                  <a:gd name="T15" fmla="*/ 8303 h 162"/>
                  <a:gd name="T16" fmla="*/ 11993 w 184"/>
                  <a:gd name="T17" fmla="*/ 8443 h 162"/>
                  <a:gd name="T18" fmla="*/ 11993 w 184"/>
                  <a:gd name="T19" fmla="*/ 9990 h 162"/>
                  <a:gd name="T20" fmla="*/ 10845 w 184"/>
                  <a:gd name="T21" fmla="*/ 10642 h 162"/>
                  <a:gd name="T22" fmla="*/ 9852 w 184"/>
                  <a:gd name="T23" fmla="*/ 10642 h 162"/>
                  <a:gd name="T24" fmla="*/ 9019 w 184"/>
                  <a:gd name="T25" fmla="*/ 11200 h 162"/>
                  <a:gd name="T26" fmla="*/ 8319 w 184"/>
                  <a:gd name="T27" fmla="*/ 11200 h 162"/>
                  <a:gd name="T28" fmla="*/ 7359 w 184"/>
                  <a:gd name="T29" fmla="*/ 13252 h 162"/>
                  <a:gd name="T30" fmla="*/ 6551 w 184"/>
                  <a:gd name="T31" fmla="*/ 14117 h 162"/>
                  <a:gd name="T32" fmla="*/ 5645 w 184"/>
                  <a:gd name="T33" fmla="*/ 13859 h 162"/>
                  <a:gd name="T34" fmla="*/ 4843 w 184"/>
                  <a:gd name="T35" fmla="*/ 14561 h 162"/>
                  <a:gd name="T36" fmla="*/ 3334 w 184"/>
                  <a:gd name="T37" fmla="*/ 14856 h 162"/>
                  <a:gd name="T38" fmla="*/ 3334 w 184"/>
                  <a:gd name="T39" fmla="*/ 14324 h 162"/>
                  <a:gd name="T40" fmla="*/ 2794 w 184"/>
                  <a:gd name="T41" fmla="*/ 14324 h 162"/>
                  <a:gd name="T42" fmla="*/ 2549 w 184"/>
                  <a:gd name="T43" fmla="*/ 14770 h 162"/>
                  <a:gd name="T44" fmla="*/ 1963 w 184"/>
                  <a:gd name="T45" fmla="*/ 14770 h 162"/>
                  <a:gd name="T46" fmla="*/ 1645 w 184"/>
                  <a:gd name="T47" fmla="*/ 13583 h 162"/>
                  <a:gd name="T48" fmla="*/ 551 w 184"/>
                  <a:gd name="T49" fmla="*/ 11984 h 162"/>
                  <a:gd name="T50" fmla="*/ 658 w 184"/>
                  <a:gd name="T51" fmla="*/ 10642 h 162"/>
                  <a:gd name="T52" fmla="*/ 0 w 184"/>
                  <a:gd name="T53" fmla="*/ 9222 h 162"/>
                  <a:gd name="T54" fmla="*/ 461 w 184"/>
                  <a:gd name="T55" fmla="*/ 8676 h 162"/>
                  <a:gd name="T56" fmla="*/ 461 w 184"/>
                  <a:gd name="T57" fmla="*/ 8303 h 162"/>
                  <a:gd name="T58" fmla="*/ 4 w 184"/>
                  <a:gd name="T59" fmla="*/ 6199 h 162"/>
                  <a:gd name="T60" fmla="*/ 1119 w 184"/>
                  <a:gd name="T61" fmla="*/ 5819 h 162"/>
                  <a:gd name="T62" fmla="*/ 937 w 184"/>
                  <a:gd name="T63" fmla="*/ 4387 h 162"/>
                  <a:gd name="T64" fmla="*/ 2794 w 184"/>
                  <a:gd name="T65" fmla="*/ 2739 h 162"/>
                  <a:gd name="T66" fmla="*/ 3642 w 184"/>
                  <a:gd name="T67" fmla="*/ 3634 h 162"/>
                  <a:gd name="T68" fmla="*/ 3715 w 184"/>
                  <a:gd name="T69" fmla="*/ 2441 h 162"/>
                  <a:gd name="T70" fmla="*/ 4346 w 184"/>
                  <a:gd name="T71" fmla="*/ 2222 h 162"/>
                  <a:gd name="T72" fmla="*/ 5645 w 184"/>
                  <a:gd name="T73" fmla="*/ 1675 h 162"/>
                  <a:gd name="T74" fmla="*/ 6551 w 184"/>
                  <a:gd name="T75" fmla="*/ 717 h 162"/>
                  <a:gd name="T76" fmla="*/ 7533 w 184"/>
                  <a:gd name="T77" fmla="*/ 717 h 162"/>
                  <a:gd name="T78" fmla="*/ 8229 w 184"/>
                  <a:gd name="T79" fmla="*/ 0 h 162"/>
                  <a:gd name="T80" fmla="*/ 8813 w 184"/>
                  <a:gd name="T81" fmla="*/ 594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
                  <a:gd name="T124" fmla="*/ 0 h 162"/>
                  <a:gd name="T125" fmla="*/ 184 w 184"/>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 h="162">
                    <a:moveTo>
                      <a:pt x="126" y="6"/>
                    </a:moveTo>
                    <a:lnTo>
                      <a:pt x="140" y="18"/>
                    </a:lnTo>
                    <a:lnTo>
                      <a:pt x="156" y="24"/>
                    </a:lnTo>
                    <a:lnTo>
                      <a:pt x="164" y="28"/>
                    </a:lnTo>
                    <a:lnTo>
                      <a:pt x="176" y="42"/>
                    </a:lnTo>
                    <a:lnTo>
                      <a:pt x="182" y="56"/>
                    </a:lnTo>
                    <a:lnTo>
                      <a:pt x="182" y="72"/>
                    </a:lnTo>
                    <a:lnTo>
                      <a:pt x="184" y="90"/>
                    </a:lnTo>
                    <a:lnTo>
                      <a:pt x="172" y="92"/>
                    </a:lnTo>
                    <a:lnTo>
                      <a:pt x="172" y="108"/>
                    </a:lnTo>
                    <a:lnTo>
                      <a:pt x="156" y="116"/>
                    </a:lnTo>
                    <a:lnTo>
                      <a:pt x="142" y="116"/>
                    </a:lnTo>
                    <a:lnTo>
                      <a:pt x="130" y="122"/>
                    </a:lnTo>
                    <a:lnTo>
                      <a:pt x="120" y="122"/>
                    </a:lnTo>
                    <a:lnTo>
                      <a:pt x="104" y="144"/>
                    </a:lnTo>
                    <a:lnTo>
                      <a:pt x="94" y="154"/>
                    </a:lnTo>
                    <a:lnTo>
                      <a:pt x="80" y="150"/>
                    </a:lnTo>
                    <a:lnTo>
                      <a:pt x="70" y="158"/>
                    </a:lnTo>
                    <a:lnTo>
                      <a:pt x="48" y="162"/>
                    </a:lnTo>
                    <a:lnTo>
                      <a:pt x="48" y="156"/>
                    </a:lnTo>
                    <a:lnTo>
                      <a:pt x="40" y="156"/>
                    </a:lnTo>
                    <a:lnTo>
                      <a:pt x="36" y="160"/>
                    </a:lnTo>
                    <a:lnTo>
                      <a:pt x="28" y="160"/>
                    </a:lnTo>
                    <a:lnTo>
                      <a:pt x="24" y="148"/>
                    </a:lnTo>
                    <a:lnTo>
                      <a:pt x="8" y="130"/>
                    </a:lnTo>
                    <a:lnTo>
                      <a:pt x="10" y="116"/>
                    </a:lnTo>
                    <a:lnTo>
                      <a:pt x="0" y="100"/>
                    </a:lnTo>
                    <a:lnTo>
                      <a:pt x="6" y="96"/>
                    </a:lnTo>
                    <a:lnTo>
                      <a:pt x="6" y="90"/>
                    </a:lnTo>
                    <a:lnTo>
                      <a:pt x="4" y="66"/>
                    </a:lnTo>
                    <a:lnTo>
                      <a:pt x="16" y="64"/>
                    </a:lnTo>
                    <a:lnTo>
                      <a:pt x="14" y="48"/>
                    </a:lnTo>
                    <a:lnTo>
                      <a:pt x="40" y="30"/>
                    </a:lnTo>
                    <a:lnTo>
                      <a:pt x="52" y="40"/>
                    </a:lnTo>
                    <a:lnTo>
                      <a:pt x="54" y="26"/>
                    </a:lnTo>
                    <a:lnTo>
                      <a:pt x="62" y="24"/>
                    </a:lnTo>
                    <a:lnTo>
                      <a:pt x="80" y="18"/>
                    </a:lnTo>
                    <a:lnTo>
                      <a:pt x="94" y="8"/>
                    </a:lnTo>
                    <a:lnTo>
                      <a:pt x="108" y="8"/>
                    </a:lnTo>
                    <a:lnTo>
                      <a:pt x="118" y="0"/>
                    </a:lnTo>
                    <a:lnTo>
                      <a:pt x="126" y="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4" name="Freeform 1804"/>
              <p:cNvSpPr>
                <a:spLocks/>
              </p:cNvSpPr>
              <p:nvPr/>
            </p:nvSpPr>
            <p:spPr bwMode="gray">
              <a:xfrm>
                <a:off x="5869746" y="5549741"/>
                <a:ext cx="226629" cy="391290"/>
              </a:xfrm>
              <a:custGeom>
                <a:avLst/>
                <a:gdLst>
                  <a:gd name="T0" fmla="*/ 456 w 152"/>
                  <a:gd name="T1" fmla="*/ 6107 h 284"/>
                  <a:gd name="T2" fmla="*/ 456 w 152"/>
                  <a:gd name="T3" fmla="*/ 4247 h 284"/>
                  <a:gd name="T4" fmla="*/ 0 w 152"/>
                  <a:gd name="T5" fmla="*/ 3540 h 284"/>
                  <a:gd name="T6" fmla="*/ 4 w 152"/>
                  <a:gd name="T7" fmla="*/ 3030 h 284"/>
                  <a:gd name="T8" fmla="*/ 1497 w 152"/>
                  <a:gd name="T9" fmla="*/ 0 h 284"/>
                  <a:gd name="T10" fmla="*/ 2227 w 152"/>
                  <a:gd name="T11" fmla="*/ 0 h 284"/>
                  <a:gd name="T12" fmla="*/ 1950 w 152"/>
                  <a:gd name="T13" fmla="*/ 631 h 284"/>
                  <a:gd name="T14" fmla="*/ 2326 w 152"/>
                  <a:gd name="T15" fmla="*/ 1304 h 284"/>
                  <a:gd name="T16" fmla="*/ 3460 w 152"/>
                  <a:gd name="T17" fmla="*/ 2 h 284"/>
                  <a:gd name="T18" fmla="*/ 4309 w 152"/>
                  <a:gd name="T19" fmla="*/ 631 h 284"/>
                  <a:gd name="T20" fmla="*/ 4356 w 152"/>
                  <a:gd name="T21" fmla="*/ 1428 h 284"/>
                  <a:gd name="T22" fmla="*/ 5870 w 152"/>
                  <a:gd name="T23" fmla="*/ 2054 h 284"/>
                  <a:gd name="T24" fmla="*/ 6694 w 152"/>
                  <a:gd name="T25" fmla="*/ 3978 h 284"/>
                  <a:gd name="T26" fmla="*/ 6745 w 152"/>
                  <a:gd name="T27" fmla="*/ 4793 h 284"/>
                  <a:gd name="T28" fmla="*/ 6829 w 152"/>
                  <a:gd name="T29" fmla="*/ 6274 h 284"/>
                  <a:gd name="T30" fmla="*/ 6829 w 152"/>
                  <a:gd name="T31" fmla="*/ 7322 h 284"/>
                  <a:gd name="T32" fmla="*/ 6411 w 152"/>
                  <a:gd name="T33" fmla="*/ 7523 h 284"/>
                  <a:gd name="T34" fmla="*/ 7105 w 152"/>
                  <a:gd name="T35" fmla="*/ 8782 h 284"/>
                  <a:gd name="T36" fmla="*/ 6938 w 152"/>
                  <a:gd name="T37" fmla="*/ 9879 h 284"/>
                  <a:gd name="T38" fmla="*/ 8071 w 152"/>
                  <a:gd name="T39" fmla="*/ 11281 h 284"/>
                  <a:gd name="T40" fmla="*/ 8350 w 152"/>
                  <a:gd name="T41" fmla="*/ 12163 h 284"/>
                  <a:gd name="T42" fmla="*/ 8895 w 152"/>
                  <a:gd name="T43" fmla="*/ 12163 h 284"/>
                  <a:gd name="T44" fmla="*/ 9144 w 152"/>
                  <a:gd name="T45" fmla="*/ 11884 h 284"/>
                  <a:gd name="T46" fmla="*/ 9714 w 152"/>
                  <a:gd name="T47" fmla="*/ 11884 h 284"/>
                  <a:gd name="T48" fmla="*/ 9714 w 152"/>
                  <a:gd name="T49" fmla="*/ 12353 h 284"/>
                  <a:gd name="T50" fmla="*/ 9869 w 152"/>
                  <a:gd name="T51" fmla="*/ 13217 h 284"/>
                  <a:gd name="T52" fmla="*/ 10438 w 152"/>
                  <a:gd name="T53" fmla="*/ 13826 h 284"/>
                  <a:gd name="T54" fmla="*/ 9986 w 152"/>
                  <a:gd name="T55" fmla="*/ 15144 h 284"/>
                  <a:gd name="T56" fmla="*/ 9333 w 152"/>
                  <a:gd name="T57" fmla="*/ 15251 h 284"/>
                  <a:gd name="T58" fmla="*/ 8895 w 152"/>
                  <a:gd name="T59" fmla="*/ 17012 h 284"/>
                  <a:gd name="T60" fmla="*/ 8895 w 152"/>
                  <a:gd name="T61" fmla="*/ 18161 h 284"/>
                  <a:gd name="T62" fmla="*/ 8719 w 152"/>
                  <a:gd name="T63" fmla="*/ 18653 h 284"/>
                  <a:gd name="T64" fmla="*/ 8014 w 152"/>
                  <a:gd name="T65" fmla="*/ 18653 h 284"/>
                  <a:gd name="T66" fmla="*/ 7390 w 152"/>
                  <a:gd name="T67" fmla="*/ 19642 h 284"/>
                  <a:gd name="T68" fmla="*/ 7759 w 152"/>
                  <a:gd name="T69" fmla="*/ 20494 h 284"/>
                  <a:gd name="T70" fmla="*/ 7759 w 152"/>
                  <a:gd name="T71" fmla="*/ 20974 h 284"/>
                  <a:gd name="T72" fmla="*/ 7390 w 152"/>
                  <a:gd name="T73" fmla="*/ 20974 h 284"/>
                  <a:gd name="T74" fmla="*/ 7390 w 152"/>
                  <a:gd name="T75" fmla="*/ 21509 h 284"/>
                  <a:gd name="T76" fmla="*/ 6745 w 152"/>
                  <a:gd name="T77" fmla="*/ 22168 h 284"/>
                  <a:gd name="T78" fmla="*/ 5870 w 152"/>
                  <a:gd name="T79" fmla="*/ 21905 h 284"/>
                  <a:gd name="T80" fmla="*/ 5870 w 152"/>
                  <a:gd name="T81" fmla="*/ 20974 h 284"/>
                  <a:gd name="T82" fmla="*/ 4706 w 152"/>
                  <a:gd name="T83" fmla="*/ 19433 h 284"/>
                  <a:gd name="T84" fmla="*/ 2901 w 152"/>
                  <a:gd name="T85" fmla="*/ 18653 h 284"/>
                  <a:gd name="T86" fmla="*/ 1635 w 152"/>
                  <a:gd name="T87" fmla="*/ 17141 h 284"/>
                  <a:gd name="T88" fmla="*/ 2470 w 152"/>
                  <a:gd name="T89" fmla="*/ 17327 h 284"/>
                  <a:gd name="T90" fmla="*/ 2470 w 152"/>
                  <a:gd name="T91" fmla="*/ 16584 h 284"/>
                  <a:gd name="T92" fmla="*/ 2227 w 152"/>
                  <a:gd name="T93" fmla="*/ 15850 h 284"/>
                  <a:gd name="T94" fmla="*/ 1371 w 152"/>
                  <a:gd name="T95" fmla="*/ 15251 h 284"/>
                  <a:gd name="T96" fmla="*/ 1786 w 152"/>
                  <a:gd name="T97" fmla="*/ 13405 h 284"/>
                  <a:gd name="T98" fmla="*/ 2227 w 152"/>
                  <a:gd name="T99" fmla="*/ 13217 h 284"/>
                  <a:gd name="T100" fmla="*/ 2326 w 152"/>
                  <a:gd name="T101" fmla="*/ 12954 h 284"/>
                  <a:gd name="T102" fmla="*/ 1635 w 152"/>
                  <a:gd name="T103" fmla="*/ 11884 h 284"/>
                  <a:gd name="T104" fmla="*/ 1950 w 152"/>
                  <a:gd name="T105" fmla="*/ 10885 h 284"/>
                  <a:gd name="T106" fmla="*/ 1255 w 152"/>
                  <a:gd name="T107" fmla="*/ 9322 h 284"/>
                  <a:gd name="T108" fmla="*/ 1635 w 152"/>
                  <a:gd name="T109" fmla="*/ 8782 h 284"/>
                  <a:gd name="T110" fmla="*/ 1635 w 152"/>
                  <a:gd name="T111" fmla="*/ 8226 h 284"/>
                  <a:gd name="T112" fmla="*/ 2071 w 152"/>
                  <a:gd name="T113" fmla="*/ 8020 h 284"/>
                  <a:gd name="T114" fmla="*/ 1786 w 152"/>
                  <a:gd name="T115" fmla="*/ 7365 h 284"/>
                  <a:gd name="T116" fmla="*/ 1786 w 152"/>
                  <a:gd name="T117" fmla="*/ 6274 h 284"/>
                  <a:gd name="T118" fmla="*/ 1255 w 152"/>
                  <a:gd name="T119" fmla="*/ 5920 h 284"/>
                  <a:gd name="T120" fmla="*/ 456 w 152"/>
                  <a:gd name="T121" fmla="*/ 6107 h 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2"/>
                  <a:gd name="T184" fmla="*/ 0 h 284"/>
                  <a:gd name="T185" fmla="*/ 152 w 152"/>
                  <a:gd name="T186" fmla="*/ 284 h 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2" h="284">
                    <a:moveTo>
                      <a:pt x="6" y="78"/>
                    </a:moveTo>
                    <a:lnTo>
                      <a:pt x="6" y="54"/>
                    </a:lnTo>
                    <a:lnTo>
                      <a:pt x="0" y="44"/>
                    </a:lnTo>
                    <a:lnTo>
                      <a:pt x="4" y="38"/>
                    </a:lnTo>
                    <a:lnTo>
                      <a:pt x="22" y="0"/>
                    </a:lnTo>
                    <a:lnTo>
                      <a:pt x="32" y="0"/>
                    </a:lnTo>
                    <a:lnTo>
                      <a:pt x="28" y="8"/>
                    </a:lnTo>
                    <a:lnTo>
                      <a:pt x="34" y="16"/>
                    </a:lnTo>
                    <a:lnTo>
                      <a:pt x="50" y="2"/>
                    </a:lnTo>
                    <a:lnTo>
                      <a:pt x="62" y="8"/>
                    </a:lnTo>
                    <a:lnTo>
                      <a:pt x="64" y="18"/>
                    </a:lnTo>
                    <a:lnTo>
                      <a:pt x="86" y="26"/>
                    </a:lnTo>
                    <a:lnTo>
                      <a:pt x="96" y="50"/>
                    </a:lnTo>
                    <a:lnTo>
                      <a:pt x="98" y="62"/>
                    </a:lnTo>
                    <a:lnTo>
                      <a:pt x="100" y="80"/>
                    </a:lnTo>
                    <a:lnTo>
                      <a:pt x="100" y="92"/>
                    </a:lnTo>
                    <a:lnTo>
                      <a:pt x="94" y="96"/>
                    </a:lnTo>
                    <a:lnTo>
                      <a:pt x="104" y="112"/>
                    </a:lnTo>
                    <a:lnTo>
                      <a:pt x="102" y="126"/>
                    </a:lnTo>
                    <a:lnTo>
                      <a:pt x="118" y="144"/>
                    </a:lnTo>
                    <a:lnTo>
                      <a:pt x="122" y="156"/>
                    </a:lnTo>
                    <a:lnTo>
                      <a:pt x="130" y="156"/>
                    </a:lnTo>
                    <a:lnTo>
                      <a:pt x="134" y="152"/>
                    </a:lnTo>
                    <a:lnTo>
                      <a:pt x="142" y="152"/>
                    </a:lnTo>
                    <a:lnTo>
                      <a:pt x="142" y="158"/>
                    </a:lnTo>
                    <a:lnTo>
                      <a:pt x="144" y="170"/>
                    </a:lnTo>
                    <a:lnTo>
                      <a:pt x="152" y="176"/>
                    </a:lnTo>
                    <a:lnTo>
                      <a:pt x="146" y="194"/>
                    </a:lnTo>
                    <a:lnTo>
                      <a:pt x="136" y="196"/>
                    </a:lnTo>
                    <a:lnTo>
                      <a:pt x="130" y="216"/>
                    </a:lnTo>
                    <a:lnTo>
                      <a:pt x="130" y="232"/>
                    </a:lnTo>
                    <a:lnTo>
                      <a:pt x="126" y="238"/>
                    </a:lnTo>
                    <a:lnTo>
                      <a:pt x="116" y="238"/>
                    </a:lnTo>
                    <a:lnTo>
                      <a:pt x="108" y="252"/>
                    </a:lnTo>
                    <a:lnTo>
                      <a:pt x="114" y="262"/>
                    </a:lnTo>
                    <a:lnTo>
                      <a:pt x="114" y="268"/>
                    </a:lnTo>
                    <a:lnTo>
                      <a:pt x="108" y="268"/>
                    </a:lnTo>
                    <a:lnTo>
                      <a:pt x="108" y="276"/>
                    </a:lnTo>
                    <a:lnTo>
                      <a:pt x="98" y="284"/>
                    </a:lnTo>
                    <a:lnTo>
                      <a:pt x="86" y="280"/>
                    </a:lnTo>
                    <a:lnTo>
                      <a:pt x="86" y="268"/>
                    </a:lnTo>
                    <a:lnTo>
                      <a:pt x="68" y="248"/>
                    </a:lnTo>
                    <a:lnTo>
                      <a:pt x="42" y="238"/>
                    </a:lnTo>
                    <a:lnTo>
                      <a:pt x="24" y="220"/>
                    </a:lnTo>
                    <a:lnTo>
                      <a:pt x="36" y="222"/>
                    </a:lnTo>
                    <a:lnTo>
                      <a:pt x="36" y="212"/>
                    </a:lnTo>
                    <a:lnTo>
                      <a:pt x="32" y="204"/>
                    </a:lnTo>
                    <a:lnTo>
                      <a:pt x="20" y="196"/>
                    </a:lnTo>
                    <a:lnTo>
                      <a:pt x="26" y="172"/>
                    </a:lnTo>
                    <a:lnTo>
                      <a:pt x="32" y="170"/>
                    </a:lnTo>
                    <a:lnTo>
                      <a:pt x="34" y="164"/>
                    </a:lnTo>
                    <a:lnTo>
                      <a:pt x="24" y="152"/>
                    </a:lnTo>
                    <a:lnTo>
                      <a:pt x="28" y="140"/>
                    </a:lnTo>
                    <a:lnTo>
                      <a:pt x="18" y="120"/>
                    </a:lnTo>
                    <a:lnTo>
                      <a:pt x="24" y="112"/>
                    </a:lnTo>
                    <a:lnTo>
                      <a:pt x="24" y="104"/>
                    </a:lnTo>
                    <a:lnTo>
                      <a:pt x="30" y="102"/>
                    </a:lnTo>
                    <a:lnTo>
                      <a:pt x="26" y="94"/>
                    </a:lnTo>
                    <a:lnTo>
                      <a:pt x="26" y="80"/>
                    </a:lnTo>
                    <a:lnTo>
                      <a:pt x="18" y="76"/>
                    </a:lnTo>
                    <a:lnTo>
                      <a:pt x="6" y="7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5" name="Freeform 1805"/>
              <p:cNvSpPr>
                <a:spLocks/>
              </p:cNvSpPr>
              <p:nvPr/>
            </p:nvSpPr>
            <p:spPr bwMode="gray">
              <a:xfrm>
                <a:off x="6631221" y="5469599"/>
                <a:ext cx="308216" cy="306429"/>
              </a:xfrm>
              <a:custGeom>
                <a:avLst/>
                <a:gdLst>
                  <a:gd name="T0" fmla="*/ 11625 w 210"/>
                  <a:gd name="T1" fmla="*/ 747 h 220"/>
                  <a:gd name="T2" fmla="*/ 11361 w 210"/>
                  <a:gd name="T3" fmla="*/ 1759 h 220"/>
                  <a:gd name="T4" fmla="*/ 12497 w 210"/>
                  <a:gd name="T5" fmla="*/ 3116 h 220"/>
                  <a:gd name="T6" fmla="*/ 13904 w 210"/>
                  <a:gd name="T7" fmla="*/ 4222 h 220"/>
                  <a:gd name="T8" fmla="*/ 16340 w 210"/>
                  <a:gd name="T9" fmla="*/ 4644 h 220"/>
                  <a:gd name="T10" fmla="*/ 18723 w 210"/>
                  <a:gd name="T11" fmla="*/ 5343 h 220"/>
                  <a:gd name="T12" fmla="*/ 20356 w 210"/>
                  <a:gd name="T13" fmla="*/ 5343 h 220"/>
                  <a:gd name="T14" fmla="*/ 20356 w 210"/>
                  <a:gd name="T15" fmla="*/ 6482 h 220"/>
                  <a:gd name="T16" fmla="*/ 20291 w 210"/>
                  <a:gd name="T17" fmla="*/ 7135 h 220"/>
                  <a:gd name="T18" fmla="*/ 19617 w 210"/>
                  <a:gd name="T19" fmla="*/ 7940 h 220"/>
                  <a:gd name="T20" fmla="*/ 18605 w 210"/>
                  <a:gd name="T21" fmla="*/ 8083 h 220"/>
                  <a:gd name="T22" fmla="*/ 17468 w 210"/>
                  <a:gd name="T23" fmla="*/ 8083 h 220"/>
                  <a:gd name="T24" fmla="*/ 17021 w 210"/>
                  <a:gd name="T25" fmla="*/ 7843 h 220"/>
                  <a:gd name="T26" fmla="*/ 16340 w 210"/>
                  <a:gd name="T27" fmla="*/ 8083 h 220"/>
                  <a:gd name="T28" fmla="*/ 14963 w 210"/>
                  <a:gd name="T29" fmla="*/ 8083 h 220"/>
                  <a:gd name="T30" fmla="*/ 13859 w 210"/>
                  <a:gd name="T31" fmla="*/ 8627 h 220"/>
                  <a:gd name="T32" fmla="*/ 12788 w 210"/>
                  <a:gd name="T33" fmla="*/ 9776 h 220"/>
                  <a:gd name="T34" fmla="*/ 11625 w 210"/>
                  <a:gd name="T35" fmla="*/ 9776 h 220"/>
                  <a:gd name="T36" fmla="*/ 9974 w 210"/>
                  <a:gd name="T37" fmla="*/ 10413 h 220"/>
                  <a:gd name="T38" fmla="*/ 9768 w 210"/>
                  <a:gd name="T39" fmla="*/ 12046 h 220"/>
                  <a:gd name="T40" fmla="*/ 8891 w 210"/>
                  <a:gd name="T41" fmla="*/ 13251 h 220"/>
                  <a:gd name="T42" fmla="*/ 8083 w 210"/>
                  <a:gd name="T43" fmla="*/ 14409 h 220"/>
                  <a:gd name="T44" fmla="*/ 6799 w 210"/>
                  <a:gd name="T45" fmla="*/ 15474 h 220"/>
                  <a:gd name="T46" fmla="*/ 5343 w 210"/>
                  <a:gd name="T47" fmla="*/ 16823 h 220"/>
                  <a:gd name="T48" fmla="*/ 4222 w 210"/>
                  <a:gd name="T49" fmla="*/ 18492 h 220"/>
                  <a:gd name="T50" fmla="*/ 3766 w 210"/>
                  <a:gd name="T51" fmla="*/ 20063 h 220"/>
                  <a:gd name="T52" fmla="*/ 2884 w 210"/>
                  <a:gd name="T53" fmla="*/ 21236 h 220"/>
                  <a:gd name="T54" fmla="*/ 2341 w 210"/>
                  <a:gd name="T55" fmla="*/ 20502 h 220"/>
                  <a:gd name="T56" fmla="*/ 2743 w 210"/>
                  <a:gd name="T57" fmla="*/ 19401 h 220"/>
                  <a:gd name="T58" fmla="*/ 2341 w 210"/>
                  <a:gd name="T59" fmla="*/ 18605 h 220"/>
                  <a:gd name="T60" fmla="*/ 3319 w 210"/>
                  <a:gd name="T61" fmla="*/ 17326 h 220"/>
                  <a:gd name="T62" fmla="*/ 4222 w 210"/>
                  <a:gd name="T63" fmla="*/ 16581 h 220"/>
                  <a:gd name="T64" fmla="*/ 5343 w 210"/>
                  <a:gd name="T65" fmla="*/ 15751 h 220"/>
                  <a:gd name="T66" fmla="*/ 5881 w 210"/>
                  <a:gd name="T67" fmla="*/ 15294 h 220"/>
                  <a:gd name="T68" fmla="*/ 5514 w 210"/>
                  <a:gd name="T69" fmla="*/ 14409 h 220"/>
                  <a:gd name="T70" fmla="*/ 4557 w 210"/>
                  <a:gd name="T71" fmla="*/ 15294 h 220"/>
                  <a:gd name="T72" fmla="*/ 2128 w 210"/>
                  <a:gd name="T73" fmla="*/ 15955 h 220"/>
                  <a:gd name="T74" fmla="*/ 2 w 210"/>
                  <a:gd name="T75" fmla="*/ 15474 h 220"/>
                  <a:gd name="T76" fmla="*/ 904 w 210"/>
                  <a:gd name="T77" fmla="*/ 13859 h 220"/>
                  <a:gd name="T78" fmla="*/ 1093 w 210"/>
                  <a:gd name="T79" fmla="*/ 11361 h 220"/>
                  <a:gd name="T80" fmla="*/ 2884 w 210"/>
                  <a:gd name="T81" fmla="*/ 7940 h 220"/>
                  <a:gd name="T82" fmla="*/ 0 w 210"/>
                  <a:gd name="T83" fmla="*/ 5619 h 220"/>
                  <a:gd name="T84" fmla="*/ 4 w 210"/>
                  <a:gd name="T85" fmla="*/ 4560 h 220"/>
                  <a:gd name="T86" fmla="*/ 1322 w 210"/>
                  <a:gd name="T87" fmla="*/ 3838 h 220"/>
                  <a:gd name="T88" fmla="*/ 1759 w 210"/>
                  <a:gd name="T89" fmla="*/ 2750 h 220"/>
                  <a:gd name="T90" fmla="*/ 3838 w 210"/>
                  <a:gd name="T91" fmla="*/ 1759 h 220"/>
                  <a:gd name="T92" fmla="*/ 5619 w 210"/>
                  <a:gd name="T93" fmla="*/ 747 h 220"/>
                  <a:gd name="T94" fmla="*/ 6469 w 210"/>
                  <a:gd name="T95" fmla="*/ 617 h 220"/>
                  <a:gd name="T96" fmla="*/ 8535 w 210"/>
                  <a:gd name="T97" fmla="*/ 1322 h 220"/>
                  <a:gd name="T98" fmla="*/ 9860 w 210"/>
                  <a:gd name="T99" fmla="*/ 904 h 220"/>
                  <a:gd name="T100" fmla="*/ 10971 w 210"/>
                  <a:gd name="T101" fmla="*/ 0 h 2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220"/>
                  <a:gd name="T155" fmla="*/ 210 w 210"/>
                  <a:gd name="T156" fmla="*/ 220 h 2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220">
                    <a:moveTo>
                      <a:pt x="114" y="0"/>
                    </a:moveTo>
                    <a:lnTo>
                      <a:pt x="120" y="8"/>
                    </a:lnTo>
                    <a:lnTo>
                      <a:pt x="116" y="12"/>
                    </a:lnTo>
                    <a:lnTo>
                      <a:pt x="116" y="18"/>
                    </a:lnTo>
                    <a:lnTo>
                      <a:pt x="120" y="24"/>
                    </a:lnTo>
                    <a:lnTo>
                      <a:pt x="128" y="32"/>
                    </a:lnTo>
                    <a:lnTo>
                      <a:pt x="136" y="40"/>
                    </a:lnTo>
                    <a:lnTo>
                      <a:pt x="144" y="44"/>
                    </a:lnTo>
                    <a:lnTo>
                      <a:pt x="156" y="48"/>
                    </a:lnTo>
                    <a:lnTo>
                      <a:pt x="168" y="48"/>
                    </a:lnTo>
                    <a:lnTo>
                      <a:pt x="184" y="50"/>
                    </a:lnTo>
                    <a:lnTo>
                      <a:pt x="194" y="54"/>
                    </a:lnTo>
                    <a:lnTo>
                      <a:pt x="204" y="54"/>
                    </a:lnTo>
                    <a:lnTo>
                      <a:pt x="210" y="54"/>
                    </a:lnTo>
                    <a:lnTo>
                      <a:pt x="210" y="60"/>
                    </a:lnTo>
                    <a:lnTo>
                      <a:pt x="210" y="66"/>
                    </a:lnTo>
                    <a:lnTo>
                      <a:pt x="206" y="70"/>
                    </a:lnTo>
                    <a:lnTo>
                      <a:pt x="208" y="74"/>
                    </a:lnTo>
                    <a:lnTo>
                      <a:pt x="208" y="80"/>
                    </a:lnTo>
                    <a:lnTo>
                      <a:pt x="202" y="82"/>
                    </a:lnTo>
                    <a:lnTo>
                      <a:pt x="196" y="84"/>
                    </a:lnTo>
                    <a:lnTo>
                      <a:pt x="192" y="84"/>
                    </a:lnTo>
                    <a:lnTo>
                      <a:pt x="184" y="86"/>
                    </a:lnTo>
                    <a:lnTo>
                      <a:pt x="180" y="84"/>
                    </a:lnTo>
                    <a:lnTo>
                      <a:pt x="178" y="82"/>
                    </a:lnTo>
                    <a:lnTo>
                      <a:pt x="176" y="80"/>
                    </a:lnTo>
                    <a:lnTo>
                      <a:pt x="174" y="84"/>
                    </a:lnTo>
                    <a:lnTo>
                      <a:pt x="168" y="84"/>
                    </a:lnTo>
                    <a:lnTo>
                      <a:pt x="162" y="84"/>
                    </a:lnTo>
                    <a:lnTo>
                      <a:pt x="154" y="84"/>
                    </a:lnTo>
                    <a:lnTo>
                      <a:pt x="148" y="86"/>
                    </a:lnTo>
                    <a:lnTo>
                      <a:pt x="142" y="88"/>
                    </a:lnTo>
                    <a:lnTo>
                      <a:pt x="138" y="96"/>
                    </a:lnTo>
                    <a:lnTo>
                      <a:pt x="132" y="100"/>
                    </a:lnTo>
                    <a:lnTo>
                      <a:pt x="126" y="102"/>
                    </a:lnTo>
                    <a:lnTo>
                      <a:pt x="120" y="100"/>
                    </a:lnTo>
                    <a:lnTo>
                      <a:pt x="114" y="102"/>
                    </a:lnTo>
                    <a:lnTo>
                      <a:pt x="104" y="106"/>
                    </a:lnTo>
                    <a:lnTo>
                      <a:pt x="100" y="112"/>
                    </a:lnTo>
                    <a:lnTo>
                      <a:pt x="100" y="124"/>
                    </a:lnTo>
                    <a:lnTo>
                      <a:pt x="96" y="130"/>
                    </a:lnTo>
                    <a:lnTo>
                      <a:pt x="92" y="136"/>
                    </a:lnTo>
                    <a:lnTo>
                      <a:pt x="90" y="142"/>
                    </a:lnTo>
                    <a:lnTo>
                      <a:pt x="84" y="148"/>
                    </a:lnTo>
                    <a:lnTo>
                      <a:pt x="74" y="154"/>
                    </a:lnTo>
                    <a:lnTo>
                      <a:pt x="70" y="160"/>
                    </a:lnTo>
                    <a:lnTo>
                      <a:pt x="62" y="166"/>
                    </a:lnTo>
                    <a:lnTo>
                      <a:pt x="54" y="174"/>
                    </a:lnTo>
                    <a:lnTo>
                      <a:pt x="50" y="184"/>
                    </a:lnTo>
                    <a:lnTo>
                      <a:pt x="44" y="190"/>
                    </a:lnTo>
                    <a:lnTo>
                      <a:pt x="38" y="198"/>
                    </a:lnTo>
                    <a:lnTo>
                      <a:pt x="38" y="206"/>
                    </a:lnTo>
                    <a:lnTo>
                      <a:pt x="34" y="212"/>
                    </a:lnTo>
                    <a:lnTo>
                      <a:pt x="30" y="218"/>
                    </a:lnTo>
                    <a:lnTo>
                      <a:pt x="24" y="220"/>
                    </a:lnTo>
                    <a:lnTo>
                      <a:pt x="24" y="212"/>
                    </a:lnTo>
                    <a:lnTo>
                      <a:pt x="28" y="206"/>
                    </a:lnTo>
                    <a:lnTo>
                      <a:pt x="28" y="200"/>
                    </a:lnTo>
                    <a:lnTo>
                      <a:pt x="26" y="196"/>
                    </a:lnTo>
                    <a:lnTo>
                      <a:pt x="24" y="192"/>
                    </a:lnTo>
                    <a:lnTo>
                      <a:pt x="30" y="184"/>
                    </a:lnTo>
                    <a:lnTo>
                      <a:pt x="34" y="178"/>
                    </a:lnTo>
                    <a:lnTo>
                      <a:pt x="42" y="174"/>
                    </a:lnTo>
                    <a:lnTo>
                      <a:pt x="44" y="170"/>
                    </a:lnTo>
                    <a:lnTo>
                      <a:pt x="50" y="166"/>
                    </a:lnTo>
                    <a:lnTo>
                      <a:pt x="54" y="162"/>
                    </a:lnTo>
                    <a:lnTo>
                      <a:pt x="58" y="160"/>
                    </a:lnTo>
                    <a:lnTo>
                      <a:pt x="60" y="158"/>
                    </a:lnTo>
                    <a:lnTo>
                      <a:pt x="62" y="156"/>
                    </a:lnTo>
                    <a:lnTo>
                      <a:pt x="56" y="148"/>
                    </a:lnTo>
                    <a:lnTo>
                      <a:pt x="50" y="152"/>
                    </a:lnTo>
                    <a:lnTo>
                      <a:pt x="46" y="158"/>
                    </a:lnTo>
                    <a:lnTo>
                      <a:pt x="32" y="162"/>
                    </a:lnTo>
                    <a:lnTo>
                      <a:pt x="22" y="164"/>
                    </a:lnTo>
                    <a:lnTo>
                      <a:pt x="8" y="166"/>
                    </a:lnTo>
                    <a:lnTo>
                      <a:pt x="2" y="160"/>
                    </a:lnTo>
                    <a:lnTo>
                      <a:pt x="2" y="158"/>
                    </a:lnTo>
                    <a:lnTo>
                      <a:pt x="10" y="142"/>
                    </a:lnTo>
                    <a:lnTo>
                      <a:pt x="18" y="132"/>
                    </a:lnTo>
                    <a:lnTo>
                      <a:pt x="12" y="116"/>
                    </a:lnTo>
                    <a:lnTo>
                      <a:pt x="12" y="102"/>
                    </a:lnTo>
                    <a:lnTo>
                      <a:pt x="30" y="82"/>
                    </a:lnTo>
                    <a:lnTo>
                      <a:pt x="18" y="60"/>
                    </a:lnTo>
                    <a:lnTo>
                      <a:pt x="0" y="58"/>
                    </a:lnTo>
                    <a:lnTo>
                      <a:pt x="0" y="50"/>
                    </a:lnTo>
                    <a:lnTo>
                      <a:pt x="4" y="46"/>
                    </a:lnTo>
                    <a:lnTo>
                      <a:pt x="12" y="42"/>
                    </a:lnTo>
                    <a:lnTo>
                      <a:pt x="14" y="40"/>
                    </a:lnTo>
                    <a:lnTo>
                      <a:pt x="14" y="32"/>
                    </a:lnTo>
                    <a:lnTo>
                      <a:pt x="18" y="28"/>
                    </a:lnTo>
                    <a:lnTo>
                      <a:pt x="24" y="26"/>
                    </a:lnTo>
                    <a:lnTo>
                      <a:pt x="40" y="18"/>
                    </a:lnTo>
                    <a:lnTo>
                      <a:pt x="44" y="8"/>
                    </a:lnTo>
                    <a:lnTo>
                      <a:pt x="58" y="8"/>
                    </a:lnTo>
                    <a:lnTo>
                      <a:pt x="60" y="2"/>
                    </a:lnTo>
                    <a:lnTo>
                      <a:pt x="66" y="6"/>
                    </a:lnTo>
                    <a:lnTo>
                      <a:pt x="76" y="14"/>
                    </a:lnTo>
                    <a:lnTo>
                      <a:pt x="86" y="14"/>
                    </a:lnTo>
                    <a:lnTo>
                      <a:pt x="88" y="10"/>
                    </a:lnTo>
                    <a:lnTo>
                      <a:pt x="102" y="10"/>
                    </a:lnTo>
                    <a:lnTo>
                      <a:pt x="102" y="2"/>
                    </a:lnTo>
                    <a:lnTo>
                      <a:pt x="11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6" name="Freeform 1806"/>
              <p:cNvSpPr>
                <a:spLocks/>
              </p:cNvSpPr>
              <p:nvPr/>
            </p:nvSpPr>
            <p:spPr bwMode="gray">
              <a:xfrm>
                <a:off x="6817056" y="5672313"/>
                <a:ext cx="40795" cy="23573"/>
              </a:xfrm>
              <a:custGeom>
                <a:avLst/>
                <a:gdLst>
                  <a:gd name="T0" fmla="*/ 843 w 26"/>
                  <a:gd name="T1" fmla="*/ 0 h 16"/>
                  <a:gd name="T2" fmla="*/ 908 w 26"/>
                  <a:gd name="T3" fmla="*/ 1668 h 16"/>
                  <a:gd name="T4" fmla="*/ 727 w 26"/>
                  <a:gd name="T5" fmla="*/ 2110 h 16"/>
                  <a:gd name="T6" fmla="*/ 727 w 26"/>
                  <a:gd name="T7" fmla="*/ 3811 h 16"/>
                  <a:gd name="T8" fmla="*/ 401 w 26"/>
                  <a:gd name="T9" fmla="*/ 4287 h 16"/>
                  <a:gd name="T10" fmla="*/ 6 w 26"/>
                  <a:gd name="T11" fmla="*/ 3811 h 16"/>
                  <a:gd name="T12" fmla="*/ 2 w 26"/>
                  <a:gd name="T13" fmla="*/ 2671 h 16"/>
                  <a:gd name="T14" fmla="*/ 0 w 26"/>
                  <a:gd name="T15" fmla="*/ 1668 h 16"/>
                  <a:gd name="T16" fmla="*/ 2 w 26"/>
                  <a:gd name="T17" fmla="*/ 0 h 16"/>
                  <a:gd name="T18" fmla="*/ 297 w 26"/>
                  <a:gd name="T19" fmla="*/ 0 h 16"/>
                  <a:gd name="T20" fmla="*/ 465 w 26"/>
                  <a:gd name="T21" fmla="*/ 2 h 16"/>
                  <a:gd name="T22" fmla="*/ 627 w 26"/>
                  <a:gd name="T23" fmla="*/ 0 h 16"/>
                  <a:gd name="T24" fmla="*/ 783 w 26"/>
                  <a:gd name="T25" fmla="*/ 0 h 16"/>
                  <a:gd name="T26" fmla="*/ 843 w 2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16"/>
                  <a:gd name="T44" fmla="*/ 26 w 2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16">
                    <a:moveTo>
                      <a:pt x="24" y="0"/>
                    </a:moveTo>
                    <a:lnTo>
                      <a:pt x="26" y="6"/>
                    </a:lnTo>
                    <a:lnTo>
                      <a:pt x="20" y="8"/>
                    </a:lnTo>
                    <a:lnTo>
                      <a:pt x="20" y="14"/>
                    </a:lnTo>
                    <a:lnTo>
                      <a:pt x="12" y="16"/>
                    </a:lnTo>
                    <a:lnTo>
                      <a:pt x="6" y="14"/>
                    </a:lnTo>
                    <a:lnTo>
                      <a:pt x="2" y="10"/>
                    </a:lnTo>
                    <a:lnTo>
                      <a:pt x="0" y="6"/>
                    </a:lnTo>
                    <a:lnTo>
                      <a:pt x="2" y="0"/>
                    </a:lnTo>
                    <a:lnTo>
                      <a:pt x="8" y="0"/>
                    </a:lnTo>
                    <a:lnTo>
                      <a:pt x="14" y="2"/>
                    </a:lnTo>
                    <a:lnTo>
                      <a:pt x="18" y="0"/>
                    </a:lnTo>
                    <a:lnTo>
                      <a:pt x="22" y="0"/>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7" name="Freeform 1807"/>
              <p:cNvSpPr>
                <a:spLocks/>
              </p:cNvSpPr>
              <p:nvPr/>
            </p:nvSpPr>
            <p:spPr bwMode="gray">
              <a:xfrm>
                <a:off x="5217054" y="5007595"/>
                <a:ext cx="303682" cy="212143"/>
              </a:xfrm>
              <a:custGeom>
                <a:avLst/>
                <a:gdLst>
                  <a:gd name="T0" fmla="*/ 958 w 206"/>
                  <a:gd name="T1" fmla="*/ 13220 h 154"/>
                  <a:gd name="T2" fmla="*/ 958 w 206"/>
                  <a:gd name="T3" fmla="*/ 12791 h 154"/>
                  <a:gd name="T4" fmla="*/ 2392 w 206"/>
                  <a:gd name="T5" fmla="*/ 11873 h 154"/>
                  <a:gd name="T6" fmla="*/ 2011 w 206"/>
                  <a:gd name="T7" fmla="*/ 11118 h 154"/>
                  <a:gd name="T8" fmla="*/ 1153 w 206"/>
                  <a:gd name="T9" fmla="*/ 10023 h 154"/>
                  <a:gd name="T10" fmla="*/ 1523 w 206"/>
                  <a:gd name="T11" fmla="*/ 8981 h 154"/>
                  <a:gd name="T12" fmla="*/ 550 w 206"/>
                  <a:gd name="T13" fmla="*/ 8981 h 154"/>
                  <a:gd name="T14" fmla="*/ 4 w 206"/>
                  <a:gd name="T15" fmla="*/ 8187 h 154"/>
                  <a:gd name="T16" fmla="*/ 1153 w 206"/>
                  <a:gd name="T17" fmla="*/ 7298 h 154"/>
                  <a:gd name="T18" fmla="*/ 0 w 206"/>
                  <a:gd name="T19" fmla="*/ 6785 h 154"/>
                  <a:gd name="T20" fmla="*/ 0 w 206"/>
                  <a:gd name="T21" fmla="*/ 5643 h 154"/>
                  <a:gd name="T22" fmla="*/ 1671 w 206"/>
                  <a:gd name="T23" fmla="*/ 4270 h 154"/>
                  <a:gd name="T24" fmla="*/ 3768 w 206"/>
                  <a:gd name="T25" fmla="*/ 4575 h 154"/>
                  <a:gd name="T26" fmla="*/ 4219 w 206"/>
                  <a:gd name="T27" fmla="*/ 4904 h 154"/>
                  <a:gd name="T28" fmla="*/ 6567 w 206"/>
                  <a:gd name="T29" fmla="*/ 5049 h 154"/>
                  <a:gd name="T30" fmla="*/ 8372 w 206"/>
                  <a:gd name="T31" fmla="*/ 3173 h 154"/>
                  <a:gd name="T32" fmla="*/ 11992 w 206"/>
                  <a:gd name="T33" fmla="*/ 2634 h 154"/>
                  <a:gd name="T34" fmla="*/ 12563 w 206"/>
                  <a:gd name="T35" fmla="*/ 1850 h 154"/>
                  <a:gd name="T36" fmla="*/ 13426 w 206"/>
                  <a:gd name="T37" fmla="*/ 1686 h 154"/>
                  <a:gd name="T38" fmla="*/ 14398 w 206"/>
                  <a:gd name="T39" fmla="*/ 1850 h 154"/>
                  <a:gd name="T40" fmla="*/ 14579 w 206"/>
                  <a:gd name="T41" fmla="*/ 553 h 154"/>
                  <a:gd name="T42" fmla="*/ 15195 w 206"/>
                  <a:gd name="T43" fmla="*/ 0 h 154"/>
                  <a:gd name="T44" fmla="*/ 16159 w 206"/>
                  <a:gd name="T45" fmla="*/ 4 h 154"/>
                  <a:gd name="T46" fmla="*/ 16429 w 206"/>
                  <a:gd name="T47" fmla="*/ 1400 h 154"/>
                  <a:gd name="T48" fmla="*/ 17569 w 206"/>
                  <a:gd name="T49" fmla="*/ 2940 h 154"/>
                  <a:gd name="T50" fmla="*/ 17569 w 206"/>
                  <a:gd name="T51" fmla="*/ 3231 h 154"/>
                  <a:gd name="T52" fmla="*/ 16159 w 206"/>
                  <a:gd name="T53" fmla="*/ 2940 h 154"/>
                  <a:gd name="T54" fmla="*/ 16159 w 206"/>
                  <a:gd name="T55" fmla="*/ 4575 h 154"/>
                  <a:gd name="T56" fmla="*/ 14579 w 206"/>
                  <a:gd name="T57" fmla="*/ 5426 h 154"/>
                  <a:gd name="T58" fmla="*/ 13305 w 206"/>
                  <a:gd name="T59" fmla="*/ 7298 h 154"/>
                  <a:gd name="T60" fmla="*/ 12563 w 206"/>
                  <a:gd name="T61" fmla="*/ 9133 h 154"/>
                  <a:gd name="T62" fmla="*/ 10931 w 206"/>
                  <a:gd name="T63" fmla="*/ 10798 h 154"/>
                  <a:gd name="T64" fmla="*/ 11222 w 206"/>
                  <a:gd name="T65" fmla="*/ 13026 h 154"/>
                  <a:gd name="T66" fmla="*/ 8372 w 206"/>
                  <a:gd name="T67" fmla="*/ 12718 h 154"/>
                  <a:gd name="T68" fmla="*/ 6773 w 206"/>
                  <a:gd name="T69" fmla="*/ 11118 h 154"/>
                  <a:gd name="T70" fmla="*/ 5078 w 206"/>
                  <a:gd name="T71" fmla="*/ 13026 h 154"/>
                  <a:gd name="T72" fmla="*/ 2655 w 206"/>
                  <a:gd name="T73" fmla="*/ 13389 h 154"/>
                  <a:gd name="T74" fmla="*/ 958 w 206"/>
                  <a:gd name="T75" fmla="*/ 1322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154"/>
                  <a:gd name="T116" fmla="*/ 206 w 206"/>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154">
                    <a:moveTo>
                      <a:pt x="12" y="152"/>
                    </a:moveTo>
                    <a:lnTo>
                      <a:pt x="12" y="148"/>
                    </a:lnTo>
                    <a:lnTo>
                      <a:pt x="28" y="138"/>
                    </a:lnTo>
                    <a:lnTo>
                      <a:pt x="24" y="128"/>
                    </a:lnTo>
                    <a:lnTo>
                      <a:pt x="14" y="116"/>
                    </a:lnTo>
                    <a:lnTo>
                      <a:pt x="18" y="104"/>
                    </a:lnTo>
                    <a:lnTo>
                      <a:pt x="6" y="104"/>
                    </a:lnTo>
                    <a:lnTo>
                      <a:pt x="4" y="96"/>
                    </a:lnTo>
                    <a:lnTo>
                      <a:pt x="14" y="84"/>
                    </a:lnTo>
                    <a:lnTo>
                      <a:pt x="0" y="78"/>
                    </a:lnTo>
                    <a:lnTo>
                      <a:pt x="0" y="66"/>
                    </a:lnTo>
                    <a:lnTo>
                      <a:pt x="20" y="50"/>
                    </a:lnTo>
                    <a:lnTo>
                      <a:pt x="44" y="52"/>
                    </a:lnTo>
                    <a:lnTo>
                      <a:pt x="50" y="56"/>
                    </a:lnTo>
                    <a:lnTo>
                      <a:pt x="76" y="58"/>
                    </a:lnTo>
                    <a:lnTo>
                      <a:pt x="98" y="36"/>
                    </a:lnTo>
                    <a:lnTo>
                      <a:pt x="140" y="30"/>
                    </a:lnTo>
                    <a:lnTo>
                      <a:pt x="146" y="22"/>
                    </a:lnTo>
                    <a:lnTo>
                      <a:pt x="158" y="20"/>
                    </a:lnTo>
                    <a:lnTo>
                      <a:pt x="168" y="22"/>
                    </a:lnTo>
                    <a:lnTo>
                      <a:pt x="170" y="6"/>
                    </a:lnTo>
                    <a:lnTo>
                      <a:pt x="178" y="0"/>
                    </a:lnTo>
                    <a:lnTo>
                      <a:pt x="190" y="4"/>
                    </a:lnTo>
                    <a:lnTo>
                      <a:pt x="192" y="16"/>
                    </a:lnTo>
                    <a:lnTo>
                      <a:pt x="206" y="34"/>
                    </a:lnTo>
                    <a:lnTo>
                      <a:pt x="206" y="38"/>
                    </a:lnTo>
                    <a:lnTo>
                      <a:pt x="190" y="34"/>
                    </a:lnTo>
                    <a:lnTo>
                      <a:pt x="190" y="52"/>
                    </a:lnTo>
                    <a:lnTo>
                      <a:pt x="170" y="62"/>
                    </a:lnTo>
                    <a:lnTo>
                      <a:pt x="156" y="84"/>
                    </a:lnTo>
                    <a:lnTo>
                      <a:pt x="146" y="106"/>
                    </a:lnTo>
                    <a:lnTo>
                      <a:pt x="128" y="124"/>
                    </a:lnTo>
                    <a:lnTo>
                      <a:pt x="132" y="150"/>
                    </a:lnTo>
                    <a:lnTo>
                      <a:pt x="98" y="146"/>
                    </a:lnTo>
                    <a:lnTo>
                      <a:pt x="80" y="128"/>
                    </a:lnTo>
                    <a:lnTo>
                      <a:pt x="60" y="150"/>
                    </a:lnTo>
                    <a:lnTo>
                      <a:pt x="32" y="154"/>
                    </a:lnTo>
                    <a:lnTo>
                      <a:pt x="12" y="15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8" name="Freeform 1808"/>
              <p:cNvSpPr>
                <a:spLocks/>
              </p:cNvSpPr>
              <p:nvPr/>
            </p:nvSpPr>
            <p:spPr bwMode="gray">
              <a:xfrm>
                <a:off x="5475410" y="4729449"/>
                <a:ext cx="634562" cy="414860"/>
              </a:xfrm>
              <a:custGeom>
                <a:avLst/>
                <a:gdLst>
                  <a:gd name="T0" fmla="*/ 758 w 430"/>
                  <a:gd name="T1" fmla="*/ 16024 h 300"/>
                  <a:gd name="T2" fmla="*/ 1885 w 430"/>
                  <a:gd name="T3" fmla="*/ 14956 h 300"/>
                  <a:gd name="T4" fmla="*/ 1434 w 430"/>
                  <a:gd name="T5" fmla="*/ 12793 h 300"/>
                  <a:gd name="T6" fmla="*/ 2325 w 430"/>
                  <a:gd name="T7" fmla="*/ 11565 h 300"/>
                  <a:gd name="T8" fmla="*/ 909 w 430"/>
                  <a:gd name="T9" fmla="*/ 10546 h 300"/>
                  <a:gd name="T10" fmla="*/ 2325 w 430"/>
                  <a:gd name="T11" fmla="*/ 9866 h 300"/>
                  <a:gd name="T12" fmla="*/ 4022 w 430"/>
                  <a:gd name="T13" fmla="*/ 9866 h 300"/>
                  <a:gd name="T14" fmla="*/ 5789 w 430"/>
                  <a:gd name="T15" fmla="*/ 7791 h 300"/>
                  <a:gd name="T16" fmla="*/ 10934 w 430"/>
                  <a:gd name="T17" fmla="*/ 8844 h 300"/>
                  <a:gd name="T18" fmla="*/ 13282 w 430"/>
                  <a:gd name="T19" fmla="*/ 7859 h 300"/>
                  <a:gd name="T20" fmla="*/ 12760 w 430"/>
                  <a:gd name="T21" fmla="*/ 6369 h 300"/>
                  <a:gd name="T22" fmla="*/ 16078 w 430"/>
                  <a:gd name="T23" fmla="*/ 5483 h 300"/>
                  <a:gd name="T24" fmla="*/ 17486 w 430"/>
                  <a:gd name="T25" fmla="*/ 4157 h 300"/>
                  <a:gd name="T26" fmla="*/ 20120 w 430"/>
                  <a:gd name="T27" fmla="*/ 3395 h 300"/>
                  <a:gd name="T28" fmla="*/ 20716 w 430"/>
                  <a:gd name="T29" fmla="*/ 1987 h 300"/>
                  <a:gd name="T30" fmla="*/ 22760 w 430"/>
                  <a:gd name="T31" fmla="*/ 4 h 300"/>
                  <a:gd name="T32" fmla="*/ 25845 w 430"/>
                  <a:gd name="T33" fmla="*/ 0 h 300"/>
                  <a:gd name="T34" fmla="*/ 27521 w 430"/>
                  <a:gd name="T35" fmla="*/ 1652 h 300"/>
                  <a:gd name="T36" fmla="*/ 30738 w 430"/>
                  <a:gd name="T37" fmla="*/ 1373 h 300"/>
                  <a:gd name="T38" fmla="*/ 31755 w 430"/>
                  <a:gd name="T39" fmla="*/ 1812 h 300"/>
                  <a:gd name="T40" fmla="*/ 33333 w 430"/>
                  <a:gd name="T41" fmla="*/ 2531 h 300"/>
                  <a:gd name="T42" fmla="*/ 32763 w 430"/>
                  <a:gd name="T43" fmla="*/ 5386 h 300"/>
                  <a:gd name="T44" fmla="*/ 30879 w 430"/>
                  <a:gd name="T45" fmla="*/ 6204 h 300"/>
                  <a:gd name="T46" fmla="*/ 29911 w 430"/>
                  <a:gd name="T47" fmla="*/ 7859 h 300"/>
                  <a:gd name="T48" fmla="*/ 29776 w 430"/>
                  <a:gd name="T49" fmla="*/ 9699 h 300"/>
                  <a:gd name="T50" fmla="*/ 28377 w 430"/>
                  <a:gd name="T51" fmla="*/ 15454 h 300"/>
                  <a:gd name="T52" fmla="*/ 27521 w 430"/>
                  <a:gd name="T53" fmla="*/ 17311 h 300"/>
                  <a:gd name="T54" fmla="*/ 24973 w 430"/>
                  <a:gd name="T55" fmla="*/ 19102 h 300"/>
                  <a:gd name="T56" fmla="*/ 22297 w 430"/>
                  <a:gd name="T57" fmla="*/ 20643 h 300"/>
                  <a:gd name="T58" fmla="*/ 18885 w 430"/>
                  <a:gd name="T59" fmla="*/ 20819 h 300"/>
                  <a:gd name="T60" fmla="*/ 16472 w 430"/>
                  <a:gd name="T61" fmla="*/ 22392 h 300"/>
                  <a:gd name="T62" fmla="*/ 14678 w 430"/>
                  <a:gd name="T63" fmla="*/ 23292 h 300"/>
                  <a:gd name="T64" fmla="*/ 10611 w 430"/>
                  <a:gd name="T65" fmla="*/ 25195 h 300"/>
                  <a:gd name="T66" fmla="*/ 6935 w 430"/>
                  <a:gd name="T67" fmla="*/ 24001 h 300"/>
                  <a:gd name="T68" fmla="*/ 3896 w 430"/>
                  <a:gd name="T69" fmla="*/ 21417 h 300"/>
                  <a:gd name="T70" fmla="*/ 2262 w 430"/>
                  <a:gd name="T71" fmla="*/ 19775 h 300"/>
                  <a:gd name="T72" fmla="*/ 909 w 430"/>
                  <a:gd name="T73" fmla="*/ 17311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0"/>
                  <a:gd name="T112" fmla="*/ 0 h 300"/>
                  <a:gd name="T113" fmla="*/ 430 w 430"/>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0" h="300">
                    <a:moveTo>
                      <a:pt x="0" y="202"/>
                    </a:moveTo>
                    <a:lnTo>
                      <a:pt x="10" y="192"/>
                    </a:lnTo>
                    <a:lnTo>
                      <a:pt x="20" y="190"/>
                    </a:lnTo>
                    <a:lnTo>
                      <a:pt x="24" y="178"/>
                    </a:lnTo>
                    <a:lnTo>
                      <a:pt x="18" y="174"/>
                    </a:lnTo>
                    <a:lnTo>
                      <a:pt x="18" y="152"/>
                    </a:lnTo>
                    <a:lnTo>
                      <a:pt x="26" y="148"/>
                    </a:lnTo>
                    <a:lnTo>
                      <a:pt x="30" y="138"/>
                    </a:lnTo>
                    <a:lnTo>
                      <a:pt x="26" y="130"/>
                    </a:lnTo>
                    <a:lnTo>
                      <a:pt x="12" y="126"/>
                    </a:lnTo>
                    <a:lnTo>
                      <a:pt x="20" y="118"/>
                    </a:lnTo>
                    <a:lnTo>
                      <a:pt x="30" y="118"/>
                    </a:lnTo>
                    <a:lnTo>
                      <a:pt x="36" y="122"/>
                    </a:lnTo>
                    <a:lnTo>
                      <a:pt x="52" y="118"/>
                    </a:lnTo>
                    <a:lnTo>
                      <a:pt x="52" y="80"/>
                    </a:lnTo>
                    <a:lnTo>
                      <a:pt x="74" y="92"/>
                    </a:lnTo>
                    <a:lnTo>
                      <a:pt x="98" y="110"/>
                    </a:lnTo>
                    <a:lnTo>
                      <a:pt x="138" y="106"/>
                    </a:lnTo>
                    <a:lnTo>
                      <a:pt x="158" y="104"/>
                    </a:lnTo>
                    <a:lnTo>
                      <a:pt x="168" y="94"/>
                    </a:lnTo>
                    <a:lnTo>
                      <a:pt x="162" y="88"/>
                    </a:lnTo>
                    <a:lnTo>
                      <a:pt x="162" y="76"/>
                    </a:lnTo>
                    <a:lnTo>
                      <a:pt x="168" y="72"/>
                    </a:lnTo>
                    <a:lnTo>
                      <a:pt x="204" y="66"/>
                    </a:lnTo>
                    <a:lnTo>
                      <a:pt x="210" y="50"/>
                    </a:lnTo>
                    <a:lnTo>
                      <a:pt x="222" y="50"/>
                    </a:lnTo>
                    <a:lnTo>
                      <a:pt x="236" y="56"/>
                    </a:lnTo>
                    <a:lnTo>
                      <a:pt x="254" y="40"/>
                    </a:lnTo>
                    <a:lnTo>
                      <a:pt x="260" y="38"/>
                    </a:lnTo>
                    <a:lnTo>
                      <a:pt x="262" y="24"/>
                    </a:lnTo>
                    <a:lnTo>
                      <a:pt x="270" y="10"/>
                    </a:lnTo>
                    <a:lnTo>
                      <a:pt x="288" y="4"/>
                    </a:lnTo>
                    <a:lnTo>
                      <a:pt x="306" y="10"/>
                    </a:lnTo>
                    <a:lnTo>
                      <a:pt x="326" y="0"/>
                    </a:lnTo>
                    <a:lnTo>
                      <a:pt x="340" y="8"/>
                    </a:lnTo>
                    <a:lnTo>
                      <a:pt x="348" y="20"/>
                    </a:lnTo>
                    <a:lnTo>
                      <a:pt x="374" y="8"/>
                    </a:lnTo>
                    <a:lnTo>
                      <a:pt x="388" y="16"/>
                    </a:lnTo>
                    <a:lnTo>
                      <a:pt x="390" y="24"/>
                    </a:lnTo>
                    <a:lnTo>
                      <a:pt x="402" y="22"/>
                    </a:lnTo>
                    <a:lnTo>
                      <a:pt x="410" y="32"/>
                    </a:lnTo>
                    <a:lnTo>
                      <a:pt x="422" y="30"/>
                    </a:lnTo>
                    <a:lnTo>
                      <a:pt x="430" y="40"/>
                    </a:lnTo>
                    <a:lnTo>
                      <a:pt x="414" y="64"/>
                    </a:lnTo>
                    <a:lnTo>
                      <a:pt x="402" y="64"/>
                    </a:lnTo>
                    <a:lnTo>
                      <a:pt x="390" y="74"/>
                    </a:lnTo>
                    <a:lnTo>
                      <a:pt x="390" y="84"/>
                    </a:lnTo>
                    <a:lnTo>
                      <a:pt x="378" y="94"/>
                    </a:lnTo>
                    <a:lnTo>
                      <a:pt x="382" y="108"/>
                    </a:lnTo>
                    <a:lnTo>
                      <a:pt x="376" y="116"/>
                    </a:lnTo>
                    <a:lnTo>
                      <a:pt x="358" y="166"/>
                    </a:lnTo>
                    <a:lnTo>
                      <a:pt x="358" y="184"/>
                    </a:lnTo>
                    <a:lnTo>
                      <a:pt x="346" y="188"/>
                    </a:lnTo>
                    <a:lnTo>
                      <a:pt x="348" y="206"/>
                    </a:lnTo>
                    <a:lnTo>
                      <a:pt x="336" y="226"/>
                    </a:lnTo>
                    <a:lnTo>
                      <a:pt x="316" y="228"/>
                    </a:lnTo>
                    <a:lnTo>
                      <a:pt x="312" y="242"/>
                    </a:lnTo>
                    <a:lnTo>
                      <a:pt x="282" y="246"/>
                    </a:lnTo>
                    <a:lnTo>
                      <a:pt x="262" y="246"/>
                    </a:lnTo>
                    <a:lnTo>
                      <a:pt x="238" y="248"/>
                    </a:lnTo>
                    <a:lnTo>
                      <a:pt x="220" y="268"/>
                    </a:lnTo>
                    <a:lnTo>
                      <a:pt x="208" y="268"/>
                    </a:lnTo>
                    <a:lnTo>
                      <a:pt x="198" y="276"/>
                    </a:lnTo>
                    <a:lnTo>
                      <a:pt x="186" y="278"/>
                    </a:lnTo>
                    <a:lnTo>
                      <a:pt x="166" y="296"/>
                    </a:lnTo>
                    <a:lnTo>
                      <a:pt x="134" y="300"/>
                    </a:lnTo>
                    <a:lnTo>
                      <a:pt x="112" y="292"/>
                    </a:lnTo>
                    <a:lnTo>
                      <a:pt x="88" y="286"/>
                    </a:lnTo>
                    <a:lnTo>
                      <a:pt x="70" y="268"/>
                    </a:lnTo>
                    <a:lnTo>
                      <a:pt x="48" y="254"/>
                    </a:lnTo>
                    <a:lnTo>
                      <a:pt x="28" y="240"/>
                    </a:lnTo>
                    <a:lnTo>
                      <a:pt x="28" y="236"/>
                    </a:lnTo>
                    <a:lnTo>
                      <a:pt x="14" y="218"/>
                    </a:lnTo>
                    <a:lnTo>
                      <a:pt x="12" y="206"/>
                    </a:lnTo>
                    <a:lnTo>
                      <a:pt x="0" y="20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69" name="Freeform 1809"/>
              <p:cNvSpPr>
                <a:spLocks/>
              </p:cNvSpPr>
              <p:nvPr/>
            </p:nvSpPr>
            <p:spPr bwMode="gray">
              <a:xfrm>
                <a:off x="4473709" y="4913309"/>
                <a:ext cx="448725" cy="268715"/>
              </a:xfrm>
              <a:custGeom>
                <a:avLst/>
                <a:gdLst>
                  <a:gd name="T0" fmla="*/ 21311 w 305"/>
                  <a:gd name="T1" fmla="*/ 6500 h 194"/>
                  <a:gd name="T2" fmla="*/ 23337 w 305"/>
                  <a:gd name="T3" fmla="*/ 5709 h 194"/>
                  <a:gd name="T4" fmla="*/ 23920 w 305"/>
                  <a:gd name="T5" fmla="*/ 6620 h 194"/>
                  <a:gd name="T6" fmla="*/ 23554 w 305"/>
                  <a:gd name="T7" fmla="*/ 7888 h 194"/>
                  <a:gd name="T8" fmla="*/ 23920 w 305"/>
                  <a:gd name="T9" fmla="*/ 8889 h 194"/>
                  <a:gd name="T10" fmla="*/ 22344 w 305"/>
                  <a:gd name="T11" fmla="*/ 8211 h 194"/>
                  <a:gd name="T12" fmla="*/ 22122 w 305"/>
                  <a:gd name="T13" fmla="*/ 9714 h 194"/>
                  <a:gd name="T14" fmla="*/ 22344 w 305"/>
                  <a:gd name="T15" fmla="*/ 10716 h 194"/>
                  <a:gd name="T16" fmla="*/ 20819 w 305"/>
                  <a:gd name="T17" fmla="*/ 9730 h 194"/>
                  <a:gd name="T18" fmla="*/ 18632 w 305"/>
                  <a:gd name="T19" fmla="*/ 10032 h 194"/>
                  <a:gd name="T20" fmla="*/ 17497 w 305"/>
                  <a:gd name="T21" fmla="*/ 9180 h 194"/>
                  <a:gd name="T22" fmla="*/ 16148 w 305"/>
                  <a:gd name="T23" fmla="*/ 12096 h 194"/>
                  <a:gd name="T24" fmla="*/ 16382 w 305"/>
                  <a:gd name="T25" fmla="*/ 13488 h 194"/>
                  <a:gd name="T26" fmla="*/ 15597 w 305"/>
                  <a:gd name="T27" fmla="*/ 12810 h 194"/>
                  <a:gd name="T28" fmla="*/ 15253 w 305"/>
                  <a:gd name="T29" fmla="*/ 11875 h 194"/>
                  <a:gd name="T30" fmla="*/ 13054 w 305"/>
                  <a:gd name="T31" fmla="*/ 10867 h 194"/>
                  <a:gd name="T32" fmla="*/ 12475 w 305"/>
                  <a:gd name="T33" fmla="*/ 9302 h 194"/>
                  <a:gd name="T34" fmla="*/ 11284 w 305"/>
                  <a:gd name="T35" fmla="*/ 10481 h 194"/>
                  <a:gd name="T36" fmla="*/ 10594 w 305"/>
                  <a:gd name="T37" fmla="*/ 12343 h 194"/>
                  <a:gd name="T38" fmla="*/ 8798 w 305"/>
                  <a:gd name="T39" fmla="*/ 12343 h 194"/>
                  <a:gd name="T40" fmla="*/ 5947 w 305"/>
                  <a:gd name="T41" fmla="*/ 13218 h 194"/>
                  <a:gd name="T42" fmla="*/ 5224 w 305"/>
                  <a:gd name="T43" fmla="*/ 11875 h 194"/>
                  <a:gd name="T44" fmla="*/ 4650 w 305"/>
                  <a:gd name="T45" fmla="*/ 10032 h 194"/>
                  <a:gd name="T46" fmla="*/ 2702 w 305"/>
                  <a:gd name="T47" fmla="*/ 9302 h 194"/>
                  <a:gd name="T48" fmla="*/ 1715 w 305"/>
                  <a:gd name="T49" fmla="*/ 10315 h 194"/>
                  <a:gd name="T50" fmla="*/ 0 w 305"/>
                  <a:gd name="T51" fmla="*/ 10867 h 194"/>
                  <a:gd name="T52" fmla="*/ 631 w 305"/>
                  <a:gd name="T53" fmla="*/ 10165 h 194"/>
                  <a:gd name="T54" fmla="*/ 631 w 305"/>
                  <a:gd name="T55" fmla="*/ 8889 h 194"/>
                  <a:gd name="T56" fmla="*/ 2702 w 305"/>
                  <a:gd name="T57" fmla="*/ 6883 h 194"/>
                  <a:gd name="T58" fmla="*/ 4254 w 305"/>
                  <a:gd name="T59" fmla="*/ 4889 h 194"/>
                  <a:gd name="T60" fmla="*/ 5721 w 305"/>
                  <a:gd name="T61" fmla="*/ 3094 h 194"/>
                  <a:gd name="T62" fmla="*/ 6687 w 305"/>
                  <a:gd name="T63" fmla="*/ 1986 h 194"/>
                  <a:gd name="T64" fmla="*/ 7809 w 305"/>
                  <a:gd name="T65" fmla="*/ 2371 h 194"/>
                  <a:gd name="T66" fmla="*/ 8798 w 305"/>
                  <a:gd name="T67" fmla="*/ 1156 h 194"/>
                  <a:gd name="T68" fmla="*/ 10146 w 305"/>
                  <a:gd name="T69" fmla="*/ 1156 h 194"/>
                  <a:gd name="T70" fmla="*/ 12357 w 305"/>
                  <a:gd name="T71" fmla="*/ 1156 h 194"/>
                  <a:gd name="T72" fmla="*/ 13912 w 305"/>
                  <a:gd name="T73" fmla="*/ 1393 h 194"/>
                  <a:gd name="T74" fmla="*/ 14188 w 305"/>
                  <a:gd name="T75" fmla="*/ 0 h 194"/>
                  <a:gd name="T76" fmla="*/ 15652 w 305"/>
                  <a:gd name="T77" fmla="*/ 1156 h 194"/>
                  <a:gd name="T78" fmla="*/ 17683 w 305"/>
                  <a:gd name="T79" fmla="*/ 1275 h 194"/>
                  <a:gd name="T80" fmla="*/ 19641 w 305"/>
                  <a:gd name="T81" fmla="*/ 2371 h 194"/>
                  <a:gd name="T82" fmla="*/ 19161 w 305"/>
                  <a:gd name="T83" fmla="*/ 3557 h 194"/>
                  <a:gd name="T84" fmla="*/ 18772 w 305"/>
                  <a:gd name="T85" fmla="*/ 5073 h 194"/>
                  <a:gd name="T86" fmla="*/ 20717 w 305"/>
                  <a:gd name="T87" fmla="*/ 5709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5"/>
                  <a:gd name="T133" fmla="*/ 0 h 194"/>
                  <a:gd name="T134" fmla="*/ 305 w 305"/>
                  <a:gd name="T135" fmla="*/ 194 h 1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5" h="194">
                    <a:moveTo>
                      <a:pt x="265" y="80"/>
                    </a:moveTo>
                    <a:lnTo>
                      <a:pt x="273" y="92"/>
                    </a:lnTo>
                    <a:lnTo>
                      <a:pt x="285" y="96"/>
                    </a:lnTo>
                    <a:lnTo>
                      <a:pt x="299" y="80"/>
                    </a:lnTo>
                    <a:lnTo>
                      <a:pt x="305" y="84"/>
                    </a:lnTo>
                    <a:lnTo>
                      <a:pt x="305" y="94"/>
                    </a:lnTo>
                    <a:lnTo>
                      <a:pt x="301" y="106"/>
                    </a:lnTo>
                    <a:lnTo>
                      <a:pt x="301" y="112"/>
                    </a:lnTo>
                    <a:lnTo>
                      <a:pt x="305" y="116"/>
                    </a:lnTo>
                    <a:lnTo>
                      <a:pt x="305" y="124"/>
                    </a:lnTo>
                    <a:lnTo>
                      <a:pt x="293" y="124"/>
                    </a:lnTo>
                    <a:lnTo>
                      <a:pt x="285" y="116"/>
                    </a:lnTo>
                    <a:lnTo>
                      <a:pt x="275" y="126"/>
                    </a:lnTo>
                    <a:lnTo>
                      <a:pt x="283" y="136"/>
                    </a:lnTo>
                    <a:lnTo>
                      <a:pt x="283" y="146"/>
                    </a:lnTo>
                    <a:lnTo>
                      <a:pt x="285" y="152"/>
                    </a:lnTo>
                    <a:lnTo>
                      <a:pt x="279" y="154"/>
                    </a:lnTo>
                    <a:lnTo>
                      <a:pt x="267" y="138"/>
                    </a:lnTo>
                    <a:lnTo>
                      <a:pt x="249" y="148"/>
                    </a:lnTo>
                    <a:lnTo>
                      <a:pt x="237" y="142"/>
                    </a:lnTo>
                    <a:lnTo>
                      <a:pt x="235" y="130"/>
                    </a:lnTo>
                    <a:lnTo>
                      <a:pt x="224" y="130"/>
                    </a:lnTo>
                    <a:lnTo>
                      <a:pt x="222" y="154"/>
                    </a:lnTo>
                    <a:lnTo>
                      <a:pt x="206" y="170"/>
                    </a:lnTo>
                    <a:lnTo>
                      <a:pt x="206" y="180"/>
                    </a:lnTo>
                    <a:lnTo>
                      <a:pt x="210" y="192"/>
                    </a:lnTo>
                    <a:lnTo>
                      <a:pt x="200" y="194"/>
                    </a:lnTo>
                    <a:lnTo>
                      <a:pt x="198" y="182"/>
                    </a:lnTo>
                    <a:lnTo>
                      <a:pt x="192" y="176"/>
                    </a:lnTo>
                    <a:lnTo>
                      <a:pt x="196" y="168"/>
                    </a:lnTo>
                    <a:lnTo>
                      <a:pt x="182" y="166"/>
                    </a:lnTo>
                    <a:lnTo>
                      <a:pt x="168" y="154"/>
                    </a:lnTo>
                    <a:lnTo>
                      <a:pt x="168" y="132"/>
                    </a:lnTo>
                    <a:lnTo>
                      <a:pt x="160" y="132"/>
                    </a:lnTo>
                    <a:lnTo>
                      <a:pt x="150" y="146"/>
                    </a:lnTo>
                    <a:lnTo>
                      <a:pt x="144" y="148"/>
                    </a:lnTo>
                    <a:lnTo>
                      <a:pt x="146" y="158"/>
                    </a:lnTo>
                    <a:lnTo>
                      <a:pt x="136" y="176"/>
                    </a:lnTo>
                    <a:lnTo>
                      <a:pt x="126" y="182"/>
                    </a:lnTo>
                    <a:lnTo>
                      <a:pt x="112" y="176"/>
                    </a:lnTo>
                    <a:lnTo>
                      <a:pt x="96" y="182"/>
                    </a:lnTo>
                    <a:lnTo>
                      <a:pt x="76" y="186"/>
                    </a:lnTo>
                    <a:lnTo>
                      <a:pt x="70" y="182"/>
                    </a:lnTo>
                    <a:lnTo>
                      <a:pt x="66" y="168"/>
                    </a:lnTo>
                    <a:lnTo>
                      <a:pt x="56" y="160"/>
                    </a:lnTo>
                    <a:lnTo>
                      <a:pt x="58" y="142"/>
                    </a:lnTo>
                    <a:lnTo>
                      <a:pt x="46" y="134"/>
                    </a:lnTo>
                    <a:lnTo>
                      <a:pt x="34" y="132"/>
                    </a:lnTo>
                    <a:lnTo>
                      <a:pt x="24" y="138"/>
                    </a:lnTo>
                    <a:lnTo>
                      <a:pt x="22" y="146"/>
                    </a:lnTo>
                    <a:lnTo>
                      <a:pt x="8" y="156"/>
                    </a:lnTo>
                    <a:lnTo>
                      <a:pt x="0" y="154"/>
                    </a:lnTo>
                    <a:lnTo>
                      <a:pt x="0" y="148"/>
                    </a:lnTo>
                    <a:lnTo>
                      <a:pt x="8" y="144"/>
                    </a:lnTo>
                    <a:lnTo>
                      <a:pt x="14" y="132"/>
                    </a:lnTo>
                    <a:lnTo>
                      <a:pt x="8" y="124"/>
                    </a:lnTo>
                    <a:lnTo>
                      <a:pt x="14" y="112"/>
                    </a:lnTo>
                    <a:lnTo>
                      <a:pt x="34" y="98"/>
                    </a:lnTo>
                    <a:lnTo>
                      <a:pt x="38" y="80"/>
                    </a:lnTo>
                    <a:lnTo>
                      <a:pt x="54" y="70"/>
                    </a:lnTo>
                    <a:lnTo>
                      <a:pt x="58" y="52"/>
                    </a:lnTo>
                    <a:lnTo>
                      <a:pt x="72" y="44"/>
                    </a:lnTo>
                    <a:lnTo>
                      <a:pt x="74" y="30"/>
                    </a:lnTo>
                    <a:lnTo>
                      <a:pt x="84" y="28"/>
                    </a:lnTo>
                    <a:lnTo>
                      <a:pt x="86" y="34"/>
                    </a:lnTo>
                    <a:lnTo>
                      <a:pt x="100" y="34"/>
                    </a:lnTo>
                    <a:lnTo>
                      <a:pt x="108" y="22"/>
                    </a:lnTo>
                    <a:lnTo>
                      <a:pt x="112" y="16"/>
                    </a:lnTo>
                    <a:lnTo>
                      <a:pt x="122" y="26"/>
                    </a:lnTo>
                    <a:lnTo>
                      <a:pt x="130" y="16"/>
                    </a:lnTo>
                    <a:lnTo>
                      <a:pt x="144" y="26"/>
                    </a:lnTo>
                    <a:lnTo>
                      <a:pt x="158" y="16"/>
                    </a:lnTo>
                    <a:lnTo>
                      <a:pt x="168" y="24"/>
                    </a:lnTo>
                    <a:lnTo>
                      <a:pt x="178" y="20"/>
                    </a:lnTo>
                    <a:lnTo>
                      <a:pt x="168" y="8"/>
                    </a:lnTo>
                    <a:lnTo>
                      <a:pt x="180" y="0"/>
                    </a:lnTo>
                    <a:lnTo>
                      <a:pt x="192" y="8"/>
                    </a:lnTo>
                    <a:lnTo>
                      <a:pt x="200" y="16"/>
                    </a:lnTo>
                    <a:lnTo>
                      <a:pt x="214" y="10"/>
                    </a:lnTo>
                    <a:lnTo>
                      <a:pt x="226" y="18"/>
                    </a:lnTo>
                    <a:lnTo>
                      <a:pt x="237" y="28"/>
                    </a:lnTo>
                    <a:lnTo>
                      <a:pt x="251" y="34"/>
                    </a:lnTo>
                    <a:lnTo>
                      <a:pt x="249" y="40"/>
                    </a:lnTo>
                    <a:lnTo>
                      <a:pt x="245" y="50"/>
                    </a:lnTo>
                    <a:lnTo>
                      <a:pt x="241" y="54"/>
                    </a:lnTo>
                    <a:lnTo>
                      <a:pt x="241" y="72"/>
                    </a:lnTo>
                    <a:lnTo>
                      <a:pt x="251" y="74"/>
                    </a:lnTo>
                    <a:lnTo>
                      <a:pt x="265" y="8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0" name="Freeform 1810"/>
              <p:cNvSpPr>
                <a:spLocks/>
              </p:cNvSpPr>
              <p:nvPr/>
            </p:nvSpPr>
            <p:spPr bwMode="gray">
              <a:xfrm>
                <a:off x="6789861" y="5658171"/>
                <a:ext cx="27196" cy="14141"/>
              </a:xfrm>
              <a:custGeom>
                <a:avLst/>
                <a:gdLst>
                  <a:gd name="T0" fmla="*/ 1318 w 16"/>
                  <a:gd name="T1" fmla="*/ 2 h 10"/>
                  <a:gd name="T2" fmla="*/ 3381 w 16"/>
                  <a:gd name="T3" fmla="*/ 0 h 10"/>
                  <a:gd name="T4" fmla="*/ 4287 w 16"/>
                  <a:gd name="T5" fmla="*/ 2 h 10"/>
                  <a:gd name="T6" fmla="*/ 3811 w 16"/>
                  <a:gd name="T7" fmla="*/ 617 h 10"/>
                  <a:gd name="T8" fmla="*/ 2671 w 16"/>
                  <a:gd name="T9" fmla="*/ 904 h 10"/>
                  <a:gd name="T10" fmla="*/ 1668 w 16"/>
                  <a:gd name="T11" fmla="*/ 904 h 10"/>
                  <a:gd name="T12" fmla="*/ 0 w 16"/>
                  <a:gd name="T13" fmla="*/ 617 h 10"/>
                  <a:gd name="T14" fmla="*/ 2 w 16"/>
                  <a:gd name="T15" fmla="*/ 4 h 10"/>
                  <a:gd name="T16" fmla="*/ 1318 w 16"/>
                  <a:gd name="T17" fmla="*/ 2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2"/>
                    </a:moveTo>
                    <a:lnTo>
                      <a:pt x="12" y="0"/>
                    </a:lnTo>
                    <a:lnTo>
                      <a:pt x="16" y="2"/>
                    </a:lnTo>
                    <a:lnTo>
                      <a:pt x="14" y="6"/>
                    </a:lnTo>
                    <a:lnTo>
                      <a:pt x="10" y="10"/>
                    </a:lnTo>
                    <a:lnTo>
                      <a:pt x="6" y="10"/>
                    </a:lnTo>
                    <a:lnTo>
                      <a:pt x="0" y="6"/>
                    </a:lnTo>
                    <a:lnTo>
                      <a:pt x="2" y="4"/>
                    </a:lnTo>
                    <a:lnTo>
                      <a:pt x="4" y="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1" name="Freeform 1811"/>
              <p:cNvSpPr>
                <a:spLocks/>
              </p:cNvSpPr>
              <p:nvPr/>
            </p:nvSpPr>
            <p:spPr bwMode="gray">
              <a:xfrm>
                <a:off x="3830081" y="4441877"/>
                <a:ext cx="36261" cy="28286"/>
              </a:xfrm>
              <a:custGeom>
                <a:avLst/>
                <a:gdLst>
                  <a:gd name="T0" fmla="*/ 0 w 24"/>
                  <a:gd name="T1" fmla="*/ 1209 h 18"/>
                  <a:gd name="T2" fmla="*/ 336 w 24"/>
                  <a:gd name="T3" fmla="*/ 4 h 18"/>
                  <a:gd name="T4" fmla="*/ 463 w 24"/>
                  <a:gd name="T5" fmla="*/ 0 h 18"/>
                  <a:gd name="T6" fmla="*/ 749 w 24"/>
                  <a:gd name="T7" fmla="*/ 2 h 18"/>
                  <a:gd name="T8" fmla="*/ 1031 w 24"/>
                  <a:gd name="T9" fmla="*/ 979 h 18"/>
                  <a:gd name="T10" fmla="*/ 1117 w 24"/>
                  <a:gd name="T11" fmla="*/ 1492 h 18"/>
                  <a:gd name="T12" fmla="*/ 879 w 24"/>
                  <a:gd name="T13" fmla="*/ 2274 h 18"/>
                  <a:gd name="T14" fmla="*/ 638 w 24"/>
                  <a:gd name="T15" fmla="*/ 2808 h 18"/>
                  <a:gd name="T16" fmla="*/ 336 w 24"/>
                  <a:gd name="T17" fmla="*/ 2808 h 18"/>
                  <a:gd name="T18" fmla="*/ 0 w 24"/>
                  <a:gd name="T19" fmla="*/ 1842 h 18"/>
                  <a:gd name="T20" fmla="*/ 0 w 24"/>
                  <a:gd name="T21" fmla="*/ 120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8"/>
                  <a:gd name="T35" fmla="*/ 24 w 24"/>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8">
                    <a:moveTo>
                      <a:pt x="0" y="8"/>
                    </a:moveTo>
                    <a:lnTo>
                      <a:pt x="6" y="4"/>
                    </a:lnTo>
                    <a:lnTo>
                      <a:pt x="10" y="0"/>
                    </a:lnTo>
                    <a:lnTo>
                      <a:pt x="16" y="2"/>
                    </a:lnTo>
                    <a:lnTo>
                      <a:pt x="22" y="6"/>
                    </a:lnTo>
                    <a:lnTo>
                      <a:pt x="24" y="10"/>
                    </a:lnTo>
                    <a:lnTo>
                      <a:pt x="18" y="14"/>
                    </a:lnTo>
                    <a:lnTo>
                      <a:pt x="14" y="18"/>
                    </a:lnTo>
                    <a:lnTo>
                      <a:pt x="6" y="18"/>
                    </a:lnTo>
                    <a:lnTo>
                      <a:pt x="0" y="12"/>
                    </a:lnTo>
                    <a:lnTo>
                      <a:pt x="0" y="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2" name="Freeform 1812"/>
              <p:cNvSpPr>
                <a:spLocks/>
              </p:cNvSpPr>
              <p:nvPr/>
            </p:nvSpPr>
            <p:spPr bwMode="gray">
              <a:xfrm>
                <a:off x="4596087" y="5450741"/>
                <a:ext cx="22664" cy="18857"/>
              </a:xfrm>
              <a:custGeom>
                <a:avLst/>
                <a:gdLst>
                  <a:gd name="T0" fmla="*/ 211 w 16"/>
                  <a:gd name="T1" fmla="*/ 0 h 12"/>
                  <a:gd name="T2" fmla="*/ 269 w 16"/>
                  <a:gd name="T3" fmla="*/ 4 h 12"/>
                  <a:gd name="T4" fmla="*/ 238 w 16"/>
                  <a:gd name="T5" fmla="*/ 4 h 12"/>
                  <a:gd name="T6" fmla="*/ 187 w 16"/>
                  <a:gd name="T7" fmla="*/ 394 h 12"/>
                  <a:gd name="T8" fmla="*/ 166 w 16"/>
                  <a:gd name="T9" fmla="*/ 394 h 12"/>
                  <a:gd name="T10" fmla="*/ 4 w 16"/>
                  <a:gd name="T11" fmla="*/ 544 h 12"/>
                  <a:gd name="T12" fmla="*/ 2 w 16"/>
                  <a:gd name="T13" fmla="*/ 544 h 12"/>
                  <a:gd name="T14" fmla="*/ 0 w 16"/>
                  <a:gd name="T15" fmla="*/ 463 h 12"/>
                  <a:gd name="T16" fmla="*/ 0 w 16"/>
                  <a:gd name="T17" fmla="*/ 336 h 12"/>
                  <a:gd name="T18" fmla="*/ 2 w 16"/>
                  <a:gd name="T19" fmla="*/ 2 h 12"/>
                  <a:gd name="T20" fmla="*/ 4 w 16"/>
                  <a:gd name="T21" fmla="*/ 0 h 12"/>
                  <a:gd name="T22" fmla="*/ 166 w 16"/>
                  <a:gd name="T23" fmla="*/ 0 h 12"/>
                  <a:gd name="T24" fmla="*/ 187 w 16"/>
                  <a:gd name="T25" fmla="*/ 0 h 12"/>
                  <a:gd name="T26" fmla="*/ 211 w 16"/>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12"/>
                  <a:gd name="T44" fmla="*/ 16 w 16"/>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12">
                    <a:moveTo>
                      <a:pt x="12" y="0"/>
                    </a:moveTo>
                    <a:lnTo>
                      <a:pt x="16" y="4"/>
                    </a:lnTo>
                    <a:lnTo>
                      <a:pt x="14" y="4"/>
                    </a:lnTo>
                    <a:lnTo>
                      <a:pt x="10" y="8"/>
                    </a:lnTo>
                    <a:lnTo>
                      <a:pt x="8" y="8"/>
                    </a:lnTo>
                    <a:lnTo>
                      <a:pt x="4" y="12"/>
                    </a:lnTo>
                    <a:lnTo>
                      <a:pt x="2" y="12"/>
                    </a:lnTo>
                    <a:lnTo>
                      <a:pt x="0" y="10"/>
                    </a:lnTo>
                    <a:lnTo>
                      <a:pt x="0" y="6"/>
                    </a:lnTo>
                    <a:lnTo>
                      <a:pt x="2" y="2"/>
                    </a:lnTo>
                    <a:lnTo>
                      <a:pt x="4" y="0"/>
                    </a:lnTo>
                    <a:lnTo>
                      <a:pt x="8" y="0"/>
                    </a:lnTo>
                    <a:lnTo>
                      <a:pt x="10" y="0"/>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3" name="Freeform 1813"/>
              <p:cNvSpPr>
                <a:spLocks/>
              </p:cNvSpPr>
              <p:nvPr/>
            </p:nvSpPr>
            <p:spPr bwMode="gray">
              <a:xfrm>
                <a:off x="5393823" y="6516178"/>
                <a:ext cx="36261" cy="23570"/>
              </a:xfrm>
              <a:custGeom>
                <a:avLst/>
                <a:gdLst>
                  <a:gd name="T0" fmla="*/ 2266 w 24"/>
                  <a:gd name="T1" fmla="*/ 0 h 18"/>
                  <a:gd name="T2" fmla="*/ 4084 w 24"/>
                  <a:gd name="T3" fmla="*/ 2 h 18"/>
                  <a:gd name="T4" fmla="*/ 5814 w 24"/>
                  <a:gd name="T5" fmla="*/ 4 h 18"/>
                  <a:gd name="T6" fmla="*/ 6866 w 24"/>
                  <a:gd name="T7" fmla="*/ 1842 h 18"/>
                  <a:gd name="T8" fmla="*/ 5814 w 24"/>
                  <a:gd name="T9" fmla="*/ 2808 h 18"/>
                  <a:gd name="T10" fmla="*/ 3630 w 24"/>
                  <a:gd name="T11" fmla="*/ 2808 h 18"/>
                  <a:gd name="T12" fmla="*/ 2 w 24"/>
                  <a:gd name="T13" fmla="*/ 2274 h 18"/>
                  <a:gd name="T14" fmla="*/ 0 w 24"/>
                  <a:gd name="T15" fmla="*/ 1209 h 18"/>
                  <a:gd name="T16" fmla="*/ 0 w 24"/>
                  <a:gd name="T17" fmla="*/ 2 h 18"/>
                  <a:gd name="T18" fmla="*/ 2266 w 24"/>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8"/>
                  <a:gd name="T32" fmla="*/ 24 w 24"/>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8">
                    <a:moveTo>
                      <a:pt x="8" y="0"/>
                    </a:moveTo>
                    <a:lnTo>
                      <a:pt x="14" y="2"/>
                    </a:lnTo>
                    <a:lnTo>
                      <a:pt x="20" y="4"/>
                    </a:lnTo>
                    <a:lnTo>
                      <a:pt x="24" y="12"/>
                    </a:lnTo>
                    <a:lnTo>
                      <a:pt x="20" y="18"/>
                    </a:lnTo>
                    <a:lnTo>
                      <a:pt x="12" y="18"/>
                    </a:lnTo>
                    <a:lnTo>
                      <a:pt x="2" y="14"/>
                    </a:lnTo>
                    <a:lnTo>
                      <a:pt x="0" y="8"/>
                    </a:lnTo>
                    <a:lnTo>
                      <a:pt x="0" y="2"/>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4" name="Freeform 1814"/>
              <p:cNvSpPr>
                <a:spLocks/>
              </p:cNvSpPr>
              <p:nvPr/>
            </p:nvSpPr>
            <p:spPr bwMode="gray">
              <a:xfrm>
                <a:off x="5937734" y="5441313"/>
                <a:ext cx="199434" cy="193286"/>
              </a:xfrm>
              <a:custGeom>
                <a:avLst/>
                <a:gdLst>
                  <a:gd name="T0" fmla="*/ 10188 w 136"/>
                  <a:gd name="T1" fmla="*/ 7824 h 140"/>
                  <a:gd name="T2" fmla="*/ 10188 w 136"/>
                  <a:gd name="T3" fmla="*/ 7055 h 140"/>
                  <a:gd name="T4" fmla="*/ 10667 w 136"/>
                  <a:gd name="T5" fmla="*/ 5878 h 140"/>
                  <a:gd name="T6" fmla="*/ 10660 w 136"/>
                  <a:gd name="T7" fmla="*/ 5017 h 140"/>
                  <a:gd name="T8" fmla="*/ 10964 w 136"/>
                  <a:gd name="T9" fmla="*/ 4451 h 140"/>
                  <a:gd name="T10" fmla="*/ 10007 w 136"/>
                  <a:gd name="T11" fmla="*/ 4046 h 140"/>
                  <a:gd name="T12" fmla="*/ 8949 w 136"/>
                  <a:gd name="T13" fmla="*/ 4176 h 140"/>
                  <a:gd name="T14" fmla="*/ 8168 w 136"/>
                  <a:gd name="T15" fmla="*/ 4451 h 140"/>
                  <a:gd name="T16" fmla="*/ 8352 w 136"/>
                  <a:gd name="T17" fmla="*/ 3292 h 140"/>
                  <a:gd name="T18" fmla="*/ 7104 w 136"/>
                  <a:gd name="T19" fmla="*/ 3115 h 140"/>
                  <a:gd name="T20" fmla="*/ 6989 w 136"/>
                  <a:gd name="T21" fmla="*/ 2128 h 140"/>
                  <a:gd name="T22" fmla="*/ 6484 w 136"/>
                  <a:gd name="T23" fmla="*/ 2341 h 140"/>
                  <a:gd name="T24" fmla="*/ 6211 w 136"/>
                  <a:gd name="T25" fmla="*/ 1759 h 140"/>
                  <a:gd name="T26" fmla="*/ 6166 w 136"/>
                  <a:gd name="T27" fmla="*/ 1093 h 140"/>
                  <a:gd name="T28" fmla="*/ 5402 w 136"/>
                  <a:gd name="T29" fmla="*/ 1322 h 140"/>
                  <a:gd name="T30" fmla="*/ 4427 w 136"/>
                  <a:gd name="T31" fmla="*/ 904 h 140"/>
                  <a:gd name="T32" fmla="*/ 4427 w 136"/>
                  <a:gd name="T33" fmla="*/ 2 h 140"/>
                  <a:gd name="T34" fmla="*/ 4023 w 136"/>
                  <a:gd name="T35" fmla="*/ 0 h 140"/>
                  <a:gd name="T36" fmla="*/ 3567 w 136"/>
                  <a:gd name="T37" fmla="*/ 617 h 140"/>
                  <a:gd name="T38" fmla="*/ 2804 w 136"/>
                  <a:gd name="T39" fmla="*/ 904 h 140"/>
                  <a:gd name="T40" fmla="*/ 3352 w 136"/>
                  <a:gd name="T41" fmla="*/ 1599 h 140"/>
                  <a:gd name="T42" fmla="*/ 3352 w 136"/>
                  <a:gd name="T43" fmla="*/ 2575 h 140"/>
                  <a:gd name="T44" fmla="*/ 3256 w 136"/>
                  <a:gd name="T45" fmla="*/ 2852 h 140"/>
                  <a:gd name="T46" fmla="*/ 2336 w 136"/>
                  <a:gd name="T47" fmla="*/ 3292 h 140"/>
                  <a:gd name="T48" fmla="*/ 2276 w 136"/>
                  <a:gd name="T49" fmla="*/ 3678 h 140"/>
                  <a:gd name="T50" fmla="*/ 2732 w 136"/>
                  <a:gd name="T51" fmla="*/ 3796 h 140"/>
                  <a:gd name="T52" fmla="*/ 2732 w 136"/>
                  <a:gd name="T53" fmla="*/ 4176 h 140"/>
                  <a:gd name="T54" fmla="*/ 1731 w 136"/>
                  <a:gd name="T55" fmla="*/ 4858 h 140"/>
                  <a:gd name="T56" fmla="*/ 913 w 136"/>
                  <a:gd name="T57" fmla="*/ 5301 h 140"/>
                  <a:gd name="T58" fmla="*/ 760 w 136"/>
                  <a:gd name="T59" fmla="*/ 5878 h 140"/>
                  <a:gd name="T60" fmla="*/ 2 w 136"/>
                  <a:gd name="T61" fmla="*/ 5878 h 140"/>
                  <a:gd name="T62" fmla="*/ 0 w 136"/>
                  <a:gd name="T63" fmla="*/ 6466 h 140"/>
                  <a:gd name="T64" fmla="*/ 528 w 136"/>
                  <a:gd name="T65" fmla="*/ 6725 h 140"/>
                  <a:gd name="T66" fmla="*/ 4 w 136"/>
                  <a:gd name="T67" fmla="*/ 7346 h 140"/>
                  <a:gd name="T68" fmla="*/ 4 w 136"/>
                  <a:gd name="T69" fmla="*/ 7824 h 140"/>
                  <a:gd name="T70" fmla="*/ 1316 w 136"/>
                  <a:gd name="T71" fmla="*/ 8228 h 140"/>
                  <a:gd name="T72" fmla="*/ 1442 w 136"/>
                  <a:gd name="T73" fmla="*/ 9390 h 140"/>
                  <a:gd name="T74" fmla="*/ 2077 w 136"/>
                  <a:gd name="T75" fmla="*/ 9624 h 140"/>
                  <a:gd name="T76" fmla="*/ 3256 w 136"/>
                  <a:gd name="T77" fmla="*/ 9956 h 140"/>
                  <a:gd name="T78" fmla="*/ 3567 w 136"/>
                  <a:gd name="T79" fmla="*/ 10586 h 140"/>
                  <a:gd name="T80" fmla="*/ 4023 w 136"/>
                  <a:gd name="T81" fmla="*/ 12440 h 140"/>
                  <a:gd name="T82" fmla="*/ 4108 w 136"/>
                  <a:gd name="T83" fmla="*/ 13512 h 140"/>
                  <a:gd name="T84" fmla="*/ 5139 w 136"/>
                  <a:gd name="T85" fmla="*/ 13291 h 140"/>
                  <a:gd name="T86" fmla="*/ 4931 w 136"/>
                  <a:gd name="T87" fmla="*/ 11832 h 140"/>
                  <a:gd name="T88" fmla="*/ 6166 w 136"/>
                  <a:gd name="T89" fmla="*/ 10831 h 140"/>
                  <a:gd name="T90" fmla="*/ 6989 w 136"/>
                  <a:gd name="T91" fmla="*/ 9956 h 140"/>
                  <a:gd name="T92" fmla="*/ 8108 w 136"/>
                  <a:gd name="T93" fmla="*/ 10952 h 140"/>
                  <a:gd name="T94" fmla="*/ 8168 w 136"/>
                  <a:gd name="T95" fmla="*/ 9624 h 140"/>
                  <a:gd name="T96" fmla="*/ 8527 w 136"/>
                  <a:gd name="T97" fmla="*/ 9492 h 140"/>
                  <a:gd name="T98" fmla="*/ 10007 w 136"/>
                  <a:gd name="T99" fmla="*/ 9037 h 140"/>
                  <a:gd name="T100" fmla="*/ 10188 w 136"/>
                  <a:gd name="T101" fmla="*/ 7824 h 1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140"/>
                  <a:gd name="T155" fmla="*/ 136 w 136"/>
                  <a:gd name="T156" fmla="*/ 140 h 1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140">
                    <a:moveTo>
                      <a:pt x="128" y="80"/>
                    </a:moveTo>
                    <a:lnTo>
                      <a:pt x="128" y="72"/>
                    </a:lnTo>
                    <a:lnTo>
                      <a:pt x="134" y="60"/>
                    </a:lnTo>
                    <a:lnTo>
                      <a:pt x="132" y="52"/>
                    </a:lnTo>
                    <a:lnTo>
                      <a:pt x="136" y="46"/>
                    </a:lnTo>
                    <a:lnTo>
                      <a:pt x="124" y="42"/>
                    </a:lnTo>
                    <a:lnTo>
                      <a:pt x="112" y="44"/>
                    </a:lnTo>
                    <a:lnTo>
                      <a:pt x="102" y="46"/>
                    </a:lnTo>
                    <a:lnTo>
                      <a:pt x="104" y="34"/>
                    </a:lnTo>
                    <a:lnTo>
                      <a:pt x="90" y="32"/>
                    </a:lnTo>
                    <a:lnTo>
                      <a:pt x="88" y="22"/>
                    </a:lnTo>
                    <a:lnTo>
                      <a:pt x="82" y="24"/>
                    </a:lnTo>
                    <a:lnTo>
                      <a:pt x="78" y="18"/>
                    </a:lnTo>
                    <a:lnTo>
                      <a:pt x="76" y="12"/>
                    </a:lnTo>
                    <a:lnTo>
                      <a:pt x="68" y="14"/>
                    </a:lnTo>
                    <a:lnTo>
                      <a:pt x="56" y="10"/>
                    </a:lnTo>
                    <a:lnTo>
                      <a:pt x="56" y="2"/>
                    </a:lnTo>
                    <a:lnTo>
                      <a:pt x="50" y="0"/>
                    </a:lnTo>
                    <a:lnTo>
                      <a:pt x="44" y="6"/>
                    </a:lnTo>
                    <a:lnTo>
                      <a:pt x="36" y="10"/>
                    </a:lnTo>
                    <a:lnTo>
                      <a:pt x="42" y="16"/>
                    </a:lnTo>
                    <a:lnTo>
                      <a:pt x="42" y="26"/>
                    </a:lnTo>
                    <a:lnTo>
                      <a:pt x="40" y="30"/>
                    </a:lnTo>
                    <a:lnTo>
                      <a:pt x="30" y="34"/>
                    </a:lnTo>
                    <a:lnTo>
                      <a:pt x="28" y="38"/>
                    </a:lnTo>
                    <a:lnTo>
                      <a:pt x="34" y="40"/>
                    </a:lnTo>
                    <a:lnTo>
                      <a:pt x="34" y="44"/>
                    </a:lnTo>
                    <a:lnTo>
                      <a:pt x="22" y="50"/>
                    </a:lnTo>
                    <a:lnTo>
                      <a:pt x="12" y="54"/>
                    </a:lnTo>
                    <a:lnTo>
                      <a:pt x="10" y="60"/>
                    </a:lnTo>
                    <a:lnTo>
                      <a:pt x="2" y="60"/>
                    </a:lnTo>
                    <a:lnTo>
                      <a:pt x="0" y="66"/>
                    </a:lnTo>
                    <a:lnTo>
                      <a:pt x="6" y="70"/>
                    </a:lnTo>
                    <a:lnTo>
                      <a:pt x="4" y="76"/>
                    </a:lnTo>
                    <a:lnTo>
                      <a:pt x="4" y="80"/>
                    </a:lnTo>
                    <a:lnTo>
                      <a:pt x="16" y="86"/>
                    </a:lnTo>
                    <a:lnTo>
                      <a:pt x="18" y="96"/>
                    </a:lnTo>
                    <a:lnTo>
                      <a:pt x="26" y="100"/>
                    </a:lnTo>
                    <a:lnTo>
                      <a:pt x="40" y="104"/>
                    </a:lnTo>
                    <a:lnTo>
                      <a:pt x="44" y="110"/>
                    </a:lnTo>
                    <a:lnTo>
                      <a:pt x="50" y="128"/>
                    </a:lnTo>
                    <a:lnTo>
                      <a:pt x="52" y="140"/>
                    </a:lnTo>
                    <a:lnTo>
                      <a:pt x="64" y="138"/>
                    </a:lnTo>
                    <a:lnTo>
                      <a:pt x="62" y="122"/>
                    </a:lnTo>
                    <a:lnTo>
                      <a:pt x="76" y="112"/>
                    </a:lnTo>
                    <a:lnTo>
                      <a:pt x="88" y="104"/>
                    </a:lnTo>
                    <a:lnTo>
                      <a:pt x="100" y="114"/>
                    </a:lnTo>
                    <a:lnTo>
                      <a:pt x="102" y="100"/>
                    </a:lnTo>
                    <a:lnTo>
                      <a:pt x="108" y="98"/>
                    </a:lnTo>
                    <a:lnTo>
                      <a:pt x="124" y="94"/>
                    </a:lnTo>
                    <a:lnTo>
                      <a:pt x="128" y="8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5" name="Freeform 1815"/>
              <p:cNvSpPr>
                <a:spLocks/>
              </p:cNvSpPr>
              <p:nvPr/>
            </p:nvSpPr>
            <p:spPr bwMode="gray">
              <a:xfrm>
                <a:off x="5770029" y="5436597"/>
                <a:ext cx="199434" cy="221575"/>
              </a:xfrm>
              <a:custGeom>
                <a:avLst/>
                <a:gdLst>
                  <a:gd name="T0" fmla="*/ 9342 w 136"/>
                  <a:gd name="T1" fmla="*/ 6347 h 158"/>
                  <a:gd name="T2" fmla="*/ 8168 w 136"/>
                  <a:gd name="T3" fmla="*/ 7505 h 158"/>
                  <a:gd name="T4" fmla="*/ 7657 w 136"/>
                  <a:gd name="T5" fmla="*/ 6854 h 158"/>
                  <a:gd name="T6" fmla="*/ 8108 w 136"/>
                  <a:gd name="T7" fmla="*/ 6260 h 158"/>
                  <a:gd name="T8" fmla="*/ 7104 w 136"/>
                  <a:gd name="T9" fmla="*/ 6260 h 158"/>
                  <a:gd name="T10" fmla="*/ 5797 w 136"/>
                  <a:gd name="T11" fmla="*/ 9123 h 158"/>
                  <a:gd name="T12" fmla="*/ 5402 w 136"/>
                  <a:gd name="T13" fmla="*/ 9633 h 158"/>
                  <a:gd name="T14" fmla="*/ 5891 w 136"/>
                  <a:gd name="T15" fmla="*/ 10441 h 158"/>
                  <a:gd name="T16" fmla="*/ 5891 w 136"/>
                  <a:gd name="T17" fmla="*/ 12321 h 158"/>
                  <a:gd name="T18" fmla="*/ 4931 w 136"/>
                  <a:gd name="T19" fmla="*/ 11702 h 158"/>
                  <a:gd name="T20" fmla="*/ 4931 w 136"/>
                  <a:gd name="T21" fmla="*/ 10981 h 158"/>
                  <a:gd name="T22" fmla="*/ 3256 w 136"/>
                  <a:gd name="T23" fmla="*/ 9536 h 158"/>
                  <a:gd name="T24" fmla="*/ 2336 w 136"/>
                  <a:gd name="T25" fmla="*/ 9536 h 158"/>
                  <a:gd name="T26" fmla="*/ 1580 w 136"/>
                  <a:gd name="T27" fmla="*/ 8914 h 158"/>
                  <a:gd name="T28" fmla="*/ 1731 w 136"/>
                  <a:gd name="T29" fmla="*/ 8223 h 158"/>
                  <a:gd name="T30" fmla="*/ 760 w 136"/>
                  <a:gd name="T31" fmla="*/ 8332 h 158"/>
                  <a:gd name="T32" fmla="*/ 2 w 136"/>
                  <a:gd name="T33" fmla="*/ 8141 h 158"/>
                  <a:gd name="T34" fmla="*/ 528 w 136"/>
                  <a:gd name="T35" fmla="*/ 7640 h 158"/>
                  <a:gd name="T36" fmla="*/ 633 w 136"/>
                  <a:gd name="T37" fmla="*/ 6950 h 158"/>
                  <a:gd name="T38" fmla="*/ 760 w 136"/>
                  <a:gd name="T39" fmla="*/ 6634 h 158"/>
                  <a:gd name="T40" fmla="*/ 4 w 136"/>
                  <a:gd name="T41" fmla="*/ 5534 h 158"/>
                  <a:gd name="T42" fmla="*/ 0 w 136"/>
                  <a:gd name="T43" fmla="*/ 5054 h 158"/>
                  <a:gd name="T44" fmla="*/ 2 w 136"/>
                  <a:gd name="T45" fmla="*/ 3980 h 158"/>
                  <a:gd name="T46" fmla="*/ 913 w 136"/>
                  <a:gd name="T47" fmla="*/ 3940 h 158"/>
                  <a:gd name="T48" fmla="*/ 760 w 136"/>
                  <a:gd name="T49" fmla="*/ 2766 h 158"/>
                  <a:gd name="T50" fmla="*/ 1096 w 136"/>
                  <a:gd name="T51" fmla="*/ 2053 h 158"/>
                  <a:gd name="T52" fmla="*/ 1580 w 136"/>
                  <a:gd name="T53" fmla="*/ 1428 h 158"/>
                  <a:gd name="T54" fmla="*/ 2276 w 136"/>
                  <a:gd name="T55" fmla="*/ 1304 h 158"/>
                  <a:gd name="T56" fmla="*/ 2804 w 136"/>
                  <a:gd name="T57" fmla="*/ 1564 h 158"/>
                  <a:gd name="T58" fmla="*/ 2732 w 136"/>
                  <a:gd name="T59" fmla="*/ 757 h 158"/>
                  <a:gd name="T60" fmla="*/ 2077 w 136"/>
                  <a:gd name="T61" fmla="*/ 2 h 158"/>
                  <a:gd name="T62" fmla="*/ 3352 w 136"/>
                  <a:gd name="T63" fmla="*/ 0 h 158"/>
                  <a:gd name="T64" fmla="*/ 3567 w 136"/>
                  <a:gd name="T65" fmla="*/ 526 h 158"/>
                  <a:gd name="T66" fmla="*/ 4108 w 136"/>
                  <a:gd name="T67" fmla="*/ 757 h 158"/>
                  <a:gd name="T68" fmla="*/ 4691 w 136"/>
                  <a:gd name="T69" fmla="*/ 757 h 158"/>
                  <a:gd name="T70" fmla="*/ 5291 w 136"/>
                  <a:gd name="T71" fmla="*/ 1304 h 158"/>
                  <a:gd name="T72" fmla="*/ 6379 w 136"/>
                  <a:gd name="T73" fmla="*/ 2248 h 158"/>
                  <a:gd name="T74" fmla="*/ 6946 w 136"/>
                  <a:gd name="T75" fmla="*/ 2053 h 158"/>
                  <a:gd name="T76" fmla="*/ 7104 w 136"/>
                  <a:gd name="T77" fmla="*/ 2695 h 158"/>
                  <a:gd name="T78" fmla="*/ 7747 w 136"/>
                  <a:gd name="T79" fmla="*/ 2695 h 158"/>
                  <a:gd name="T80" fmla="*/ 8108 w 136"/>
                  <a:gd name="T81" fmla="*/ 2307 h 158"/>
                  <a:gd name="T82" fmla="*/ 8883 w 136"/>
                  <a:gd name="T83" fmla="*/ 2766 h 158"/>
                  <a:gd name="T84" fmla="*/ 9617 w 136"/>
                  <a:gd name="T85" fmla="*/ 3286 h 158"/>
                  <a:gd name="T86" fmla="*/ 10070 w 136"/>
                  <a:gd name="T87" fmla="*/ 3211 h 158"/>
                  <a:gd name="T88" fmla="*/ 10964 w 136"/>
                  <a:gd name="T89" fmla="*/ 3598 h 158"/>
                  <a:gd name="T90" fmla="*/ 10964 w 136"/>
                  <a:gd name="T91" fmla="*/ 3980 h 158"/>
                  <a:gd name="T92" fmla="*/ 10660 w 136"/>
                  <a:gd name="T93" fmla="*/ 4242 h 158"/>
                  <a:gd name="T94" fmla="*/ 10070 w 136"/>
                  <a:gd name="T95" fmla="*/ 4355 h 158"/>
                  <a:gd name="T96" fmla="*/ 10007 w 136"/>
                  <a:gd name="T97" fmla="*/ 4772 h 158"/>
                  <a:gd name="T98" fmla="*/ 9250 w 136"/>
                  <a:gd name="T99" fmla="*/ 4772 h 158"/>
                  <a:gd name="T100" fmla="*/ 9150 w 136"/>
                  <a:gd name="T101" fmla="*/ 5225 h 158"/>
                  <a:gd name="T102" fmla="*/ 9617 w 136"/>
                  <a:gd name="T103" fmla="*/ 5663 h 158"/>
                  <a:gd name="T104" fmla="*/ 9342 w 136"/>
                  <a:gd name="T105" fmla="*/ 6098 h 158"/>
                  <a:gd name="T106" fmla="*/ 9342 w 136"/>
                  <a:gd name="T107" fmla="*/ 6347 h 1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6"/>
                  <a:gd name="T163" fmla="*/ 0 h 158"/>
                  <a:gd name="T164" fmla="*/ 136 w 136"/>
                  <a:gd name="T165" fmla="*/ 158 h 1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6" h="158">
                    <a:moveTo>
                      <a:pt x="118" y="82"/>
                    </a:moveTo>
                    <a:lnTo>
                      <a:pt x="102" y="96"/>
                    </a:lnTo>
                    <a:lnTo>
                      <a:pt x="96" y="88"/>
                    </a:lnTo>
                    <a:lnTo>
                      <a:pt x="100" y="80"/>
                    </a:lnTo>
                    <a:lnTo>
                      <a:pt x="90" y="80"/>
                    </a:lnTo>
                    <a:lnTo>
                      <a:pt x="72" y="118"/>
                    </a:lnTo>
                    <a:lnTo>
                      <a:pt x="68" y="124"/>
                    </a:lnTo>
                    <a:lnTo>
                      <a:pt x="74" y="134"/>
                    </a:lnTo>
                    <a:lnTo>
                      <a:pt x="74" y="158"/>
                    </a:lnTo>
                    <a:lnTo>
                      <a:pt x="62" y="150"/>
                    </a:lnTo>
                    <a:lnTo>
                      <a:pt x="62" y="142"/>
                    </a:lnTo>
                    <a:lnTo>
                      <a:pt x="40" y="122"/>
                    </a:lnTo>
                    <a:lnTo>
                      <a:pt x="30" y="122"/>
                    </a:lnTo>
                    <a:lnTo>
                      <a:pt x="20" y="114"/>
                    </a:lnTo>
                    <a:lnTo>
                      <a:pt x="22" y="106"/>
                    </a:lnTo>
                    <a:lnTo>
                      <a:pt x="10" y="108"/>
                    </a:lnTo>
                    <a:lnTo>
                      <a:pt x="2" y="104"/>
                    </a:lnTo>
                    <a:lnTo>
                      <a:pt x="6" y="100"/>
                    </a:lnTo>
                    <a:lnTo>
                      <a:pt x="8" y="90"/>
                    </a:lnTo>
                    <a:lnTo>
                      <a:pt x="10" y="84"/>
                    </a:lnTo>
                    <a:lnTo>
                      <a:pt x="4" y="70"/>
                    </a:lnTo>
                    <a:lnTo>
                      <a:pt x="0" y="64"/>
                    </a:lnTo>
                    <a:lnTo>
                      <a:pt x="2" y="52"/>
                    </a:lnTo>
                    <a:lnTo>
                      <a:pt x="12" y="50"/>
                    </a:lnTo>
                    <a:lnTo>
                      <a:pt x="10" y="36"/>
                    </a:lnTo>
                    <a:lnTo>
                      <a:pt x="14" y="26"/>
                    </a:lnTo>
                    <a:lnTo>
                      <a:pt x="20" y="18"/>
                    </a:lnTo>
                    <a:lnTo>
                      <a:pt x="28" y="16"/>
                    </a:lnTo>
                    <a:lnTo>
                      <a:pt x="36" y="20"/>
                    </a:lnTo>
                    <a:lnTo>
                      <a:pt x="34" y="10"/>
                    </a:lnTo>
                    <a:lnTo>
                      <a:pt x="26" y="2"/>
                    </a:lnTo>
                    <a:lnTo>
                      <a:pt x="42" y="0"/>
                    </a:lnTo>
                    <a:lnTo>
                      <a:pt x="44" y="6"/>
                    </a:lnTo>
                    <a:lnTo>
                      <a:pt x="52" y="10"/>
                    </a:lnTo>
                    <a:lnTo>
                      <a:pt x="58" y="10"/>
                    </a:lnTo>
                    <a:lnTo>
                      <a:pt x="66" y="16"/>
                    </a:lnTo>
                    <a:lnTo>
                      <a:pt x="80" y="28"/>
                    </a:lnTo>
                    <a:lnTo>
                      <a:pt x="86" y="26"/>
                    </a:lnTo>
                    <a:lnTo>
                      <a:pt x="90" y="34"/>
                    </a:lnTo>
                    <a:lnTo>
                      <a:pt x="98" y="34"/>
                    </a:lnTo>
                    <a:lnTo>
                      <a:pt x="100" y="30"/>
                    </a:lnTo>
                    <a:lnTo>
                      <a:pt x="110" y="36"/>
                    </a:lnTo>
                    <a:lnTo>
                      <a:pt x="120" y="42"/>
                    </a:lnTo>
                    <a:lnTo>
                      <a:pt x="126" y="40"/>
                    </a:lnTo>
                    <a:lnTo>
                      <a:pt x="136" y="46"/>
                    </a:lnTo>
                    <a:lnTo>
                      <a:pt x="136" y="52"/>
                    </a:lnTo>
                    <a:lnTo>
                      <a:pt x="132" y="54"/>
                    </a:lnTo>
                    <a:lnTo>
                      <a:pt x="126" y="56"/>
                    </a:lnTo>
                    <a:lnTo>
                      <a:pt x="124" y="62"/>
                    </a:lnTo>
                    <a:lnTo>
                      <a:pt x="116" y="62"/>
                    </a:lnTo>
                    <a:lnTo>
                      <a:pt x="114" y="68"/>
                    </a:lnTo>
                    <a:lnTo>
                      <a:pt x="120" y="72"/>
                    </a:lnTo>
                    <a:lnTo>
                      <a:pt x="118" y="78"/>
                    </a:lnTo>
                    <a:lnTo>
                      <a:pt x="118" y="8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76" name="Freeform 1816"/>
              <p:cNvSpPr>
                <a:spLocks/>
              </p:cNvSpPr>
              <p:nvPr/>
            </p:nvSpPr>
            <p:spPr bwMode="gray">
              <a:xfrm>
                <a:off x="4827251" y="4979309"/>
                <a:ext cx="22662" cy="32999"/>
              </a:xfrm>
              <a:custGeom>
                <a:avLst/>
                <a:gdLst>
                  <a:gd name="T0" fmla="*/ 2687 w 14"/>
                  <a:gd name="T1" fmla="*/ 0 h 24"/>
                  <a:gd name="T2" fmla="*/ 5987 w 14"/>
                  <a:gd name="T3" fmla="*/ 2 h 24"/>
                  <a:gd name="T4" fmla="*/ 8488 w 14"/>
                  <a:gd name="T5" fmla="*/ 3630 h 24"/>
                  <a:gd name="T6" fmla="*/ 7427 w 14"/>
                  <a:gd name="T7" fmla="*/ 5814 h 24"/>
                  <a:gd name="T8" fmla="*/ 5987 w 14"/>
                  <a:gd name="T9" fmla="*/ 6866 h 24"/>
                  <a:gd name="T10" fmla="*/ 0 w 14"/>
                  <a:gd name="T11" fmla="*/ 6275 h 24"/>
                  <a:gd name="T12" fmla="*/ 0 w 14"/>
                  <a:gd name="T13" fmla="*/ 4084 h 24"/>
                  <a:gd name="T14" fmla="*/ 0 w 14"/>
                  <a:gd name="T15" fmla="*/ 1414 h 24"/>
                  <a:gd name="T16" fmla="*/ 2687 w 14"/>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4" y="0"/>
                    </a:moveTo>
                    <a:lnTo>
                      <a:pt x="10" y="2"/>
                    </a:lnTo>
                    <a:lnTo>
                      <a:pt x="14" y="12"/>
                    </a:lnTo>
                    <a:lnTo>
                      <a:pt x="12" y="20"/>
                    </a:lnTo>
                    <a:lnTo>
                      <a:pt x="10" y="24"/>
                    </a:lnTo>
                    <a:lnTo>
                      <a:pt x="0" y="22"/>
                    </a:lnTo>
                    <a:lnTo>
                      <a:pt x="0" y="14"/>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nvGrpSpPr>
              <p:cNvPr id="6" name="Group 1817"/>
              <p:cNvGrpSpPr>
                <a:grpSpLocks/>
              </p:cNvGrpSpPr>
              <p:nvPr/>
            </p:nvGrpSpPr>
            <p:grpSpPr bwMode="gray">
              <a:xfrm>
                <a:off x="6013998" y="5549070"/>
                <a:ext cx="1012054" cy="951758"/>
                <a:chOff x="4222" y="3255"/>
                <a:chExt cx="755" cy="752"/>
              </a:xfrm>
              <a:solidFill>
                <a:schemeClr val="bg1">
                  <a:lumMod val="75000"/>
                </a:schemeClr>
              </a:solidFill>
            </p:grpSpPr>
            <p:sp>
              <p:nvSpPr>
                <p:cNvPr id="105" name="Freeform 1818"/>
                <p:cNvSpPr>
                  <a:spLocks/>
                </p:cNvSpPr>
                <p:nvPr/>
              </p:nvSpPr>
              <p:spPr bwMode="gray">
                <a:xfrm>
                  <a:off x="4222" y="3255"/>
                  <a:ext cx="491" cy="629"/>
                </a:xfrm>
                <a:custGeom>
                  <a:avLst/>
                  <a:gdLst>
                    <a:gd name="T0" fmla="*/ 23109 w 448"/>
                    <a:gd name="T1" fmla="*/ 4046 h 574"/>
                    <a:gd name="T2" fmla="*/ 32447 w 448"/>
                    <a:gd name="T3" fmla="*/ 3692 h 574"/>
                    <a:gd name="T4" fmla="*/ 36508 w 448"/>
                    <a:gd name="T5" fmla="*/ 2126 h 574"/>
                    <a:gd name="T6" fmla="*/ 32270 w 448"/>
                    <a:gd name="T7" fmla="*/ 7470 h 574"/>
                    <a:gd name="T8" fmla="*/ 25372 w 448"/>
                    <a:gd name="T9" fmla="*/ 8718 h 574"/>
                    <a:gd name="T10" fmla="*/ 20397 w 448"/>
                    <a:gd name="T11" fmla="*/ 10512 h 574"/>
                    <a:gd name="T12" fmla="*/ 23778 w 448"/>
                    <a:gd name="T13" fmla="*/ 13533 h 574"/>
                    <a:gd name="T14" fmla="*/ 22365 w 448"/>
                    <a:gd name="T15" fmla="*/ 13884 h 574"/>
                    <a:gd name="T16" fmla="*/ 22591 w 448"/>
                    <a:gd name="T17" fmla="*/ 15425 h 574"/>
                    <a:gd name="T18" fmla="*/ 20613 w 448"/>
                    <a:gd name="T19" fmla="*/ 15214 h 574"/>
                    <a:gd name="T20" fmla="*/ 20397 w 448"/>
                    <a:gd name="T21" fmla="*/ 16921 h 574"/>
                    <a:gd name="T22" fmla="*/ 18611 w 448"/>
                    <a:gd name="T23" fmla="*/ 16151 h 574"/>
                    <a:gd name="T24" fmla="*/ 15500 w 448"/>
                    <a:gd name="T25" fmla="*/ 12623 h 574"/>
                    <a:gd name="T26" fmla="*/ 16807 w 448"/>
                    <a:gd name="T27" fmla="*/ 19921 h 574"/>
                    <a:gd name="T28" fmla="*/ 19356 w 448"/>
                    <a:gd name="T29" fmla="*/ 23922 h 574"/>
                    <a:gd name="T30" fmla="*/ 19928 w 448"/>
                    <a:gd name="T31" fmla="*/ 24541 h 574"/>
                    <a:gd name="T32" fmla="*/ 25888 w 448"/>
                    <a:gd name="T33" fmla="*/ 26781 h 574"/>
                    <a:gd name="T34" fmla="*/ 29398 w 448"/>
                    <a:gd name="T35" fmla="*/ 30306 h 574"/>
                    <a:gd name="T36" fmla="*/ 27807 w 448"/>
                    <a:gd name="T37" fmla="*/ 31005 h 574"/>
                    <a:gd name="T38" fmla="*/ 23991 w 448"/>
                    <a:gd name="T39" fmla="*/ 29289 h 574"/>
                    <a:gd name="T40" fmla="*/ 20188 w 448"/>
                    <a:gd name="T41" fmla="*/ 26468 h 574"/>
                    <a:gd name="T42" fmla="*/ 17845 w 448"/>
                    <a:gd name="T43" fmla="*/ 26781 h 574"/>
                    <a:gd name="T44" fmla="*/ 16981 w 448"/>
                    <a:gd name="T45" fmla="*/ 26940 h 574"/>
                    <a:gd name="T46" fmla="*/ 20613 w 448"/>
                    <a:gd name="T47" fmla="*/ 27643 h 574"/>
                    <a:gd name="T48" fmla="*/ 23109 w 448"/>
                    <a:gd name="T49" fmla="*/ 29289 h 574"/>
                    <a:gd name="T50" fmla="*/ 26060 w 448"/>
                    <a:gd name="T51" fmla="*/ 31161 h 574"/>
                    <a:gd name="T52" fmla="*/ 26856 w 448"/>
                    <a:gd name="T53" fmla="*/ 34664 h 574"/>
                    <a:gd name="T54" fmla="*/ 23621 w 448"/>
                    <a:gd name="T55" fmla="*/ 32960 h 574"/>
                    <a:gd name="T56" fmla="*/ 22355 w 448"/>
                    <a:gd name="T57" fmla="*/ 32872 h 574"/>
                    <a:gd name="T58" fmla="*/ 20188 w 448"/>
                    <a:gd name="T59" fmla="*/ 34494 h 574"/>
                    <a:gd name="T60" fmla="*/ 22355 w 448"/>
                    <a:gd name="T61" fmla="*/ 36493 h 574"/>
                    <a:gd name="T62" fmla="*/ 23621 w 448"/>
                    <a:gd name="T63" fmla="*/ 36376 h 574"/>
                    <a:gd name="T64" fmla="*/ 21931 w 448"/>
                    <a:gd name="T65" fmla="*/ 38513 h 574"/>
                    <a:gd name="T66" fmla="*/ 19665 w 448"/>
                    <a:gd name="T67" fmla="*/ 37026 h 574"/>
                    <a:gd name="T68" fmla="*/ 21123 w 448"/>
                    <a:gd name="T69" fmla="*/ 40779 h 574"/>
                    <a:gd name="T70" fmla="*/ 22126 w 448"/>
                    <a:gd name="T71" fmla="*/ 44114 h 574"/>
                    <a:gd name="T72" fmla="*/ 22126 w 448"/>
                    <a:gd name="T73" fmla="*/ 45029 h 574"/>
                    <a:gd name="T74" fmla="*/ 20397 w 448"/>
                    <a:gd name="T75" fmla="*/ 43143 h 574"/>
                    <a:gd name="T76" fmla="*/ 18619 w 448"/>
                    <a:gd name="T77" fmla="*/ 45714 h 574"/>
                    <a:gd name="T78" fmla="*/ 17845 w 448"/>
                    <a:gd name="T79" fmla="*/ 44751 h 574"/>
                    <a:gd name="T80" fmla="*/ 15710 w 448"/>
                    <a:gd name="T81" fmla="*/ 42688 h 574"/>
                    <a:gd name="T82" fmla="*/ 14640 w 448"/>
                    <a:gd name="T83" fmla="*/ 43570 h 574"/>
                    <a:gd name="T84" fmla="*/ 13321 w 448"/>
                    <a:gd name="T85" fmla="*/ 43822 h 574"/>
                    <a:gd name="T86" fmla="*/ 12729 w 448"/>
                    <a:gd name="T87" fmla="*/ 40132 h 574"/>
                    <a:gd name="T88" fmla="*/ 8447 w 448"/>
                    <a:gd name="T89" fmla="*/ 36493 h 574"/>
                    <a:gd name="T90" fmla="*/ 10353 w 448"/>
                    <a:gd name="T91" fmla="*/ 33700 h 574"/>
                    <a:gd name="T92" fmla="*/ 14640 w 448"/>
                    <a:gd name="T93" fmla="*/ 32580 h 574"/>
                    <a:gd name="T94" fmla="*/ 19539 w 448"/>
                    <a:gd name="T95" fmla="*/ 33525 h 574"/>
                    <a:gd name="T96" fmla="*/ 20188 w 448"/>
                    <a:gd name="T97" fmla="*/ 31405 h 574"/>
                    <a:gd name="T98" fmla="*/ 16659 w 448"/>
                    <a:gd name="T99" fmla="*/ 31005 h 574"/>
                    <a:gd name="T100" fmla="*/ 12518 w 448"/>
                    <a:gd name="T101" fmla="*/ 31161 h 574"/>
                    <a:gd name="T102" fmla="*/ 8944 w 448"/>
                    <a:gd name="T103" fmla="*/ 31517 h 574"/>
                    <a:gd name="T104" fmla="*/ 6444 w 448"/>
                    <a:gd name="T105" fmla="*/ 30594 h 574"/>
                    <a:gd name="T106" fmla="*/ 4435 w 448"/>
                    <a:gd name="T107" fmla="*/ 30753 h 574"/>
                    <a:gd name="T108" fmla="*/ 4873 w 448"/>
                    <a:gd name="T109" fmla="*/ 27966 h 574"/>
                    <a:gd name="T110" fmla="*/ 5854 w 448"/>
                    <a:gd name="T111" fmla="*/ 27303 h 574"/>
                    <a:gd name="T112" fmla="*/ 2806 w 448"/>
                    <a:gd name="T113" fmla="*/ 26276 h 574"/>
                    <a:gd name="T114" fmla="*/ 777 w 448"/>
                    <a:gd name="T115" fmla="*/ 21765 h 574"/>
                    <a:gd name="T116" fmla="*/ 2566 w 448"/>
                    <a:gd name="T117" fmla="*/ 17494 h 574"/>
                    <a:gd name="T118" fmla="*/ 6199 w 448"/>
                    <a:gd name="T119" fmla="*/ 11735 h 574"/>
                    <a:gd name="T120" fmla="*/ 13869 w 448"/>
                    <a:gd name="T121" fmla="*/ 8414 h 5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8"/>
                    <a:gd name="T184" fmla="*/ 0 h 574"/>
                    <a:gd name="T185" fmla="*/ 448 w 448"/>
                    <a:gd name="T186" fmla="*/ 574 h 5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8" h="574">
                      <a:moveTo>
                        <a:pt x="180" y="86"/>
                      </a:moveTo>
                      <a:lnTo>
                        <a:pt x="198" y="86"/>
                      </a:lnTo>
                      <a:lnTo>
                        <a:pt x="206" y="78"/>
                      </a:lnTo>
                      <a:lnTo>
                        <a:pt x="230" y="74"/>
                      </a:lnTo>
                      <a:lnTo>
                        <a:pt x="256" y="60"/>
                      </a:lnTo>
                      <a:lnTo>
                        <a:pt x="268" y="48"/>
                      </a:lnTo>
                      <a:lnTo>
                        <a:pt x="284" y="50"/>
                      </a:lnTo>
                      <a:lnTo>
                        <a:pt x="290" y="42"/>
                      </a:lnTo>
                      <a:lnTo>
                        <a:pt x="316" y="62"/>
                      </a:lnTo>
                      <a:lnTo>
                        <a:pt x="316" y="54"/>
                      </a:lnTo>
                      <a:lnTo>
                        <a:pt x="336" y="54"/>
                      </a:lnTo>
                      <a:lnTo>
                        <a:pt x="352" y="64"/>
                      </a:lnTo>
                      <a:lnTo>
                        <a:pt x="376" y="50"/>
                      </a:lnTo>
                      <a:lnTo>
                        <a:pt x="400" y="46"/>
                      </a:lnTo>
                      <a:lnTo>
                        <a:pt x="416" y="34"/>
                      </a:lnTo>
                      <a:lnTo>
                        <a:pt x="412" y="18"/>
                      </a:lnTo>
                      <a:lnTo>
                        <a:pt x="400" y="6"/>
                      </a:lnTo>
                      <a:lnTo>
                        <a:pt x="406" y="0"/>
                      </a:lnTo>
                      <a:lnTo>
                        <a:pt x="418" y="2"/>
                      </a:lnTo>
                      <a:lnTo>
                        <a:pt x="436" y="4"/>
                      </a:lnTo>
                      <a:lnTo>
                        <a:pt x="448" y="26"/>
                      </a:lnTo>
                      <a:lnTo>
                        <a:pt x="430" y="46"/>
                      </a:lnTo>
                      <a:lnTo>
                        <a:pt x="430" y="60"/>
                      </a:lnTo>
                      <a:lnTo>
                        <a:pt x="436" y="76"/>
                      </a:lnTo>
                      <a:lnTo>
                        <a:pt x="428" y="86"/>
                      </a:lnTo>
                      <a:lnTo>
                        <a:pt x="420" y="102"/>
                      </a:lnTo>
                      <a:lnTo>
                        <a:pt x="416" y="90"/>
                      </a:lnTo>
                      <a:lnTo>
                        <a:pt x="398" y="92"/>
                      </a:lnTo>
                      <a:lnTo>
                        <a:pt x="396" y="96"/>
                      </a:lnTo>
                      <a:lnTo>
                        <a:pt x="366" y="96"/>
                      </a:lnTo>
                      <a:lnTo>
                        <a:pt x="364" y="92"/>
                      </a:lnTo>
                      <a:lnTo>
                        <a:pt x="352" y="94"/>
                      </a:lnTo>
                      <a:lnTo>
                        <a:pt x="344" y="88"/>
                      </a:lnTo>
                      <a:lnTo>
                        <a:pt x="324" y="108"/>
                      </a:lnTo>
                      <a:lnTo>
                        <a:pt x="312" y="108"/>
                      </a:lnTo>
                      <a:lnTo>
                        <a:pt x="298" y="104"/>
                      </a:lnTo>
                      <a:lnTo>
                        <a:pt x="292" y="112"/>
                      </a:lnTo>
                      <a:lnTo>
                        <a:pt x="282" y="128"/>
                      </a:lnTo>
                      <a:lnTo>
                        <a:pt x="274" y="130"/>
                      </a:lnTo>
                      <a:lnTo>
                        <a:pt x="266" y="132"/>
                      </a:lnTo>
                      <a:lnTo>
                        <a:pt x="258" y="126"/>
                      </a:lnTo>
                      <a:lnTo>
                        <a:pt x="250" y="130"/>
                      </a:lnTo>
                      <a:lnTo>
                        <a:pt x="248" y="138"/>
                      </a:lnTo>
                      <a:lnTo>
                        <a:pt x="254" y="144"/>
                      </a:lnTo>
                      <a:lnTo>
                        <a:pt x="260" y="150"/>
                      </a:lnTo>
                      <a:lnTo>
                        <a:pt x="262" y="160"/>
                      </a:lnTo>
                      <a:lnTo>
                        <a:pt x="270" y="164"/>
                      </a:lnTo>
                      <a:lnTo>
                        <a:pt x="282" y="166"/>
                      </a:lnTo>
                      <a:lnTo>
                        <a:pt x="292" y="168"/>
                      </a:lnTo>
                      <a:lnTo>
                        <a:pt x="300" y="172"/>
                      </a:lnTo>
                      <a:lnTo>
                        <a:pt x="306" y="180"/>
                      </a:lnTo>
                      <a:lnTo>
                        <a:pt x="308" y="184"/>
                      </a:lnTo>
                      <a:lnTo>
                        <a:pt x="304" y="188"/>
                      </a:lnTo>
                      <a:lnTo>
                        <a:pt x="296" y="180"/>
                      </a:lnTo>
                      <a:lnTo>
                        <a:pt x="288" y="174"/>
                      </a:lnTo>
                      <a:lnTo>
                        <a:pt x="276" y="172"/>
                      </a:lnTo>
                      <a:lnTo>
                        <a:pt x="270" y="170"/>
                      </a:lnTo>
                      <a:lnTo>
                        <a:pt x="264" y="168"/>
                      </a:lnTo>
                      <a:lnTo>
                        <a:pt x="260" y="172"/>
                      </a:lnTo>
                      <a:lnTo>
                        <a:pt x="256" y="178"/>
                      </a:lnTo>
                      <a:lnTo>
                        <a:pt x="260" y="182"/>
                      </a:lnTo>
                      <a:lnTo>
                        <a:pt x="268" y="188"/>
                      </a:lnTo>
                      <a:lnTo>
                        <a:pt x="278" y="190"/>
                      </a:lnTo>
                      <a:lnTo>
                        <a:pt x="284" y="198"/>
                      </a:lnTo>
                      <a:lnTo>
                        <a:pt x="284" y="204"/>
                      </a:lnTo>
                      <a:lnTo>
                        <a:pt x="280" y="208"/>
                      </a:lnTo>
                      <a:lnTo>
                        <a:pt x="268" y="206"/>
                      </a:lnTo>
                      <a:lnTo>
                        <a:pt x="266" y="200"/>
                      </a:lnTo>
                      <a:lnTo>
                        <a:pt x="260" y="192"/>
                      </a:lnTo>
                      <a:lnTo>
                        <a:pt x="254" y="188"/>
                      </a:lnTo>
                      <a:lnTo>
                        <a:pt x="244" y="184"/>
                      </a:lnTo>
                      <a:lnTo>
                        <a:pt x="232" y="184"/>
                      </a:lnTo>
                      <a:lnTo>
                        <a:pt x="230" y="192"/>
                      </a:lnTo>
                      <a:lnTo>
                        <a:pt x="234" y="196"/>
                      </a:lnTo>
                      <a:lnTo>
                        <a:pt x="242" y="204"/>
                      </a:lnTo>
                      <a:lnTo>
                        <a:pt x="248" y="210"/>
                      </a:lnTo>
                      <a:lnTo>
                        <a:pt x="250" y="210"/>
                      </a:lnTo>
                      <a:lnTo>
                        <a:pt x="260" y="210"/>
                      </a:lnTo>
                      <a:lnTo>
                        <a:pt x="258" y="216"/>
                      </a:lnTo>
                      <a:lnTo>
                        <a:pt x="250" y="216"/>
                      </a:lnTo>
                      <a:lnTo>
                        <a:pt x="244" y="214"/>
                      </a:lnTo>
                      <a:lnTo>
                        <a:pt x="238" y="214"/>
                      </a:lnTo>
                      <a:lnTo>
                        <a:pt x="232" y="208"/>
                      </a:lnTo>
                      <a:lnTo>
                        <a:pt x="228" y="200"/>
                      </a:lnTo>
                      <a:lnTo>
                        <a:pt x="226" y="192"/>
                      </a:lnTo>
                      <a:lnTo>
                        <a:pt x="220" y="190"/>
                      </a:lnTo>
                      <a:lnTo>
                        <a:pt x="208" y="186"/>
                      </a:lnTo>
                      <a:lnTo>
                        <a:pt x="198" y="180"/>
                      </a:lnTo>
                      <a:lnTo>
                        <a:pt x="188" y="174"/>
                      </a:lnTo>
                      <a:lnTo>
                        <a:pt x="194" y="164"/>
                      </a:lnTo>
                      <a:lnTo>
                        <a:pt x="192" y="156"/>
                      </a:lnTo>
                      <a:lnTo>
                        <a:pt x="182" y="164"/>
                      </a:lnTo>
                      <a:lnTo>
                        <a:pt x="170" y="176"/>
                      </a:lnTo>
                      <a:lnTo>
                        <a:pt x="176" y="190"/>
                      </a:lnTo>
                      <a:lnTo>
                        <a:pt x="172" y="204"/>
                      </a:lnTo>
                      <a:lnTo>
                        <a:pt x="176" y="222"/>
                      </a:lnTo>
                      <a:lnTo>
                        <a:pt x="190" y="232"/>
                      </a:lnTo>
                      <a:lnTo>
                        <a:pt x="206" y="246"/>
                      </a:lnTo>
                      <a:lnTo>
                        <a:pt x="208" y="256"/>
                      </a:lnTo>
                      <a:lnTo>
                        <a:pt x="224" y="264"/>
                      </a:lnTo>
                      <a:lnTo>
                        <a:pt x="232" y="270"/>
                      </a:lnTo>
                      <a:lnTo>
                        <a:pt x="246" y="284"/>
                      </a:lnTo>
                      <a:lnTo>
                        <a:pt x="250" y="288"/>
                      </a:lnTo>
                      <a:lnTo>
                        <a:pt x="246" y="296"/>
                      </a:lnTo>
                      <a:lnTo>
                        <a:pt x="238" y="296"/>
                      </a:lnTo>
                      <a:lnTo>
                        <a:pt x="236" y="288"/>
                      </a:lnTo>
                      <a:lnTo>
                        <a:pt x="230" y="282"/>
                      </a:lnTo>
                      <a:lnTo>
                        <a:pt x="220" y="280"/>
                      </a:lnTo>
                      <a:lnTo>
                        <a:pt x="214" y="282"/>
                      </a:lnTo>
                      <a:lnTo>
                        <a:pt x="218" y="290"/>
                      </a:lnTo>
                      <a:lnTo>
                        <a:pt x="230" y="302"/>
                      </a:lnTo>
                      <a:lnTo>
                        <a:pt x="244" y="304"/>
                      </a:lnTo>
                      <a:lnTo>
                        <a:pt x="252" y="308"/>
                      </a:lnTo>
                      <a:lnTo>
                        <a:pt x="264" y="318"/>
                      </a:lnTo>
                      <a:lnTo>
                        <a:pt x="276" y="328"/>
                      </a:lnTo>
                      <a:lnTo>
                        <a:pt x="286" y="326"/>
                      </a:lnTo>
                      <a:lnTo>
                        <a:pt x="294" y="330"/>
                      </a:lnTo>
                      <a:lnTo>
                        <a:pt x="310" y="330"/>
                      </a:lnTo>
                      <a:lnTo>
                        <a:pt x="318" y="332"/>
                      </a:lnTo>
                      <a:lnTo>
                        <a:pt x="322" y="338"/>
                      </a:lnTo>
                      <a:lnTo>
                        <a:pt x="326" y="340"/>
                      </a:lnTo>
                      <a:lnTo>
                        <a:pt x="328" y="356"/>
                      </a:lnTo>
                      <a:lnTo>
                        <a:pt x="334" y="364"/>
                      </a:lnTo>
                      <a:lnTo>
                        <a:pt x="340" y="372"/>
                      </a:lnTo>
                      <a:lnTo>
                        <a:pt x="350" y="374"/>
                      </a:lnTo>
                      <a:lnTo>
                        <a:pt x="360" y="376"/>
                      </a:lnTo>
                      <a:lnTo>
                        <a:pt x="366" y="378"/>
                      </a:lnTo>
                      <a:lnTo>
                        <a:pt x="366" y="388"/>
                      </a:lnTo>
                      <a:lnTo>
                        <a:pt x="360" y="392"/>
                      </a:lnTo>
                      <a:lnTo>
                        <a:pt x="354" y="390"/>
                      </a:lnTo>
                      <a:lnTo>
                        <a:pt x="350" y="392"/>
                      </a:lnTo>
                      <a:lnTo>
                        <a:pt x="344" y="388"/>
                      </a:lnTo>
                      <a:lnTo>
                        <a:pt x="342" y="384"/>
                      </a:lnTo>
                      <a:lnTo>
                        <a:pt x="334" y="382"/>
                      </a:lnTo>
                      <a:lnTo>
                        <a:pt x="332" y="376"/>
                      </a:lnTo>
                      <a:lnTo>
                        <a:pt x="328" y="370"/>
                      </a:lnTo>
                      <a:lnTo>
                        <a:pt x="320" y="362"/>
                      </a:lnTo>
                      <a:lnTo>
                        <a:pt x="314" y="358"/>
                      </a:lnTo>
                      <a:lnTo>
                        <a:pt x="306" y="362"/>
                      </a:lnTo>
                      <a:lnTo>
                        <a:pt x="294" y="362"/>
                      </a:lnTo>
                      <a:lnTo>
                        <a:pt x="286" y="362"/>
                      </a:lnTo>
                      <a:lnTo>
                        <a:pt x="284" y="358"/>
                      </a:lnTo>
                      <a:lnTo>
                        <a:pt x="282" y="352"/>
                      </a:lnTo>
                      <a:lnTo>
                        <a:pt x="280" y="348"/>
                      </a:lnTo>
                      <a:lnTo>
                        <a:pt x="274" y="346"/>
                      </a:lnTo>
                      <a:lnTo>
                        <a:pt x="262" y="336"/>
                      </a:lnTo>
                      <a:lnTo>
                        <a:pt x="248" y="328"/>
                      </a:lnTo>
                      <a:lnTo>
                        <a:pt x="242" y="326"/>
                      </a:lnTo>
                      <a:lnTo>
                        <a:pt x="234" y="328"/>
                      </a:lnTo>
                      <a:lnTo>
                        <a:pt x="234" y="322"/>
                      </a:lnTo>
                      <a:lnTo>
                        <a:pt x="228" y="320"/>
                      </a:lnTo>
                      <a:lnTo>
                        <a:pt x="226" y="326"/>
                      </a:lnTo>
                      <a:lnTo>
                        <a:pt x="226" y="330"/>
                      </a:lnTo>
                      <a:lnTo>
                        <a:pt x="220" y="332"/>
                      </a:lnTo>
                      <a:lnTo>
                        <a:pt x="218" y="326"/>
                      </a:lnTo>
                      <a:lnTo>
                        <a:pt x="214" y="324"/>
                      </a:lnTo>
                      <a:lnTo>
                        <a:pt x="214" y="330"/>
                      </a:lnTo>
                      <a:lnTo>
                        <a:pt x="206" y="328"/>
                      </a:lnTo>
                      <a:lnTo>
                        <a:pt x="194" y="330"/>
                      </a:lnTo>
                      <a:lnTo>
                        <a:pt x="198" y="334"/>
                      </a:lnTo>
                      <a:lnTo>
                        <a:pt x="208" y="334"/>
                      </a:lnTo>
                      <a:lnTo>
                        <a:pt x="214" y="336"/>
                      </a:lnTo>
                      <a:lnTo>
                        <a:pt x="230" y="336"/>
                      </a:lnTo>
                      <a:lnTo>
                        <a:pt x="236" y="342"/>
                      </a:lnTo>
                      <a:lnTo>
                        <a:pt x="240" y="346"/>
                      </a:lnTo>
                      <a:lnTo>
                        <a:pt x="244" y="346"/>
                      </a:lnTo>
                      <a:lnTo>
                        <a:pt x="248" y="342"/>
                      </a:lnTo>
                      <a:lnTo>
                        <a:pt x="254" y="342"/>
                      </a:lnTo>
                      <a:lnTo>
                        <a:pt x="258" y="346"/>
                      </a:lnTo>
                      <a:lnTo>
                        <a:pt x="260" y="354"/>
                      </a:lnTo>
                      <a:lnTo>
                        <a:pt x="264" y="354"/>
                      </a:lnTo>
                      <a:lnTo>
                        <a:pt x="270" y="354"/>
                      </a:lnTo>
                      <a:lnTo>
                        <a:pt x="278" y="354"/>
                      </a:lnTo>
                      <a:lnTo>
                        <a:pt x="280" y="358"/>
                      </a:lnTo>
                      <a:lnTo>
                        <a:pt x="284" y="362"/>
                      </a:lnTo>
                      <a:lnTo>
                        <a:pt x="288" y="366"/>
                      </a:lnTo>
                      <a:lnTo>
                        <a:pt x="296" y="366"/>
                      </a:lnTo>
                      <a:lnTo>
                        <a:pt x="306" y="370"/>
                      </a:lnTo>
                      <a:lnTo>
                        <a:pt x="314" y="370"/>
                      </a:lnTo>
                      <a:lnTo>
                        <a:pt x="322" y="376"/>
                      </a:lnTo>
                      <a:lnTo>
                        <a:pt x="322" y="380"/>
                      </a:lnTo>
                      <a:lnTo>
                        <a:pt x="320" y="386"/>
                      </a:lnTo>
                      <a:lnTo>
                        <a:pt x="324" y="394"/>
                      </a:lnTo>
                      <a:lnTo>
                        <a:pt x="324" y="406"/>
                      </a:lnTo>
                      <a:lnTo>
                        <a:pt x="330" y="410"/>
                      </a:lnTo>
                      <a:lnTo>
                        <a:pt x="332" y="416"/>
                      </a:lnTo>
                      <a:lnTo>
                        <a:pt x="334" y="424"/>
                      </a:lnTo>
                      <a:lnTo>
                        <a:pt x="330" y="424"/>
                      </a:lnTo>
                      <a:lnTo>
                        <a:pt x="330" y="430"/>
                      </a:lnTo>
                      <a:lnTo>
                        <a:pt x="324" y="426"/>
                      </a:lnTo>
                      <a:lnTo>
                        <a:pt x="316" y="420"/>
                      </a:lnTo>
                      <a:lnTo>
                        <a:pt x="310" y="418"/>
                      </a:lnTo>
                      <a:lnTo>
                        <a:pt x="306" y="414"/>
                      </a:lnTo>
                      <a:lnTo>
                        <a:pt x="302" y="408"/>
                      </a:lnTo>
                      <a:lnTo>
                        <a:pt x="294" y="406"/>
                      </a:lnTo>
                      <a:lnTo>
                        <a:pt x="290" y="408"/>
                      </a:lnTo>
                      <a:lnTo>
                        <a:pt x="286" y="412"/>
                      </a:lnTo>
                      <a:lnTo>
                        <a:pt x="282" y="416"/>
                      </a:lnTo>
                      <a:lnTo>
                        <a:pt x="276" y="414"/>
                      </a:lnTo>
                      <a:lnTo>
                        <a:pt x="278" y="410"/>
                      </a:lnTo>
                      <a:lnTo>
                        <a:pt x="280" y="406"/>
                      </a:lnTo>
                      <a:lnTo>
                        <a:pt x="278" y="402"/>
                      </a:lnTo>
                      <a:lnTo>
                        <a:pt x="274" y="406"/>
                      </a:lnTo>
                      <a:lnTo>
                        <a:pt x="272" y="410"/>
                      </a:lnTo>
                      <a:lnTo>
                        <a:pt x="266" y="410"/>
                      </a:lnTo>
                      <a:lnTo>
                        <a:pt x="260" y="412"/>
                      </a:lnTo>
                      <a:lnTo>
                        <a:pt x="258" y="418"/>
                      </a:lnTo>
                      <a:lnTo>
                        <a:pt x="252" y="418"/>
                      </a:lnTo>
                      <a:lnTo>
                        <a:pt x="248" y="422"/>
                      </a:lnTo>
                      <a:lnTo>
                        <a:pt x="248" y="426"/>
                      </a:lnTo>
                      <a:lnTo>
                        <a:pt x="254" y="426"/>
                      </a:lnTo>
                      <a:lnTo>
                        <a:pt x="260" y="428"/>
                      </a:lnTo>
                      <a:lnTo>
                        <a:pt x="260" y="432"/>
                      </a:lnTo>
                      <a:lnTo>
                        <a:pt x="262" y="442"/>
                      </a:lnTo>
                      <a:lnTo>
                        <a:pt x="264" y="446"/>
                      </a:lnTo>
                      <a:lnTo>
                        <a:pt x="268" y="448"/>
                      </a:lnTo>
                      <a:lnTo>
                        <a:pt x="274" y="452"/>
                      </a:lnTo>
                      <a:lnTo>
                        <a:pt x="280" y="450"/>
                      </a:lnTo>
                      <a:lnTo>
                        <a:pt x="278" y="446"/>
                      </a:lnTo>
                      <a:lnTo>
                        <a:pt x="278" y="442"/>
                      </a:lnTo>
                      <a:lnTo>
                        <a:pt x="282" y="440"/>
                      </a:lnTo>
                      <a:lnTo>
                        <a:pt x="282" y="444"/>
                      </a:lnTo>
                      <a:lnTo>
                        <a:pt x="284" y="448"/>
                      </a:lnTo>
                      <a:lnTo>
                        <a:pt x="290" y="450"/>
                      </a:lnTo>
                      <a:lnTo>
                        <a:pt x="292" y="454"/>
                      </a:lnTo>
                      <a:lnTo>
                        <a:pt x="296" y="460"/>
                      </a:lnTo>
                      <a:lnTo>
                        <a:pt x="290" y="462"/>
                      </a:lnTo>
                      <a:lnTo>
                        <a:pt x="284" y="464"/>
                      </a:lnTo>
                      <a:lnTo>
                        <a:pt x="276" y="468"/>
                      </a:lnTo>
                      <a:lnTo>
                        <a:pt x="274" y="472"/>
                      </a:lnTo>
                      <a:lnTo>
                        <a:pt x="270" y="476"/>
                      </a:lnTo>
                      <a:lnTo>
                        <a:pt x="268" y="480"/>
                      </a:lnTo>
                      <a:lnTo>
                        <a:pt x="266" y="476"/>
                      </a:lnTo>
                      <a:lnTo>
                        <a:pt x="262" y="472"/>
                      </a:lnTo>
                      <a:lnTo>
                        <a:pt x="264" y="466"/>
                      </a:lnTo>
                      <a:lnTo>
                        <a:pt x="258" y="462"/>
                      </a:lnTo>
                      <a:lnTo>
                        <a:pt x="250" y="460"/>
                      </a:lnTo>
                      <a:lnTo>
                        <a:pt x="242" y="458"/>
                      </a:lnTo>
                      <a:lnTo>
                        <a:pt x="234" y="456"/>
                      </a:lnTo>
                      <a:lnTo>
                        <a:pt x="232" y="458"/>
                      </a:lnTo>
                      <a:lnTo>
                        <a:pt x="232" y="468"/>
                      </a:lnTo>
                      <a:lnTo>
                        <a:pt x="242" y="478"/>
                      </a:lnTo>
                      <a:lnTo>
                        <a:pt x="250" y="490"/>
                      </a:lnTo>
                      <a:lnTo>
                        <a:pt x="254" y="498"/>
                      </a:lnTo>
                      <a:lnTo>
                        <a:pt x="260" y="504"/>
                      </a:lnTo>
                      <a:lnTo>
                        <a:pt x="264" y="514"/>
                      </a:lnTo>
                      <a:lnTo>
                        <a:pt x="268" y="522"/>
                      </a:lnTo>
                      <a:lnTo>
                        <a:pt x="272" y="526"/>
                      </a:lnTo>
                      <a:lnTo>
                        <a:pt x="272" y="532"/>
                      </a:lnTo>
                      <a:lnTo>
                        <a:pt x="270" y="536"/>
                      </a:lnTo>
                      <a:lnTo>
                        <a:pt x="270" y="540"/>
                      </a:lnTo>
                      <a:lnTo>
                        <a:pt x="272" y="546"/>
                      </a:lnTo>
                      <a:lnTo>
                        <a:pt x="276" y="552"/>
                      </a:lnTo>
                      <a:lnTo>
                        <a:pt x="282" y="554"/>
                      </a:lnTo>
                      <a:lnTo>
                        <a:pt x="284" y="556"/>
                      </a:lnTo>
                      <a:lnTo>
                        <a:pt x="286" y="562"/>
                      </a:lnTo>
                      <a:lnTo>
                        <a:pt x="280" y="564"/>
                      </a:lnTo>
                      <a:lnTo>
                        <a:pt x="276" y="560"/>
                      </a:lnTo>
                      <a:lnTo>
                        <a:pt x="272" y="558"/>
                      </a:lnTo>
                      <a:lnTo>
                        <a:pt x="268" y="556"/>
                      </a:lnTo>
                      <a:lnTo>
                        <a:pt x="266" y="552"/>
                      </a:lnTo>
                      <a:lnTo>
                        <a:pt x="260" y="548"/>
                      </a:lnTo>
                      <a:lnTo>
                        <a:pt x="256" y="544"/>
                      </a:lnTo>
                      <a:lnTo>
                        <a:pt x="252" y="544"/>
                      </a:lnTo>
                      <a:lnTo>
                        <a:pt x="252" y="540"/>
                      </a:lnTo>
                      <a:lnTo>
                        <a:pt x="250" y="534"/>
                      </a:lnTo>
                      <a:lnTo>
                        <a:pt x="244" y="534"/>
                      </a:lnTo>
                      <a:lnTo>
                        <a:pt x="234" y="536"/>
                      </a:lnTo>
                      <a:lnTo>
                        <a:pt x="230" y="540"/>
                      </a:lnTo>
                      <a:lnTo>
                        <a:pt x="230" y="546"/>
                      </a:lnTo>
                      <a:lnTo>
                        <a:pt x="228" y="554"/>
                      </a:lnTo>
                      <a:lnTo>
                        <a:pt x="228" y="562"/>
                      </a:lnTo>
                      <a:lnTo>
                        <a:pt x="230" y="566"/>
                      </a:lnTo>
                      <a:lnTo>
                        <a:pt x="232" y="568"/>
                      </a:lnTo>
                      <a:lnTo>
                        <a:pt x="232" y="574"/>
                      </a:lnTo>
                      <a:lnTo>
                        <a:pt x="226" y="572"/>
                      </a:lnTo>
                      <a:lnTo>
                        <a:pt x="224" y="568"/>
                      </a:lnTo>
                      <a:lnTo>
                        <a:pt x="218" y="566"/>
                      </a:lnTo>
                      <a:lnTo>
                        <a:pt x="220" y="560"/>
                      </a:lnTo>
                      <a:lnTo>
                        <a:pt x="220" y="554"/>
                      </a:lnTo>
                      <a:lnTo>
                        <a:pt x="216" y="548"/>
                      </a:lnTo>
                      <a:lnTo>
                        <a:pt x="212" y="542"/>
                      </a:lnTo>
                      <a:lnTo>
                        <a:pt x="208" y="538"/>
                      </a:lnTo>
                      <a:lnTo>
                        <a:pt x="206" y="532"/>
                      </a:lnTo>
                      <a:lnTo>
                        <a:pt x="202" y="530"/>
                      </a:lnTo>
                      <a:lnTo>
                        <a:pt x="196" y="530"/>
                      </a:lnTo>
                      <a:lnTo>
                        <a:pt x="194" y="528"/>
                      </a:lnTo>
                      <a:lnTo>
                        <a:pt x="194" y="522"/>
                      </a:lnTo>
                      <a:lnTo>
                        <a:pt x="190" y="520"/>
                      </a:lnTo>
                      <a:lnTo>
                        <a:pt x="182" y="522"/>
                      </a:lnTo>
                      <a:lnTo>
                        <a:pt x="180" y="526"/>
                      </a:lnTo>
                      <a:lnTo>
                        <a:pt x="176" y="530"/>
                      </a:lnTo>
                      <a:lnTo>
                        <a:pt x="180" y="534"/>
                      </a:lnTo>
                      <a:lnTo>
                        <a:pt x="180" y="538"/>
                      </a:lnTo>
                      <a:lnTo>
                        <a:pt x="182" y="544"/>
                      </a:lnTo>
                      <a:lnTo>
                        <a:pt x="178" y="550"/>
                      </a:lnTo>
                      <a:lnTo>
                        <a:pt x="174" y="546"/>
                      </a:lnTo>
                      <a:lnTo>
                        <a:pt x="172" y="546"/>
                      </a:lnTo>
                      <a:lnTo>
                        <a:pt x="166" y="546"/>
                      </a:lnTo>
                      <a:lnTo>
                        <a:pt x="164" y="548"/>
                      </a:lnTo>
                      <a:lnTo>
                        <a:pt x="162" y="542"/>
                      </a:lnTo>
                      <a:lnTo>
                        <a:pt x="160" y="536"/>
                      </a:lnTo>
                      <a:lnTo>
                        <a:pt x="160" y="530"/>
                      </a:lnTo>
                      <a:lnTo>
                        <a:pt x="154" y="526"/>
                      </a:lnTo>
                      <a:lnTo>
                        <a:pt x="146" y="520"/>
                      </a:lnTo>
                      <a:lnTo>
                        <a:pt x="146" y="512"/>
                      </a:lnTo>
                      <a:lnTo>
                        <a:pt x="150" y="502"/>
                      </a:lnTo>
                      <a:lnTo>
                        <a:pt x="156" y="496"/>
                      </a:lnTo>
                      <a:lnTo>
                        <a:pt x="148" y="484"/>
                      </a:lnTo>
                      <a:lnTo>
                        <a:pt x="140" y="476"/>
                      </a:lnTo>
                      <a:lnTo>
                        <a:pt x="134" y="470"/>
                      </a:lnTo>
                      <a:lnTo>
                        <a:pt x="126" y="468"/>
                      </a:lnTo>
                      <a:lnTo>
                        <a:pt x="120" y="462"/>
                      </a:lnTo>
                      <a:lnTo>
                        <a:pt x="112" y="454"/>
                      </a:lnTo>
                      <a:lnTo>
                        <a:pt x="104" y="452"/>
                      </a:lnTo>
                      <a:lnTo>
                        <a:pt x="98" y="448"/>
                      </a:lnTo>
                      <a:lnTo>
                        <a:pt x="102" y="442"/>
                      </a:lnTo>
                      <a:lnTo>
                        <a:pt x="112" y="434"/>
                      </a:lnTo>
                      <a:lnTo>
                        <a:pt x="112" y="424"/>
                      </a:lnTo>
                      <a:lnTo>
                        <a:pt x="114" y="414"/>
                      </a:lnTo>
                      <a:lnTo>
                        <a:pt x="120" y="412"/>
                      </a:lnTo>
                      <a:lnTo>
                        <a:pt x="128" y="416"/>
                      </a:lnTo>
                      <a:lnTo>
                        <a:pt x="136" y="412"/>
                      </a:lnTo>
                      <a:lnTo>
                        <a:pt x="142" y="404"/>
                      </a:lnTo>
                      <a:lnTo>
                        <a:pt x="146" y="396"/>
                      </a:lnTo>
                      <a:lnTo>
                        <a:pt x="152" y="394"/>
                      </a:lnTo>
                      <a:lnTo>
                        <a:pt x="158" y="392"/>
                      </a:lnTo>
                      <a:lnTo>
                        <a:pt x="168" y="398"/>
                      </a:lnTo>
                      <a:lnTo>
                        <a:pt x="180" y="404"/>
                      </a:lnTo>
                      <a:lnTo>
                        <a:pt x="194" y="402"/>
                      </a:lnTo>
                      <a:lnTo>
                        <a:pt x="208" y="406"/>
                      </a:lnTo>
                      <a:lnTo>
                        <a:pt x="216" y="410"/>
                      </a:lnTo>
                      <a:lnTo>
                        <a:pt x="224" y="414"/>
                      </a:lnTo>
                      <a:lnTo>
                        <a:pt x="230" y="418"/>
                      </a:lnTo>
                      <a:lnTo>
                        <a:pt x="236" y="418"/>
                      </a:lnTo>
                      <a:lnTo>
                        <a:pt x="240" y="414"/>
                      </a:lnTo>
                      <a:lnTo>
                        <a:pt x="234" y="408"/>
                      </a:lnTo>
                      <a:lnTo>
                        <a:pt x="238" y="404"/>
                      </a:lnTo>
                      <a:lnTo>
                        <a:pt x="248" y="404"/>
                      </a:lnTo>
                      <a:lnTo>
                        <a:pt x="256" y="398"/>
                      </a:lnTo>
                      <a:lnTo>
                        <a:pt x="258" y="392"/>
                      </a:lnTo>
                      <a:lnTo>
                        <a:pt x="252" y="390"/>
                      </a:lnTo>
                      <a:lnTo>
                        <a:pt x="248" y="388"/>
                      </a:lnTo>
                      <a:lnTo>
                        <a:pt x="242" y="392"/>
                      </a:lnTo>
                      <a:lnTo>
                        <a:pt x="236" y="392"/>
                      </a:lnTo>
                      <a:lnTo>
                        <a:pt x="228" y="390"/>
                      </a:lnTo>
                      <a:lnTo>
                        <a:pt x="224" y="386"/>
                      </a:lnTo>
                      <a:lnTo>
                        <a:pt x="216" y="386"/>
                      </a:lnTo>
                      <a:lnTo>
                        <a:pt x="208" y="388"/>
                      </a:lnTo>
                      <a:lnTo>
                        <a:pt x="204" y="384"/>
                      </a:lnTo>
                      <a:lnTo>
                        <a:pt x="200" y="378"/>
                      </a:lnTo>
                      <a:lnTo>
                        <a:pt x="192" y="382"/>
                      </a:lnTo>
                      <a:lnTo>
                        <a:pt x="188" y="386"/>
                      </a:lnTo>
                      <a:lnTo>
                        <a:pt x="182" y="386"/>
                      </a:lnTo>
                      <a:lnTo>
                        <a:pt x="176" y="384"/>
                      </a:lnTo>
                      <a:lnTo>
                        <a:pt x="166" y="384"/>
                      </a:lnTo>
                      <a:lnTo>
                        <a:pt x="154" y="386"/>
                      </a:lnTo>
                      <a:lnTo>
                        <a:pt x="150" y="390"/>
                      </a:lnTo>
                      <a:lnTo>
                        <a:pt x="142" y="392"/>
                      </a:lnTo>
                      <a:lnTo>
                        <a:pt x="138" y="394"/>
                      </a:lnTo>
                      <a:lnTo>
                        <a:pt x="132" y="394"/>
                      </a:lnTo>
                      <a:lnTo>
                        <a:pt x="124" y="400"/>
                      </a:lnTo>
                      <a:lnTo>
                        <a:pt x="114" y="396"/>
                      </a:lnTo>
                      <a:lnTo>
                        <a:pt x="110" y="390"/>
                      </a:lnTo>
                      <a:lnTo>
                        <a:pt x="106" y="396"/>
                      </a:lnTo>
                      <a:lnTo>
                        <a:pt x="104" y="402"/>
                      </a:lnTo>
                      <a:lnTo>
                        <a:pt x="94" y="402"/>
                      </a:lnTo>
                      <a:lnTo>
                        <a:pt x="90" y="396"/>
                      </a:lnTo>
                      <a:lnTo>
                        <a:pt x="86" y="388"/>
                      </a:lnTo>
                      <a:lnTo>
                        <a:pt x="80" y="384"/>
                      </a:lnTo>
                      <a:lnTo>
                        <a:pt x="80" y="378"/>
                      </a:lnTo>
                      <a:lnTo>
                        <a:pt x="70" y="372"/>
                      </a:lnTo>
                      <a:lnTo>
                        <a:pt x="66" y="364"/>
                      </a:lnTo>
                      <a:lnTo>
                        <a:pt x="62" y="364"/>
                      </a:lnTo>
                      <a:lnTo>
                        <a:pt x="56" y="366"/>
                      </a:lnTo>
                      <a:lnTo>
                        <a:pt x="58" y="372"/>
                      </a:lnTo>
                      <a:lnTo>
                        <a:pt x="58" y="378"/>
                      </a:lnTo>
                      <a:lnTo>
                        <a:pt x="54" y="380"/>
                      </a:lnTo>
                      <a:lnTo>
                        <a:pt x="48" y="382"/>
                      </a:lnTo>
                      <a:lnTo>
                        <a:pt x="44" y="378"/>
                      </a:lnTo>
                      <a:lnTo>
                        <a:pt x="44" y="368"/>
                      </a:lnTo>
                      <a:lnTo>
                        <a:pt x="48" y="362"/>
                      </a:lnTo>
                      <a:lnTo>
                        <a:pt x="52" y="358"/>
                      </a:lnTo>
                      <a:lnTo>
                        <a:pt x="56" y="352"/>
                      </a:lnTo>
                      <a:lnTo>
                        <a:pt x="60" y="346"/>
                      </a:lnTo>
                      <a:lnTo>
                        <a:pt x="68" y="346"/>
                      </a:lnTo>
                      <a:lnTo>
                        <a:pt x="74" y="346"/>
                      </a:lnTo>
                      <a:lnTo>
                        <a:pt x="82" y="348"/>
                      </a:lnTo>
                      <a:lnTo>
                        <a:pt x="84" y="342"/>
                      </a:lnTo>
                      <a:lnTo>
                        <a:pt x="84" y="338"/>
                      </a:lnTo>
                      <a:lnTo>
                        <a:pt x="80" y="334"/>
                      </a:lnTo>
                      <a:lnTo>
                        <a:pt x="72" y="338"/>
                      </a:lnTo>
                      <a:lnTo>
                        <a:pt x="68" y="336"/>
                      </a:lnTo>
                      <a:lnTo>
                        <a:pt x="64" y="336"/>
                      </a:lnTo>
                      <a:lnTo>
                        <a:pt x="58" y="338"/>
                      </a:lnTo>
                      <a:lnTo>
                        <a:pt x="58" y="342"/>
                      </a:lnTo>
                      <a:lnTo>
                        <a:pt x="52" y="344"/>
                      </a:lnTo>
                      <a:lnTo>
                        <a:pt x="48" y="336"/>
                      </a:lnTo>
                      <a:lnTo>
                        <a:pt x="34" y="326"/>
                      </a:lnTo>
                      <a:lnTo>
                        <a:pt x="24" y="316"/>
                      </a:lnTo>
                      <a:lnTo>
                        <a:pt x="14" y="314"/>
                      </a:lnTo>
                      <a:lnTo>
                        <a:pt x="8" y="300"/>
                      </a:lnTo>
                      <a:lnTo>
                        <a:pt x="0" y="296"/>
                      </a:lnTo>
                      <a:lnTo>
                        <a:pt x="0" y="284"/>
                      </a:lnTo>
                      <a:lnTo>
                        <a:pt x="10" y="276"/>
                      </a:lnTo>
                      <a:lnTo>
                        <a:pt x="10" y="268"/>
                      </a:lnTo>
                      <a:lnTo>
                        <a:pt x="16" y="268"/>
                      </a:lnTo>
                      <a:lnTo>
                        <a:pt x="16" y="262"/>
                      </a:lnTo>
                      <a:lnTo>
                        <a:pt x="10" y="252"/>
                      </a:lnTo>
                      <a:lnTo>
                        <a:pt x="18" y="238"/>
                      </a:lnTo>
                      <a:lnTo>
                        <a:pt x="28" y="238"/>
                      </a:lnTo>
                      <a:lnTo>
                        <a:pt x="32" y="232"/>
                      </a:lnTo>
                      <a:lnTo>
                        <a:pt x="32" y="216"/>
                      </a:lnTo>
                      <a:lnTo>
                        <a:pt x="38" y="196"/>
                      </a:lnTo>
                      <a:lnTo>
                        <a:pt x="48" y="194"/>
                      </a:lnTo>
                      <a:lnTo>
                        <a:pt x="54" y="176"/>
                      </a:lnTo>
                      <a:lnTo>
                        <a:pt x="46" y="170"/>
                      </a:lnTo>
                      <a:lnTo>
                        <a:pt x="46" y="158"/>
                      </a:lnTo>
                      <a:lnTo>
                        <a:pt x="66" y="154"/>
                      </a:lnTo>
                      <a:lnTo>
                        <a:pt x="76" y="146"/>
                      </a:lnTo>
                      <a:lnTo>
                        <a:pt x="90" y="150"/>
                      </a:lnTo>
                      <a:lnTo>
                        <a:pt x="100" y="140"/>
                      </a:lnTo>
                      <a:lnTo>
                        <a:pt x="116" y="118"/>
                      </a:lnTo>
                      <a:lnTo>
                        <a:pt x="126" y="118"/>
                      </a:lnTo>
                      <a:lnTo>
                        <a:pt x="138" y="112"/>
                      </a:lnTo>
                      <a:lnTo>
                        <a:pt x="152" y="112"/>
                      </a:lnTo>
                      <a:lnTo>
                        <a:pt x="170" y="104"/>
                      </a:lnTo>
                      <a:lnTo>
                        <a:pt x="168" y="90"/>
                      </a:lnTo>
                      <a:lnTo>
                        <a:pt x="180" y="8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6" name="Freeform 1819"/>
                <p:cNvSpPr>
                  <a:spLocks/>
                </p:cNvSpPr>
                <p:nvPr/>
              </p:nvSpPr>
              <p:spPr bwMode="gray">
                <a:xfrm>
                  <a:off x="4259" y="3687"/>
                  <a:ext cx="42" cy="44"/>
                </a:xfrm>
                <a:custGeom>
                  <a:avLst/>
                  <a:gdLst>
                    <a:gd name="T0" fmla="*/ 3236 w 38"/>
                    <a:gd name="T1" fmla="*/ 1322 h 40"/>
                    <a:gd name="T2" fmla="*/ 2411 w 38"/>
                    <a:gd name="T3" fmla="*/ 1322 h 40"/>
                    <a:gd name="T4" fmla="*/ 2411 w 38"/>
                    <a:gd name="T5" fmla="*/ 1759 h 40"/>
                    <a:gd name="T6" fmla="*/ 2946 w 38"/>
                    <a:gd name="T7" fmla="*/ 2128 h 40"/>
                    <a:gd name="T8" fmla="*/ 3599 w 38"/>
                    <a:gd name="T9" fmla="*/ 2341 h 40"/>
                    <a:gd name="T10" fmla="*/ 4204 w 38"/>
                    <a:gd name="T11" fmla="*/ 2741 h 40"/>
                    <a:gd name="T12" fmla="*/ 4647 w 38"/>
                    <a:gd name="T13" fmla="*/ 3316 h 40"/>
                    <a:gd name="T14" fmla="*/ 4647 w 38"/>
                    <a:gd name="T15" fmla="*/ 3452 h 40"/>
                    <a:gd name="T16" fmla="*/ 4397 w 38"/>
                    <a:gd name="T17" fmla="*/ 3797 h 40"/>
                    <a:gd name="T18" fmla="*/ 3236 w 38"/>
                    <a:gd name="T19" fmla="*/ 3797 h 40"/>
                    <a:gd name="T20" fmla="*/ 1973 w 38"/>
                    <a:gd name="T21" fmla="*/ 3714 h 40"/>
                    <a:gd name="T22" fmla="*/ 1707 w 38"/>
                    <a:gd name="T23" fmla="*/ 3452 h 40"/>
                    <a:gd name="T24" fmla="*/ 1397 w 38"/>
                    <a:gd name="T25" fmla="*/ 3316 h 40"/>
                    <a:gd name="T26" fmla="*/ 1144 w 38"/>
                    <a:gd name="T27" fmla="*/ 2741 h 40"/>
                    <a:gd name="T28" fmla="*/ 936 w 38"/>
                    <a:gd name="T29" fmla="*/ 2741 h 40"/>
                    <a:gd name="T30" fmla="*/ 766 w 38"/>
                    <a:gd name="T31" fmla="*/ 3115 h 40"/>
                    <a:gd name="T32" fmla="*/ 2 w 38"/>
                    <a:gd name="T33" fmla="*/ 3115 h 40"/>
                    <a:gd name="T34" fmla="*/ 0 w 38"/>
                    <a:gd name="T35" fmla="*/ 2575 h 40"/>
                    <a:gd name="T36" fmla="*/ 0 w 38"/>
                    <a:gd name="T37" fmla="*/ 1935 h 40"/>
                    <a:gd name="T38" fmla="*/ 766 w 38"/>
                    <a:gd name="T39" fmla="*/ 1599 h 40"/>
                    <a:gd name="T40" fmla="*/ 1707 w 38"/>
                    <a:gd name="T41" fmla="*/ 1322 h 40"/>
                    <a:gd name="T42" fmla="*/ 1707 w 38"/>
                    <a:gd name="T43" fmla="*/ 617 h 40"/>
                    <a:gd name="T44" fmla="*/ 2411 w 38"/>
                    <a:gd name="T45" fmla="*/ 617 h 40"/>
                    <a:gd name="T46" fmla="*/ 2411 w 38"/>
                    <a:gd name="T47" fmla="*/ 2 h 40"/>
                    <a:gd name="T48" fmla="*/ 2946 w 38"/>
                    <a:gd name="T49" fmla="*/ 0 h 40"/>
                    <a:gd name="T50" fmla="*/ 3236 w 38"/>
                    <a:gd name="T51" fmla="*/ 617 h 40"/>
                    <a:gd name="T52" fmla="*/ 3599 w 38"/>
                    <a:gd name="T53" fmla="*/ 904 h 40"/>
                    <a:gd name="T54" fmla="*/ 3954 w 38"/>
                    <a:gd name="T55" fmla="*/ 1322 h 40"/>
                    <a:gd name="T56" fmla="*/ 3599 w 38"/>
                    <a:gd name="T57" fmla="*/ 1599 h 40"/>
                    <a:gd name="T58" fmla="*/ 3236 w 38"/>
                    <a:gd name="T59" fmla="*/ 1322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8"/>
                    <a:gd name="T91" fmla="*/ 0 h 40"/>
                    <a:gd name="T92" fmla="*/ 38 w 38"/>
                    <a:gd name="T93" fmla="*/ 40 h 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8" h="40">
                      <a:moveTo>
                        <a:pt x="26" y="14"/>
                      </a:moveTo>
                      <a:lnTo>
                        <a:pt x="20" y="14"/>
                      </a:lnTo>
                      <a:lnTo>
                        <a:pt x="20" y="18"/>
                      </a:lnTo>
                      <a:lnTo>
                        <a:pt x="24" y="22"/>
                      </a:lnTo>
                      <a:lnTo>
                        <a:pt x="30" y="24"/>
                      </a:lnTo>
                      <a:lnTo>
                        <a:pt x="34" y="28"/>
                      </a:lnTo>
                      <a:lnTo>
                        <a:pt x="38" y="34"/>
                      </a:lnTo>
                      <a:lnTo>
                        <a:pt x="38" y="36"/>
                      </a:lnTo>
                      <a:lnTo>
                        <a:pt x="36" y="40"/>
                      </a:lnTo>
                      <a:lnTo>
                        <a:pt x="26" y="40"/>
                      </a:lnTo>
                      <a:lnTo>
                        <a:pt x="16" y="38"/>
                      </a:lnTo>
                      <a:lnTo>
                        <a:pt x="14" y="36"/>
                      </a:lnTo>
                      <a:lnTo>
                        <a:pt x="12" y="34"/>
                      </a:lnTo>
                      <a:lnTo>
                        <a:pt x="10" y="28"/>
                      </a:lnTo>
                      <a:lnTo>
                        <a:pt x="8" y="28"/>
                      </a:lnTo>
                      <a:lnTo>
                        <a:pt x="6" y="32"/>
                      </a:lnTo>
                      <a:lnTo>
                        <a:pt x="2" y="32"/>
                      </a:lnTo>
                      <a:lnTo>
                        <a:pt x="0" y="26"/>
                      </a:lnTo>
                      <a:lnTo>
                        <a:pt x="0" y="20"/>
                      </a:lnTo>
                      <a:lnTo>
                        <a:pt x="6" y="16"/>
                      </a:lnTo>
                      <a:lnTo>
                        <a:pt x="14" y="14"/>
                      </a:lnTo>
                      <a:lnTo>
                        <a:pt x="14" y="6"/>
                      </a:lnTo>
                      <a:lnTo>
                        <a:pt x="20" y="6"/>
                      </a:lnTo>
                      <a:lnTo>
                        <a:pt x="20" y="2"/>
                      </a:lnTo>
                      <a:lnTo>
                        <a:pt x="24" y="0"/>
                      </a:lnTo>
                      <a:lnTo>
                        <a:pt x="26" y="6"/>
                      </a:lnTo>
                      <a:lnTo>
                        <a:pt x="30" y="10"/>
                      </a:lnTo>
                      <a:lnTo>
                        <a:pt x="32" y="14"/>
                      </a:lnTo>
                      <a:lnTo>
                        <a:pt x="30" y="16"/>
                      </a:lnTo>
                      <a:lnTo>
                        <a:pt x="26" y="1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7" name="Freeform 1820"/>
                <p:cNvSpPr>
                  <a:spLocks/>
                </p:cNvSpPr>
                <p:nvPr/>
              </p:nvSpPr>
              <p:spPr bwMode="gray">
                <a:xfrm>
                  <a:off x="4288" y="3748"/>
                  <a:ext cx="31" cy="24"/>
                </a:xfrm>
                <a:custGeom>
                  <a:avLst/>
                  <a:gdLst>
                    <a:gd name="T0" fmla="*/ 2 w 28"/>
                    <a:gd name="T1" fmla="*/ 2 h 22"/>
                    <a:gd name="T2" fmla="*/ 859 w 28"/>
                    <a:gd name="T3" fmla="*/ 0 h 22"/>
                    <a:gd name="T4" fmla="*/ 1291 w 28"/>
                    <a:gd name="T5" fmla="*/ 2 h 22"/>
                    <a:gd name="T6" fmla="*/ 1582 w 28"/>
                    <a:gd name="T7" fmla="*/ 4 h 22"/>
                    <a:gd name="T8" fmla="*/ 2378 w 28"/>
                    <a:gd name="T9" fmla="*/ 431 h 22"/>
                    <a:gd name="T10" fmla="*/ 2915 w 28"/>
                    <a:gd name="T11" fmla="*/ 431 h 22"/>
                    <a:gd name="T12" fmla="*/ 3227 w 28"/>
                    <a:gd name="T13" fmla="*/ 611 h 22"/>
                    <a:gd name="T14" fmla="*/ 3728 w 28"/>
                    <a:gd name="T15" fmla="*/ 866 h 22"/>
                    <a:gd name="T16" fmla="*/ 3227 w 28"/>
                    <a:gd name="T17" fmla="*/ 1031 h 22"/>
                    <a:gd name="T18" fmla="*/ 2915 w 28"/>
                    <a:gd name="T19" fmla="*/ 1301 h 22"/>
                    <a:gd name="T20" fmla="*/ 2148 w 28"/>
                    <a:gd name="T21" fmla="*/ 1419 h 22"/>
                    <a:gd name="T22" fmla="*/ 1940 w 28"/>
                    <a:gd name="T23" fmla="*/ 1301 h 22"/>
                    <a:gd name="T24" fmla="*/ 1053 w 28"/>
                    <a:gd name="T25" fmla="*/ 1031 h 22"/>
                    <a:gd name="T26" fmla="*/ 2 w 28"/>
                    <a:gd name="T27" fmla="*/ 728 h 22"/>
                    <a:gd name="T28" fmla="*/ 0 w 28"/>
                    <a:gd name="T29" fmla="*/ 513 h 22"/>
                    <a:gd name="T30" fmla="*/ 2 w 28"/>
                    <a:gd name="T31" fmla="*/ 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 y="2"/>
                      </a:moveTo>
                      <a:lnTo>
                        <a:pt x="6" y="0"/>
                      </a:lnTo>
                      <a:lnTo>
                        <a:pt x="10" y="2"/>
                      </a:lnTo>
                      <a:lnTo>
                        <a:pt x="12" y="4"/>
                      </a:lnTo>
                      <a:lnTo>
                        <a:pt x="18" y="6"/>
                      </a:lnTo>
                      <a:lnTo>
                        <a:pt x="22" y="6"/>
                      </a:lnTo>
                      <a:lnTo>
                        <a:pt x="24" y="10"/>
                      </a:lnTo>
                      <a:lnTo>
                        <a:pt x="28" y="14"/>
                      </a:lnTo>
                      <a:lnTo>
                        <a:pt x="24" y="16"/>
                      </a:lnTo>
                      <a:lnTo>
                        <a:pt x="22" y="20"/>
                      </a:lnTo>
                      <a:lnTo>
                        <a:pt x="16" y="22"/>
                      </a:lnTo>
                      <a:lnTo>
                        <a:pt x="14" y="20"/>
                      </a:lnTo>
                      <a:lnTo>
                        <a:pt x="8" y="16"/>
                      </a:lnTo>
                      <a:lnTo>
                        <a:pt x="2" y="12"/>
                      </a:lnTo>
                      <a:lnTo>
                        <a:pt x="0" y="8"/>
                      </a:lnTo>
                      <a:lnTo>
                        <a:pt x="2" y="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8" name="Freeform 1821"/>
                <p:cNvSpPr>
                  <a:spLocks/>
                </p:cNvSpPr>
                <p:nvPr/>
              </p:nvSpPr>
              <p:spPr bwMode="gray">
                <a:xfrm>
                  <a:off x="4718" y="3590"/>
                  <a:ext cx="30" cy="46"/>
                </a:xfrm>
                <a:custGeom>
                  <a:avLst/>
                  <a:gdLst>
                    <a:gd name="T0" fmla="*/ 321 w 28"/>
                    <a:gd name="T1" fmla="*/ 1307 h 42"/>
                    <a:gd name="T2" fmla="*/ 6 w 28"/>
                    <a:gd name="T3" fmla="*/ 1089 h 42"/>
                    <a:gd name="T4" fmla="*/ 2 w 28"/>
                    <a:gd name="T5" fmla="*/ 908 h 42"/>
                    <a:gd name="T6" fmla="*/ 0 w 28"/>
                    <a:gd name="T7" fmla="*/ 526 h 42"/>
                    <a:gd name="T8" fmla="*/ 4 w 28"/>
                    <a:gd name="T9" fmla="*/ 2 h 42"/>
                    <a:gd name="T10" fmla="*/ 244 w 28"/>
                    <a:gd name="T11" fmla="*/ 0 h 42"/>
                    <a:gd name="T12" fmla="*/ 423 w 28"/>
                    <a:gd name="T13" fmla="*/ 0 h 42"/>
                    <a:gd name="T14" fmla="*/ 660 w 28"/>
                    <a:gd name="T15" fmla="*/ 4 h 42"/>
                    <a:gd name="T16" fmla="*/ 707 w 28"/>
                    <a:gd name="T17" fmla="*/ 757 h 42"/>
                    <a:gd name="T18" fmla="*/ 707 w 28"/>
                    <a:gd name="T19" fmla="*/ 1089 h 42"/>
                    <a:gd name="T20" fmla="*/ 758 w 28"/>
                    <a:gd name="T21" fmla="*/ 1567 h 42"/>
                    <a:gd name="T22" fmla="*/ 758 w 28"/>
                    <a:gd name="T23" fmla="*/ 1879 h 42"/>
                    <a:gd name="T24" fmla="*/ 707 w 28"/>
                    <a:gd name="T25" fmla="*/ 2254 h 42"/>
                    <a:gd name="T26" fmla="*/ 660 w 28"/>
                    <a:gd name="T27" fmla="*/ 2783 h 42"/>
                    <a:gd name="T28" fmla="*/ 660 w 28"/>
                    <a:gd name="T29" fmla="*/ 3242 h 42"/>
                    <a:gd name="T30" fmla="*/ 485 w 28"/>
                    <a:gd name="T31" fmla="*/ 3330 h 42"/>
                    <a:gd name="T32" fmla="*/ 321 w 28"/>
                    <a:gd name="T33" fmla="*/ 3242 h 42"/>
                    <a:gd name="T34" fmla="*/ 244 w 28"/>
                    <a:gd name="T35" fmla="*/ 2783 h 42"/>
                    <a:gd name="T36" fmla="*/ 321 w 28"/>
                    <a:gd name="T37" fmla="*/ 2320 h 42"/>
                    <a:gd name="T38" fmla="*/ 369 w 28"/>
                    <a:gd name="T39" fmla="*/ 2058 h 42"/>
                    <a:gd name="T40" fmla="*/ 423 w 28"/>
                    <a:gd name="T41" fmla="*/ 1567 h 42"/>
                    <a:gd name="T42" fmla="*/ 321 w 28"/>
                    <a:gd name="T43" fmla="*/ 1307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42"/>
                    <a:gd name="T68" fmla="*/ 28 w 28"/>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42">
                      <a:moveTo>
                        <a:pt x="12" y="16"/>
                      </a:moveTo>
                      <a:lnTo>
                        <a:pt x="6" y="14"/>
                      </a:lnTo>
                      <a:lnTo>
                        <a:pt x="2" y="12"/>
                      </a:lnTo>
                      <a:lnTo>
                        <a:pt x="0" y="6"/>
                      </a:lnTo>
                      <a:lnTo>
                        <a:pt x="4" y="2"/>
                      </a:lnTo>
                      <a:lnTo>
                        <a:pt x="8" y="0"/>
                      </a:lnTo>
                      <a:lnTo>
                        <a:pt x="16" y="0"/>
                      </a:lnTo>
                      <a:lnTo>
                        <a:pt x="24" y="4"/>
                      </a:lnTo>
                      <a:lnTo>
                        <a:pt x="26" y="10"/>
                      </a:lnTo>
                      <a:lnTo>
                        <a:pt x="26" y="14"/>
                      </a:lnTo>
                      <a:lnTo>
                        <a:pt x="28" y="20"/>
                      </a:lnTo>
                      <a:lnTo>
                        <a:pt x="28" y="24"/>
                      </a:lnTo>
                      <a:lnTo>
                        <a:pt x="26" y="28"/>
                      </a:lnTo>
                      <a:lnTo>
                        <a:pt x="24" y="36"/>
                      </a:lnTo>
                      <a:lnTo>
                        <a:pt x="24" y="40"/>
                      </a:lnTo>
                      <a:lnTo>
                        <a:pt x="18" y="42"/>
                      </a:lnTo>
                      <a:lnTo>
                        <a:pt x="12" y="40"/>
                      </a:lnTo>
                      <a:lnTo>
                        <a:pt x="8" y="36"/>
                      </a:lnTo>
                      <a:lnTo>
                        <a:pt x="12" y="30"/>
                      </a:lnTo>
                      <a:lnTo>
                        <a:pt x="14" y="26"/>
                      </a:lnTo>
                      <a:lnTo>
                        <a:pt x="16" y="20"/>
                      </a:lnTo>
                      <a:lnTo>
                        <a:pt x="12" y="1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9" name="Freeform 1822"/>
                <p:cNvSpPr>
                  <a:spLocks/>
                </p:cNvSpPr>
                <p:nvPr/>
              </p:nvSpPr>
              <p:spPr bwMode="gray">
                <a:xfrm>
                  <a:off x="4711" y="3748"/>
                  <a:ext cx="20" cy="29"/>
                </a:xfrm>
                <a:custGeom>
                  <a:avLst/>
                  <a:gdLst>
                    <a:gd name="T0" fmla="*/ 0 w 18"/>
                    <a:gd name="T1" fmla="*/ 2271 h 26"/>
                    <a:gd name="T2" fmla="*/ 979 w 18"/>
                    <a:gd name="T3" fmla="*/ 1179 h 26"/>
                    <a:gd name="T4" fmla="*/ 1209 w 18"/>
                    <a:gd name="T5" fmla="*/ 2 h 26"/>
                    <a:gd name="T6" fmla="*/ 1842 w 18"/>
                    <a:gd name="T7" fmla="*/ 0 h 26"/>
                    <a:gd name="T8" fmla="*/ 2527 w 18"/>
                    <a:gd name="T9" fmla="*/ 4 h 26"/>
                    <a:gd name="T10" fmla="*/ 2808 w 18"/>
                    <a:gd name="T11" fmla="*/ 1467 h 26"/>
                    <a:gd name="T12" fmla="*/ 2808 w 18"/>
                    <a:gd name="T13" fmla="*/ 2801 h 26"/>
                    <a:gd name="T14" fmla="*/ 2808 w 18"/>
                    <a:gd name="T15" fmla="*/ 3484 h 26"/>
                    <a:gd name="T16" fmla="*/ 2527 w 18"/>
                    <a:gd name="T17" fmla="*/ 4334 h 26"/>
                    <a:gd name="T18" fmla="*/ 1842 w 18"/>
                    <a:gd name="T19" fmla="*/ 4878 h 26"/>
                    <a:gd name="T20" fmla="*/ 979 w 18"/>
                    <a:gd name="T21" fmla="*/ 4878 h 26"/>
                    <a:gd name="T22" fmla="*/ 2 w 18"/>
                    <a:gd name="T23" fmla="*/ 4334 h 26"/>
                    <a:gd name="T24" fmla="*/ 0 w 18"/>
                    <a:gd name="T25" fmla="*/ 3124 h 26"/>
                    <a:gd name="T26" fmla="*/ 0 w 18"/>
                    <a:gd name="T27" fmla="*/ 2271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6"/>
                    <a:gd name="T44" fmla="*/ 18 w 18"/>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6">
                      <a:moveTo>
                        <a:pt x="0" y="12"/>
                      </a:moveTo>
                      <a:lnTo>
                        <a:pt x="6" y="6"/>
                      </a:lnTo>
                      <a:lnTo>
                        <a:pt x="8" y="2"/>
                      </a:lnTo>
                      <a:lnTo>
                        <a:pt x="12" y="0"/>
                      </a:lnTo>
                      <a:lnTo>
                        <a:pt x="16" y="4"/>
                      </a:lnTo>
                      <a:lnTo>
                        <a:pt x="18" y="8"/>
                      </a:lnTo>
                      <a:lnTo>
                        <a:pt x="18" y="14"/>
                      </a:lnTo>
                      <a:lnTo>
                        <a:pt x="18" y="18"/>
                      </a:lnTo>
                      <a:lnTo>
                        <a:pt x="16" y="22"/>
                      </a:lnTo>
                      <a:lnTo>
                        <a:pt x="12" y="26"/>
                      </a:lnTo>
                      <a:lnTo>
                        <a:pt x="6" y="26"/>
                      </a:lnTo>
                      <a:lnTo>
                        <a:pt x="2" y="22"/>
                      </a:lnTo>
                      <a:lnTo>
                        <a:pt x="0" y="16"/>
                      </a:lnTo>
                      <a:lnTo>
                        <a:pt x="0" y="1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0" name="Freeform 1823"/>
                <p:cNvSpPr>
                  <a:spLocks/>
                </p:cNvSpPr>
                <p:nvPr/>
              </p:nvSpPr>
              <p:spPr bwMode="gray">
                <a:xfrm>
                  <a:off x="4667" y="3707"/>
                  <a:ext cx="22" cy="13"/>
                </a:xfrm>
                <a:custGeom>
                  <a:avLst/>
                  <a:gdLst>
                    <a:gd name="T0" fmla="*/ 0 w 20"/>
                    <a:gd name="T1" fmla="*/ 0 h 12"/>
                    <a:gd name="T2" fmla="*/ 617 w 20"/>
                    <a:gd name="T3" fmla="*/ 0 h 12"/>
                    <a:gd name="T4" fmla="*/ 904 w 20"/>
                    <a:gd name="T5" fmla="*/ 0 h 12"/>
                    <a:gd name="T6" fmla="*/ 1599 w 20"/>
                    <a:gd name="T7" fmla="*/ 0 h 12"/>
                    <a:gd name="T8" fmla="*/ 1935 w 20"/>
                    <a:gd name="T9" fmla="*/ 4 h 12"/>
                    <a:gd name="T10" fmla="*/ 1935 w 20"/>
                    <a:gd name="T11" fmla="*/ 463 h 12"/>
                    <a:gd name="T12" fmla="*/ 1599 w 20"/>
                    <a:gd name="T13" fmla="*/ 544 h 12"/>
                    <a:gd name="T14" fmla="*/ 904 w 20"/>
                    <a:gd name="T15" fmla="*/ 544 h 12"/>
                    <a:gd name="T16" fmla="*/ 617 w 20"/>
                    <a:gd name="T17" fmla="*/ 394 h 12"/>
                    <a:gd name="T18" fmla="*/ 2 w 20"/>
                    <a:gd name="T19" fmla="*/ 336 h 12"/>
                    <a:gd name="T20" fmla="*/ 0 w 20"/>
                    <a:gd name="T21" fmla="*/ 4 h 12"/>
                    <a:gd name="T22" fmla="*/ 0 w 20"/>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0" y="0"/>
                      </a:moveTo>
                      <a:lnTo>
                        <a:pt x="6" y="0"/>
                      </a:lnTo>
                      <a:lnTo>
                        <a:pt x="10" y="0"/>
                      </a:lnTo>
                      <a:lnTo>
                        <a:pt x="16" y="0"/>
                      </a:lnTo>
                      <a:lnTo>
                        <a:pt x="20" y="4"/>
                      </a:lnTo>
                      <a:lnTo>
                        <a:pt x="20" y="10"/>
                      </a:lnTo>
                      <a:lnTo>
                        <a:pt x="16" y="12"/>
                      </a:lnTo>
                      <a:lnTo>
                        <a:pt x="10" y="12"/>
                      </a:lnTo>
                      <a:lnTo>
                        <a:pt x="6" y="8"/>
                      </a:lnTo>
                      <a:lnTo>
                        <a:pt x="2" y="6"/>
                      </a:lnTo>
                      <a:lnTo>
                        <a:pt x="0" y="4"/>
                      </a:lnTo>
                      <a:lnTo>
                        <a:pt x="0"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1" name="Freeform 1824"/>
                <p:cNvSpPr>
                  <a:spLocks/>
                </p:cNvSpPr>
                <p:nvPr/>
              </p:nvSpPr>
              <p:spPr bwMode="gray">
                <a:xfrm>
                  <a:off x="4691" y="3757"/>
                  <a:ext cx="14" cy="20"/>
                </a:xfrm>
                <a:custGeom>
                  <a:avLst/>
                  <a:gdLst>
                    <a:gd name="T0" fmla="*/ 19644 w 12"/>
                    <a:gd name="T1" fmla="*/ 2 h 18"/>
                    <a:gd name="T2" fmla="*/ 19644 w 12"/>
                    <a:gd name="T3" fmla="*/ 1492 h 18"/>
                    <a:gd name="T4" fmla="*/ 19644 w 12"/>
                    <a:gd name="T5" fmla="*/ 2527 h 18"/>
                    <a:gd name="T6" fmla="*/ 16838 w 12"/>
                    <a:gd name="T7" fmla="*/ 2808 h 18"/>
                    <a:gd name="T8" fmla="*/ 2 w 12"/>
                    <a:gd name="T9" fmla="*/ 2808 h 18"/>
                    <a:gd name="T10" fmla="*/ 0 w 12"/>
                    <a:gd name="T11" fmla="*/ 2274 h 18"/>
                    <a:gd name="T12" fmla="*/ 0 w 12"/>
                    <a:gd name="T13" fmla="*/ 1209 h 18"/>
                    <a:gd name="T14" fmla="*/ 0 w 12"/>
                    <a:gd name="T15" fmla="*/ 979 h 18"/>
                    <a:gd name="T16" fmla="*/ 6714 w 12"/>
                    <a:gd name="T17" fmla="*/ 2 h 18"/>
                    <a:gd name="T18" fmla="*/ 9138 w 12"/>
                    <a:gd name="T19" fmla="*/ 0 h 18"/>
                    <a:gd name="T20" fmla="*/ 19644 w 12"/>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8"/>
                    <a:gd name="T35" fmla="*/ 12 w 1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8">
                      <a:moveTo>
                        <a:pt x="12" y="2"/>
                      </a:moveTo>
                      <a:lnTo>
                        <a:pt x="12" y="10"/>
                      </a:lnTo>
                      <a:lnTo>
                        <a:pt x="12" y="16"/>
                      </a:lnTo>
                      <a:lnTo>
                        <a:pt x="10" y="18"/>
                      </a:lnTo>
                      <a:lnTo>
                        <a:pt x="2" y="18"/>
                      </a:lnTo>
                      <a:lnTo>
                        <a:pt x="0" y="14"/>
                      </a:lnTo>
                      <a:lnTo>
                        <a:pt x="0" y="8"/>
                      </a:lnTo>
                      <a:lnTo>
                        <a:pt x="0" y="6"/>
                      </a:lnTo>
                      <a:lnTo>
                        <a:pt x="4" y="2"/>
                      </a:lnTo>
                      <a:lnTo>
                        <a:pt x="6" y="0"/>
                      </a:lnTo>
                      <a:lnTo>
                        <a:pt x="12" y="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2" name="Freeform 1825"/>
                <p:cNvSpPr>
                  <a:spLocks/>
                </p:cNvSpPr>
                <p:nvPr/>
              </p:nvSpPr>
              <p:spPr bwMode="gray">
                <a:xfrm>
                  <a:off x="4606" y="3718"/>
                  <a:ext cx="11" cy="17"/>
                </a:xfrm>
                <a:custGeom>
                  <a:avLst/>
                  <a:gdLst>
                    <a:gd name="T0" fmla="*/ 904 w 10"/>
                    <a:gd name="T1" fmla="*/ 166 h 16"/>
                    <a:gd name="T2" fmla="*/ 617 w 10"/>
                    <a:gd name="T3" fmla="*/ 166 h 16"/>
                    <a:gd name="T4" fmla="*/ 4 w 10"/>
                    <a:gd name="T5" fmla="*/ 238 h 16"/>
                    <a:gd name="T6" fmla="*/ 0 w 10"/>
                    <a:gd name="T7" fmla="*/ 269 h 16"/>
                    <a:gd name="T8" fmla="*/ 0 w 10"/>
                    <a:gd name="T9" fmla="*/ 187 h 16"/>
                    <a:gd name="T10" fmla="*/ 2 w 10"/>
                    <a:gd name="T11" fmla="*/ 4 h 16"/>
                    <a:gd name="T12" fmla="*/ 2 w 10"/>
                    <a:gd name="T13" fmla="*/ 2 h 16"/>
                    <a:gd name="T14" fmla="*/ 4 w 10"/>
                    <a:gd name="T15" fmla="*/ 0 h 16"/>
                    <a:gd name="T16" fmla="*/ 747 w 10"/>
                    <a:gd name="T17" fmla="*/ 0 h 16"/>
                    <a:gd name="T18" fmla="*/ 904 w 10"/>
                    <a:gd name="T19" fmla="*/ 4 h 16"/>
                    <a:gd name="T20" fmla="*/ 904 w 10"/>
                    <a:gd name="T21" fmla="*/ 16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6"/>
                    <a:gd name="T35" fmla="*/ 10 w 1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6">
                      <a:moveTo>
                        <a:pt x="10" y="8"/>
                      </a:moveTo>
                      <a:lnTo>
                        <a:pt x="6" y="8"/>
                      </a:lnTo>
                      <a:lnTo>
                        <a:pt x="4" y="14"/>
                      </a:lnTo>
                      <a:lnTo>
                        <a:pt x="0" y="16"/>
                      </a:lnTo>
                      <a:lnTo>
                        <a:pt x="0" y="10"/>
                      </a:lnTo>
                      <a:lnTo>
                        <a:pt x="2" y="4"/>
                      </a:lnTo>
                      <a:lnTo>
                        <a:pt x="2" y="2"/>
                      </a:lnTo>
                      <a:lnTo>
                        <a:pt x="4" y="0"/>
                      </a:lnTo>
                      <a:lnTo>
                        <a:pt x="8" y="0"/>
                      </a:lnTo>
                      <a:lnTo>
                        <a:pt x="10" y="4"/>
                      </a:lnTo>
                      <a:lnTo>
                        <a:pt x="10" y="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3" name="Freeform 1826"/>
                <p:cNvSpPr>
                  <a:spLocks/>
                </p:cNvSpPr>
                <p:nvPr/>
              </p:nvSpPr>
              <p:spPr bwMode="gray">
                <a:xfrm>
                  <a:off x="4751" y="3682"/>
                  <a:ext cx="28" cy="25"/>
                </a:xfrm>
                <a:custGeom>
                  <a:avLst/>
                  <a:gdLst>
                    <a:gd name="T0" fmla="*/ 843 w 26"/>
                    <a:gd name="T1" fmla="*/ 0 h 22"/>
                    <a:gd name="T2" fmla="*/ 908 w 26"/>
                    <a:gd name="T3" fmla="*/ 2810 h 22"/>
                    <a:gd name="T4" fmla="*/ 783 w 26"/>
                    <a:gd name="T5" fmla="*/ 4426 h 22"/>
                    <a:gd name="T6" fmla="*/ 465 w 26"/>
                    <a:gd name="T7" fmla="*/ 6495 h 22"/>
                    <a:gd name="T8" fmla="*/ 401 w 26"/>
                    <a:gd name="T9" fmla="*/ 8387 h 22"/>
                    <a:gd name="T10" fmla="*/ 345 w 26"/>
                    <a:gd name="T11" fmla="*/ 10088 h 22"/>
                    <a:gd name="T12" fmla="*/ 2 w 26"/>
                    <a:gd name="T13" fmla="*/ 10088 h 22"/>
                    <a:gd name="T14" fmla="*/ 0 w 26"/>
                    <a:gd name="T15" fmla="*/ 8387 h 22"/>
                    <a:gd name="T16" fmla="*/ 4 w 26"/>
                    <a:gd name="T17" fmla="*/ 5716 h 22"/>
                    <a:gd name="T18" fmla="*/ 6 w 26"/>
                    <a:gd name="T19" fmla="*/ 3428 h 22"/>
                    <a:gd name="T20" fmla="*/ 465 w 26"/>
                    <a:gd name="T21" fmla="*/ 2810 h 22"/>
                    <a:gd name="T22" fmla="*/ 627 w 26"/>
                    <a:gd name="T23" fmla="*/ 2176 h 22"/>
                    <a:gd name="T24" fmla="*/ 727 w 26"/>
                    <a:gd name="T25" fmla="*/ 0 h 22"/>
                    <a:gd name="T26" fmla="*/ 843 w 26"/>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2"/>
                    <a:gd name="T44" fmla="*/ 26 w 26"/>
                    <a:gd name="T45" fmla="*/ 22 h 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2">
                      <a:moveTo>
                        <a:pt x="24" y="0"/>
                      </a:moveTo>
                      <a:lnTo>
                        <a:pt x="26" y="6"/>
                      </a:lnTo>
                      <a:lnTo>
                        <a:pt x="22" y="10"/>
                      </a:lnTo>
                      <a:lnTo>
                        <a:pt x="14" y="14"/>
                      </a:lnTo>
                      <a:lnTo>
                        <a:pt x="12" y="18"/>
                      </a:lnTo>
                      <a:lnTo>
                        <a:pt x="10" y="22"/>
                      </a:lnTo>
                      <a:lnTo>
                        <a:pt x="2" y="22"/>
                      </a:lnTo>
                      <a:lnTo>
                        <a:pt x="0" y="18"/>
                      </a:lnTo>
                      <a:lnTo>
                        <a:pt x="4" y="12"/>
                      </a:lnTo>
                      <a:lnTo>
                        <a:pt x="6" y="8"/>
                      </a:lnTo>
                      <a:lnTo>
                        <a:pt x="14" y="6"/>
                      </a:lnTo>
                      <a:lnTo>
                        <a:pt x="18" y="4"/>
                      </a:lnTo>
                      <a:lnTo>
                        <a:pt x="20" y="0"/>
                      </a:lnTo>
                      <a:lnTo>
                        <a:pt x="24"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4" name="Freeform 1827"/>
                <p:cNvSpPr>
                  <a:spLocks/>
                </p:cNvSpPr>
                <p:nvPr/>
              </p:nvSpPr>
              <p:spPr bwMode="gray">
                <a:xfrm>
                  <a:off x="4665" y="3419"/>
                  <a:ext cx="24" cy="20"/>
                </a:xfrm>
                <a:custGeom>
                  <a:avLst/>
                  <a:gdLst>
                    <a:gd name="T0" fmla="*/ 1419 w 22"/>
                    <a:gd name="T1" fmla="*/ 4 h 18"/>
                    <a:gd name="T2" fmla="*/ 1193 w 22"/>
                    <a:gd name="T3" fmla="*/ 1842 h 18"/>
                    <a:gd name="T4" fmla="*/ 728 w 22"/>
                    <a:gd name="T5" fmla="*/ 2527 h 18"/>
                    <a:gd name="T6" fmla="*/ 4 w 22"/>
                    <a:gd name="T7" fmla="*/ 2808 h 18"/>
                    <a:gd name="T8" fmla="*/ 0 w 22"/>
                    <a:gd name="T9" fmla="*/ 2274 h 18"/>
                    <a:gd name="T10" fmla="*/ 2 w 22"/>
                    <a:gd name="T11" fmla="*/ 1209 h 18"/>
                    <a:gd name="T12" fmla="*/ 513 w 22"/>
                    <a:gd name="T13" fmla="*/ 4 h 18"/>
                    <a:gd name="T14" fmla="*/ 866 w 22"/>
                    <a:gd name="T15" fmla="*/ 2 h 18"/>
                    <a:gd name="T16" fmla="*/ 1193 w 22"/>
                    <a:gd name="T17" fmla="*/ 0 h 18"/>
                    <a:gd name="T18" fmla="*/ 1301 w 22"/>
                    <a:gd name="T19" fmla="*/ 0 h 18"/>
                    <a:gd name="T20" fmla="*/ 1419 w 22"/>
                    <a:gd name="T21" fmla="*/ 4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22" y="4"/>
                      </a:moveTo>
                      <a:lnTo>
                        <a:pt x="18" y="12"/>
                      </a:lnTo>
                      <a:lnTo>
                        <a:pt x="12" y="16"/>
                      </a:lnTo>
                      <a:lnTo>
                        <a:pt x="4" y="18"/>
                      </a:lnTo>
                      <a:lnTo>
                        <a:pt x="0" y="14"/>
                      </a:lnTo>
                      <a:lnTo>
                        <a:pt x="2" y="8"/>
                      </a:lnTo>
                      <a:lnTo>
                        <a:pt x="8" y="4"/>
                      </a:lnTo>
                      <a:lnTo>
                        <a:pt x="14" y="2"/>
                      </a:lnTo>
                      <a:lnTo>
                        <a:pt x="18" y="0"/>
                      </a:lnTo>
                      <a:lnTo>
                        <a:pt x="20" y="0"/>
                      </a:lnTo>
                      <a:lnTo>
                        <a:pt x="22"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5" name="Freeform 1828"/>
                <p:cNvSpPr>
                  <a:spLocks/>
                </p:cNvSpPr>
                <p:nvPr/>
              </p:nvSpPr>
              <p:spPr bwMode="gray">
                <a:xfrm>
                  <a:off x="4935" y="3772"/>
                  <a:ext cx="42" cy="70"/>
                </a:xfrm>
                <a:custGeom>
                  <a:avLst/>
                  <a:gdLst>
                    <a:gd name="T0" fmla="*/ 1973 w 38"/>
                    <a:gd name="T1" fmla="*/ 4698 h 64"/>
                    <a:gd name="T2" fmla="*/ 766 w 38"/>
                    <a:gd name="T3" fmla="*/ 4582 h 64"/>
                    <a:gd name="T4" fmla="*/ 936 w 38"/>
                    <a:gd name="T5" fmla="*/ 3433 h 64"/>
                    <a:gd name="T6" fmla="*/ 0 w 38"/>
                    <a:gd name="T7" fmla="*/ 2928 h 64"/>
                    <a:gd name="T8" fmla="*/ 4 w 38"/>
                    <a:gd name="T9" fmla="*/ 1871 h 64"/>
                    <a:gd name="T10" fmla="*/ 1397 w 38"/>
                    <a:gd name="T11" fmla="*/ 1195 h 64"/>
                    <a:gd name="T12" fmla="*/ 2946 w 38"/>
                    <a:gd name="T13" fmla="*/ 698 h 64"/>
                    <a:gd name="T14" fmla="*/ 4204 w 38"/>
                    <a:gd name="T15" fmla="*/ 0 h 64"/>
                    <a:gd name="T16" fmla="*/ 4647 w 38"/>
                    <a:gd name="T17" fmla="*/ 583 h 64"/>
                    <a:gd name="T18" fmla="*/ 4397 w 38"/>
                    <a:gd name="T19" fmla="*/ 1430 h 64"/>
                    <a:gd name="T20" fmla="*/ 3954 w 38"/>
                    <a:gd name="T21" fmla="*/ 2399 h 64"/>
                    <a:gd name="T22" fmla="*/ 3599 w 38"/>
                    <a:gd name="T23" fmla="*/ 2928 h 64"/>
                    <a:gd name="T24" fmla="*/ 2946 w 38"/>
                    <a:gd name="T25" fmla="*/ 3433 h 64"/>
                    <a:gd name="T26" fmla="*/ 2411 w 38"/>
                    <a:gd name="T27" fmla="*/ 3830 h 64"/>
                    <a:gd name="T28" fmla="*/ 1973 w 38"/>
                    <a:gd name="T29" fmla="*/ 4698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64"/>
                    <a:gd name="T47" fmla="*/ 38 w 38"/>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64">
                      <a:moveTo>
                        <a:pt x="16" y="64"/>
                      </a:moveTo>
                      <a:lnTo>
                        <a:pt x="6" y="62"/>
                      </a:lnTo>
                      <a:lnTo>
                        <a:pt x="8" y="46"/>
                      </a:lnTo>
                      <a:lnTo>
                        <a:pt x="0" y="40"/>
                      </a:lnTo>
                      <a:lnTo>
                        <a:pt x="4" y="26"/>
                      </a:lnTo>
                      <a:lnTo>
                        <a:pt x="12" y="16"/>
                      </a:lnTo>
                      <a:lnTo>
                        <a:pt x="24" y="10"/>
                      </a:lnTo>
                      <a:lnTo>
                        <a:pt x="34" y="0"/>
                      </a:lnTo>
                      <a:lnTo>
                        <a:pt x="38" y="8"/>
                      </a:lnTo>
                      <a:lnTo>
                        <a:pt x="36" y="20"/>
                      </a:lnTo>
                      <a:lnTo>
                        <a:pt x="32" y="32"/>
                      </a:lnTo>
                      <a:lnTo>
                        <a:pt x="30" y="40"/>
                      </a:lnTo>
                      <a:lnTo>
                        <a:pt x="24" y="46"/>
                      </a:lnTo>
                      <a:lnTo>
                        <a:pt x="20" y="52"/>
                      </a:lnTo>
                      <a:lnTo>
                        <a:pt x="16" y="6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6" name="Freeform 1829"/>
                <p:cNvSpPr>
                  <a:spLocks/>
                </p:cNvSpPr>
                <p:nvPr/>
              </p:nvSpPr>
              <p:spPr bwMode="gray">
                <a:xfrm>
                  <a:off x="4893" y="3867"/>
                  <a:ext cx="18" cy="41"/>
                </a:xfrm>
                <a:custGeom>
                  <a:avLst/>
                  <a:gdLst>
                    <a:gd name="T0" fmla="*/ 2110 w 16"/>
                    <a:gd name="T1" fmla="*/ 0 h 38"/>
                    <a:gd name="T2" fmla="*/ 2110 w 16"/>
                    <a:gd name="T3" fmla="*/ 443 h 38"/>
                    <a:gd name="T4" fmla="*/ 3381 w 16"/>
                    <a:gd name="T5" fmla="*/ 784 h 38"/>
                    <a:gd name="T6" fmla="*/ 4287 w 16"/>
                    <a:gd name="T7" fmla="*/ 1147 h 38"/>
                    <a:gd name="T8" fmla="*/ 2671 w 16"/>
                    <a:gd name="T9" fmla="*/ 1441 h 38"/>
                    <a:gd name="T10" fmla="*/ 1318 w 16"/>
                    <a:gd name="T11" fmla="*/ 985 h 38"/>
                    <a:gd name="T12" fmla="*/ 0 w 16"/>
                    <a:gd name="T13" fmla="*/ 516 h 38"/>
                    <a:gd name="T14" fmla="*/ 2 w 16"/>
                    <a:gd name="T15" fmla="*/ 6 h 38"/>
                    <a:gd name="T16" fmla="*/ 2110 w 16"/>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8"/>
                    <a:gd name="T29" fmla="*/ 16 w 1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8">
                      <a:moveTo>
                        <a:pt x="8" y="0"/>
                      </a:moveTo>
                      <a:lnTo>
                        <a:pt x="8" y="12"/>
                      </a:lnTo>
                      <a:lnTo>
                        <a:pt x="12" y="20"/>
                      </a:lnTo>
                      <a:lnTo>
                        <a:pt x="16" y="30"/>
                      </a:lnTo>
                      <a:lnTo>
                        <a:pt x="10" y="38"/>
                      </a:lnTo>
                      <a:lnTo>
                        <a:pt x="4" y="26"/>
                      </a:lnTo>
                      <a:lnTo>
                        <a:pt x="0" y="14"/>
                      </a:lnTo>
                      <a:lnTo>
                        <a:pt x="2" y="6"/>
                      </a:lnTo>
                      <a:lnTo>
                        <a:pt x="8"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7" name="Freeform 1830"/>
                <p:cNvSpPr>
                  <a:spLocks/>
                </p:cNvSpPr>
                <p:nvPr/>
              </p:nvSpPr>
              <p:spPr bwMode="gray">
                <a:xfrm>
                  <a:off x="4797" y="3656"/>
                  <a:ext cx="41" cy="20"/>
                </a:xfrm>
                <a:custGeom>
                  <a:avLst/>
                  <a:gdLst>
                    <a:gd name="T0" fmla="*/ 4 w 38"/>
                    <a:gd name="T1" fmla="*/ 1209 h 18"/>
                    <a:gd name="T2" fmla="*/ 6 w 38"/>
                    <a:gd name="T3" fmla="*/ 979 h 18"/>
                    <a:gd name="T4" fmla="*/ 381 w 38"/>
                    <a:gd name="T5" fmla="*/ 2 h 18"/>
                    <a:gd name="T6" fmla="*/ 784 w 38"/>
                    <a:gd name="T7" fmla="*/ 2 h 18"/>
                    <a:gd name="T8" fmla="*/ 1063 w 38"/>
                    <a:gd name="T9" fmla="*/ 0 h 18"/>
                    <a:gd name="T10" fmla="*/ 1385 w 38"/>
                    <a:gd name="T11" fmla="*/ 0 h 18"/>
                    <a:gd name="T12" fmla="*/ 1441 w 38"/>
                    <a:gd name="T13" fmla="*/ 2 h 18"/>
                    <a:gd name="T14" fmla="*/ 1299 w 38"/>
                    <a:gd name="T15" fmla="*/ 1492 h 18"/>
                    <a:gd name="T16" fmla="*/ 1238 w 38"/>
                    <a:gd name="T17" fmla="*/ 1492 h 18"/>
                    <a:gd name="T18" fmla="*/ 985 w 38"/>
                    <a:gd name="T19" fmla="*/ 2808 h 18"/>
                    <a:gd name="T20" fmla="*/ 784 w 38"/>
                    <a:gd name="T21" fmla="*/ 2527 h 18"/>
                    <a:gd name="T22" fmla="*/ 516 w 38"/>
                    <a:gd name="T23" fmla="*/ 2274 h 18"/>
                    <a:gd name="T24" fmla="*/ 381 w 38"/>
                    <a:gd name="T25" fmla="*/ 2274 h 18"/>
                    <a:gd name="T26" fmla="*/ 327 w 38"/>
                    <a:gd name="T27" fmla="*/ 2808 h 18"/>
                    <a:gd name="T28" fmla="*/ 0 w 38"/>
                    <a:gd name="T29" fmla="*/ 2274 h 18"/>
                    <a:gd name="T30" fmla="*/ 4 w 38"/>
                    <a:gd name="T31" fmla="*/ 1209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8"/>
                    <a:gd name="T50" fmla="*/ 38 w 3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8">
                      <a:moveTo>
                        <a:pt x="4" y="8"/>
                      </a:moveTo>
                      <a:lnTo>
                        <a:pt x="6" y="6"/>
                      </a:lnTo>
                      <a:lnTo>
                        <a:pt x="10" y="2"/>
                      </a:lnTo>
                      <a:lnTo>
                        <a:pt x="20" y="2"/>
                      </a:lnTo>
                      <a:lnTo>
                        <a:pt x="28" y="0"/>
                      </a:lnTo>
                      <a:lnTo>
                        <a:pt x="36" y="0"/>
                      </a:lnTo>
                      <a:lnTo>
                        <a:pt x="38" y="2"/>
                      </a:lnTo>
                      <a:lnTo>
                        <a:pt x="34" y="10"/>
                      </a:lnTo>
                      <a:lnTo>
                        <a:pt x="32" y="10"/>
                      </a:lnTo>
                      <a:lnTo>
                        <a:pt x="26" y="18"/>
                      </a:lnTo>
                      <a:lnTo>
                        <a:pt x="20" y="16"/>
                      </a:lnTo>
                      <a:lnTo>
                        <a:pt x="14" y="14"/>
                      </a:lnTo>
                      <a:lnTo>
                        <a:pt x="10" y="14"/>
                      </a:lnTo>
                      <a:lnTo>
                        <a:pt x="8" y="18"/>
                      </a:lnTo>
                      <a:lnTo>
                        <a:pt x="0" y="14"/>
                      </a:lnTo>
                      <a:lnTo>
                        <a:pt x="4" y="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8" name="Freeform 1831"/>
                <p:cNvSpPr>
                  <a:spLocks/>
                </p:cNvSpPr>
                <p:nvPr/>
              </p:nvSpPr>
              <p:spPr bwMode="gray">
                <a:xfrm>
                  <a:off x="4849" y="3746"/>
                  <a:ext cx="33" cy="29"/>
                </a:xfrm>
                <a:custGeom>
                  <a:avLst/>
                  <a:gdLst>
                    <a:gd name="T0" fmla="*/ 1166 w 30"/>
                    <a:gd name="T1" fmla="*/ 1825 h 26"/>
                    <a:gd name="T2" fmla="*/ 1935 w 30"/>
                    <a:gd name="T3" fmla="*/ 2 h 26"/>
                    <a:gd name="T4" fmla="*/ 2575 w 30"/>
                    <a:gd name="T5" fmla="*/ 0 h 26"/>
                    <a:gd name="T6" fmla="*/ 2884 w 30"/>
                    <a:gd name="T7" fmla="*/ 0 h 26"/>
                    <a:gd name="T8" fmla="*/ 2884 w 30"/>
                    <a:gd name="T9" fmla="*/ 1179 h 26"/>
                    <a:gd name="T10" fmla="*/ 2341 w 30"/>
                    <a:gd name="T11" fmla="*/ 2271 h 26"/>
                    <a:gd name="T12" fmla="*/ 1759 w 30"/>
                    <a:gd name="T13" fmla="*/ 3124 h 26"/>
                    <a:gd name="T14" fmla="*/ 1411 w 30"/>
                    <a:gd name="T15" fmla="*/ 3886 h 26"/>
                    <a:gd name="T16" fmla="*/ 1166 w 30"/>
                    <a:gd name="T17" fmla="*/ 4334 h 26"/>
                    <a:gd name="T18" fmla="*/ 964 w 30"/>
                    <a:gd name="T19" fmla="*/ 4878 h 26"/>
                    <a:gd name="T20" fmla="*/ 658 w 30"/>
                    <a:gd name="T21" fmla="*/ 4878 h 26"/>
                    <a:gd name="T22" fmla="*/ 2 w 30"/>
                    <a:gd name="T23" fmla="*/ 4878 h 26"/>
                    <a:gd name="T24" fmla="*/ 0 w 30"/>
                    <a:gd name="T25" fmla="*/ 4334 h 26"/>
                    <a:gd name="T26" fmla="*/ 4 w 30"/>
                    <a:gd name="T27" fmla="*/ 3484 h 26"/>
                    <a:gd name="T28" fmla="*/ 796 w 30"/>
                    <a:gd name="T29" fmla="*/ 2801 h 26"/>
                    <a:gd name="T30" fmla="*/ 1166 w 30"/>
                    <a:gd name="T31" fmla="*/ 1825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6"/>
                    <a:gd name="T50" fmla="*/ 30 w 3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6">
                      <a:moveTo>
                        <a:pt x="12" y="10"/>
                      </a:moveTo>
                      <a:lnTo>
                        <a:pt x="20" y="2"/>
                      </a:lnTo>
                      <a:lnTo>
                        <a:pt x="26" y="0"/>
                      </a:lnTo>
                      <a:lnTo>
                        <a:pt x="30" y="0"/>
                      </a:lnTo>
                      <a:lnTo>
                        <a:pt x="30" y="6"/>
                      </a:lnTo>
                      <a:lnTo>
                        <a:pt x="24" y="12"/>
                      </a:lnTo>
                      <a:lnTo>
                        <a:pt x="18" y="16"/>
                      </a:lnTo>
                      <a:lnTo>
                        <a:pt x="14" y="20"/>
                      </a:lnTo>
                      <a:lnTo>
                        <a:pt x="12" y="22"/>
                      </a:lnTo>
                      <a:lnTo>
                        <a:pt x="10" y="26"/>
                      </a:lnTo>
                      <a:lnTo>
                        <a:pt x="6" y="26"/>
                      </a:lnTo>
                      <a:lnTo>
                        <a:pt x="2" y="26"/>
                      </a:lnTo>
                      <a:lnTo>
                        <a:pt x="0" y="22"/>
                      </a:lnTo>
                      <a:lnTo>
                        <a:pt x="4" y="18"/>
                      </a:lnTo>
                      <a:lnTo>
                        <a:pt x="8" y="14"/>
                      </a:lnTo>
                      <a:lnTo>
                        <a:pt x="12" y="1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19" name="Freeform 1832"/>
                <p:cNvSpPr>
                  <a:spLocks/>
                </p:cNvSpPr>
                <p:nvPr/>
              </p:nvSpPr>
              <p:spPr bwMode="gray">
                <a:xfrm>
                  <a:off x="4702" y="3503"/>
                  <a:ext cx="68" cy="41"/>
                </a:xfrm>
                <a:custGeom>
                  <a:avLst/>
                  <a:gdLst>
                    <a:gd name="T0" fmla="*/ 1379 w 62"/>
                    <a:gd name="T1" fmla="*/ 1147 h 38"/>
                    <a:gd name="T2" fmla="*/ 547 w 62"/>
                    <a:gd name="T3" fmla="*/ 1147 h 38"/>
                    <a:gd name="T4" fmla="*/ 0 w 62"/>
                    <a:gd name="T5" fmla="*/ 985 h 38"/>
                    <a:gd name="T6" fmla="*/ 0 w 62"/>
                    <a:gd name="T7" fmla="*/ 601 h 38"/>
                    <a:gd name="T8" fmla="*/ 658 w 62"/>
                    <a:gd name="T9" fmla="*/ 516 h 38"/>
                    <a:gd name="T10" fmla="*/ 1379 w 62"/>
                    <a:gd name="T11" fmla="*/ 381 h 38"/>
                    <a:gd name="T12" fmla="*/ 1658 w 62"/>
                    <a:gd name="T13" fmla="*/ 6 h 38"/>
                    <a:gd name="T14" fmla="*/ 1994 w 62"/>
                    <a:gd name="T15" fmla="*/ 0 h 38"/>
                    <a:gd name="T16" fmla="*/ 2537 w 62"/>
                    <a:gd name="T17" fmla="*/ 0 h 38"/>
                    <a:gd name="T18" fmla="*/ 2855 w 62"/>
                    <a:gd name="T19" fmla="*/ 0 h 38"/>
                    <a:gd name="T20" fmla="*/ 3471 w 62"/>
                    <a:gd name="T21" fmla="*/ 327 h 38"/>
                    <a:gd name="T22" fmla="*/ 4105 w 62"/>
                    <a:gd name="T23" fmla="*/ 601 h 38"/>
                    <a:gd name="T24" fmla="*/ 4657 w 62"/>
                    <a:gd name="T25" fmla="*/ 784 h 38"/>
                    <a:gd name="T26" fmla="*/ 5299 w 62"/>
                    <a:gd name="T27" fmla="*/ 985 h 38"/>
                    <a:gd name="T28" fmla="*/ 4938 w 62"/>
                    <a:gd name="T29" fmla="*/ 1299 h 38"/>
                    <a:gd name="T30" fmla="*/ 4105 w 62"/>
                    <a:gd name="T31" fmla="*/ 1441 h 38"/>
                    <a:gd name="T32" fmla="*/ 3471 w 62"/>
                    <a:gd name="T33" fmla="*/ 1385 h 38"/>
                    <a:gd name="T34" fmla="*/ 2855 w 62"/>
                    <a:gd name="T35" fmla="*/ 1441 h 38"/>
                    <a:gd name="T36" fmla="*/ 2373 w 62"/>
                    <a:gd name="T37" fmla="*/ 1441 h 38"/>
                    <a:gd name="T38" fmla="*/ 1818 w 62"/>
                    <a:gd name="T39" fmla="*/ 1299 h 38"/>
                    <a:gd name="T40" fmla="*/ 2187 w 62"/>
                    <a:gd name="T41" fmla="*/ 1147 h 38"/>
                    <a:gd name="T42" fmla="*/ 2537 w 62"/>
                    <a:gd name="T43" fmla="*/ 913 h 38"/>
                    <a:gd name="T44" fmla="*/ 2631 w 62"/>
                    <a:gd name="T45" fmla="*/ 784 h 38"/>
                    <a:gd name="T46" fmla="*/ 2187 w 62"/>
                    <a:gd name="T47" fmla="*/ 699 h 38"/>
                    <a:gd name="T48" fmla="*/ 1818 w 62"/>
                    <a:gd name="T49" fmla="*/ 846 h 38"/>
                    <a:gd name="T50" fmla="*/ 1818 w 62"/>
                    <a:gd name="T51" fmla="*/ 985 h 38"/>
                    <a:gd name="T52" fmla="*/ 1658 w 62"/>
                    <a:gd name="T53" fmla="*/ 1238 h 38"/>
                    <a:gd name="T54" fmla="*/ 1379 w 62"/>
                    <a:gd name="T55" fmla="*/ 1147 h 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38"/>
                    <a:gd name="T86" fmla="*/ 62 w 62"/>
                    <a:gd name="T87" fmla="*/ 38 h 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38">
                      <a:moveTo>
                        <a:pt x="16" y="30"/>
                      </a:moveTo>
                      <a:lnTo>
                        <a:pt x="6" y="30"/>
                      </a:lnTo>
                      <a:lnTo>
                        <a:pt x="0" y="26"/>
                      </a:lnTo>
                      <a:lnTo>
                        <a:pt x="0" y="16"/>
                      </a:lnTo>
                      <a:lnTo>
                        <a:pt x="8" y="14"/>
                      </a:lnTo>
                      <a:lnTo>
                        <a:pt x="16" y="10"/>
                      </a:lnTo>
                      <a:lnTo>
                        <a:pt x="20" y="6"/>
                      </a:lnTo>
                      <a:lnTo>
                        <a:pt x="24" y="0"/>
                      </a:lnTo>
                      <a:lnTo>
                        <a:pt x="30" y="0"/>
                      </a:lnTo>
                      <a:lnTo>
                        <a:pt x="34" y="0"/>
                      </a:lnTo>
                      <a:lnTo>
                        <a:pt x="42" y="8"/>
                      </a:lnTo>
                      <a:lnTo>
                        <a:pt x="48" y="16"/>
                      </a:lnTo>
                      <a:lnTo>
                        <a:pt x="56" y="20"/>
                      </a:lnTo>
                      <a:lnTo>
                        <a:pt x="62" y="26"/>
                      </a:lnTo>
                      <a:lnTo>
                        <a:pt x="58" y="34"/>
                      </a:lnTo>
                      <a:lnTo>
                        <a:pt x="48" y="38"/>
                      </a:lnTo>
                      <a:lnTo>
                        <a:pt x="42" y="36"/>
                      </a:lnTo>
                      <a:lnTo>
                        <a:pt x="34" y="38"/>
                      </a:lnTo>
                      <a:lnTo>
                        <a:pt x="28" y="38"/>
                      </a:lnTo>
                      <a:lnTo>
                        <a:pt x="22" y="34"/>
                      </a:lnTo>
                      <a:lnTo>
                        <a:pt x="26" y="30"/>
                      </a:lnTo>
                      <a:lnTo>
                        <a:pt x="30" y="24"/>
                      </a:lnTo>
                      <a:lnTo>
                        <a:pt x="32" y="20"/>
                      </a:lnTo>
                      <a:lnTo>
                        <a:pt x="26" y="18"/>
                      </a:lnTo>
                      <a:lnTo>
                        <a:pt x="22" y="22"/>
                      </a:lnTo>
                      <a:lnTo>
                        <a:pt x="22" y="26"/>
                      </a:lnTo>
                      <a:lnTo>
                        <a:pt x="20" y="32"/>
                      </a:lnTo>
                      <a:lnTo>
                        <a:pt x="16" y="3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0" name="Freeform 1833"/>
                <p:cNvSpPr>
                  <a:spLocks/>
                </p:cNvSpPr>
                <p:nvPr/>
              </p:nvSpPr>
              <p:spPr bwMode="gray">
                <a:xfrm>
                  <a:off x="4619" y="3452"/>
                  <a:ext cx="29" cy="24"/>
                </a:xfrm>
                <a:custGeom>
                  <a:avLst/>
                  <a:gdLst>
                    <a:gd name="T0" fmla="*/ 4 w 26"/>
                    <a:gd name="T1" fmla="*/ 431 h 22"/>
                    <a:gd name="T2" fmla="*/ 2271 w 26"/>
                    <a:gd name="T3" fmla="*/ 4 h 22"/>
                    <a:gd name="T4" fmla="*/ 3484 w 26"/>
                    <a:gd name="T5" fmla="*/ 431 h 22"/>
                    <a:gd name="T6" fmla="*/ 3886 w 26"/>
                    <a:gd name="T7" fmla="*/ 4 h 22"/>
                    <a:gd name="T8" fmla="*/ 4334 w 26"/>
                    <a:gd name="T9" fmla="*/ 2 h 22"/>
                    <a:gd name="T10" fmla="*/ 4878 w 26"/>
                    <a:gd name="T11" fmla="*/ 0 h 22"/>
                    <a:gd name="T12" fmla="*/ 4878 w 26"/>
                    <a:gd name="T13" fmla="*/ 513 h 22"/>
                    <a:gd name="T14" fmla="*/ 4878 w 26"/>
                    <a:gd name="T15" fmla="*/ 728 h 22"/>
                    <a:gd name="T16" fmla="*/ 4489 w 26"/>
                    <a:gd name="T17" fmla="*/ 1301 h 22"/>
                    <a:gd name="T18" fmla="*/ 3484 w 26"/>
                    <a:gd name="T19" fmla="*/ 1419 h 22"/>
                    <a:gd name="T20" fmla="*/ 2271 w 26"/>
                    <a:gd name="T21" fmla="*/ 1301 h 22"/>
                    <a:gd name="T22" fmla="*/ 1467 w 26"/>
                    <a:gd name="T23" fmla="*/ 1419 h 22"/>
                    <a:gd name="T24" fmla="*/ 2 w 26"/>
                    <a:gd name="T25" fmla="*/ 1419 h 22"/>
                    <a:gd name="T26" fmla="*/ 2 w 26"/>
                    <a:gd name="T27" fmla="*/ 1031 h 22"/>
                    <a:gd name="T28" fmla="*/ 0 w 26"/>
                    <a:gd name="T29" fmla="*/ 728 h 22"/>
                    <a:gd name="T30" fmla="*/ 4 w 26"/>
                    <a:gd name="T31" fmla="*/ 431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2"/>
                    <a:gd name="T50" fmla="*/ 26 w 2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2">
                      <a:moveTo>
                        <a:pt x="4" y="6"/>
                      </a:moveTo>
                      <a:lnTo>
                        <a:pt x="12" y="4"/>
                      </a:lnTo>
                      <a:lnTo>
                        <a:pt x="18" y="6"/>
                      </a:lnTo>
                      <a:lnTo>
                        <a:pt x="20" y="4"/>
                      </a:lnTo>
                      <a:lnTo>
                        <a:pt x="22" y="2"/>
                      </a:lnTo>
                      <a:lnTo>
                        <a:pt x="26" y="0"/>
                      </a:lnTo>
                      <a:lnTo>
                        <a:pt x="26" y="8"/>
                      </a:lnTo>
                      <a:lnTo>
                        <a:pt x="26" y="12"/>
                      </a:lnTo>
                      <a:lnTo>
                        <a:pt x="24" y="20"/>
                      </a:lnTo>
                      <a:lnTo>
                        <a:pt x="18" y="22"/>
                      </a:lnTo>
                      <a:lnTo>
                        <a:pt x="12" y="20"/>
                      </a:lnTo>
                      <a:lnTo>
                        <a:pt x="8" y="22"/>
                      </a:lnTo>
                      <a:lnTo>
                        <a:pt x="2" y="22"/>
                      </a:lnTo>
                      <a:lnTo>
                        <a:pt x="2" y="16"/>
                      </a:lnTo>
                      <a:lnTo>
                        <a:pt x="0" y="12"/>
                      </a:lnTo>
                      <a:lnTo>
                        <a:pt x="4" y="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1" name="Freeform 1834"/>
                <p:cNvSpPr>
                  <a:spLocks/>
                </p:cNvSpPr>
                <p:nvPr/>
              </p:nvSpPr>
              <p:spPr bwMode="gray">
                <a:xfrm>
                  <a:off x="4586" y="3935"/>
                  <a:ext cx="252" cy="72"/>
                </a:xfrm>
                <a:custGeom>
                  <a:avLst/>
                  <a:gdLst>
                    <a:gd name="T0" fmla="*/ 528 w 230"/>
                    <a:gd name="T1" fmla="*/ 1689 h 66"/>
                    <a:gd name="T2" fmla="*/ 1097 w 230"/>
                    <a:gd name="T3" fmla="*/ 1301 h 66"/>
                    <a:gd name="T4" fmla="*/ 761 w 230"/>
                    <a:gd name="T5" fmla="*/ 611 h 66"/>
                    <a:gd name="T6" fmla="*/ 1443 w 230"/>
                    <a:gd name="T7" fmla="*/ 1031 h 66"/>
                    <a:gd name="T8" fmla="*/ 2337 w 230"/>
                    <a:gd name="T9" fmla="*/ 1301 h 66"/>
                    <a:gd name="T10" fmla="*/ 3365 w 230"/>
                    <a:gd name="T11" fmla="*/ 1031 h 66"/>
                    <a:gd name="T12" fmla="*/ 4040 w 230"/>
                    <a:gd name="T13" fmla="*/ 611 h 66"/>
                    <a:gd name="T14" fmla="*/ 4040 w 230"/>
                    <a:gd name="T15" fmla="*/ 1301 h 66"/>
                    <a:gd name="T16" fmla="*/ 4694 w 230"/>
                    <a:gd name="T17" fmla="*/ 1419 h 66"/>
                    <a:gd name="T18" fmla="*/ 5414 w 230"/>
                    <a:gd name="T19" fmla="*/ 1967 h 66"/>
                    <a:gd name="T20" fmla="*/ 6961 w 230"/>
                    <a:gd name="T21" fmla="*/ 1548 h 66"/>
                    <a:gd name="T22" fmla="*/ 8548 w 230"/>
                    <a:gd name="T23" fmla="*/ 1193 h 66"/>
                    <a:gd name="T24" fmla="*/ 10080 w 230"/>
                    <a:gd name="T25" fmla="*/ 866 h 66"/>
                    <a:gd name="T26" fmla="*/ 11044 w 230"/>
                    <a:gd name="T27" fmla="*/ 1193 h 66"/>
                    <a:gd name="T28" fmla="*/ 12087 w 230"/>
                    <a:gd name="T29" fmla="*/ 866 h 66"/>
                    <a:gd name="T30" fmla="*/ 12320 w 230"/>
                    <a:gd name="T31" fmla="*/ 1031 h 66"/>
                    <a:gd name="T32" fmla="*/ 13792 w 230"/>
                    <a:gd name="T33" fmla="*/ 611 h 66"/>
                    <a:gd name="T34" fmla="*/ 14510 w 230"/>
                    <a:gd name="T35" fmla="*/ 611 h 66"/>
                    <a:gd name="T36" fmla="*/ 14538 w 230"/>
                    <a:gd name="T37" fmla="*/ 1548 h 66"/>
                    <a:gd name="T38" fmla="*/ 15518 w 230"/>
                    <a:gd name="T39" fmla="*/ 1689 h 66"/>
                    <a:gd name="T40" fmla="*/ 16387 w 230"/>
                    <a:gd name="T41" fmla="*/ 1031 h 66"/>
                    <a:gd name="T42" fmla="*/ 17624 w 230"/>
                    <a:gd name="T43" fmla="*/ 728 h 66"/>
                    <a:gd name="T44" fmla="*/ 17954 w 230"/>
                    <a:gd name="T45" fmla="*/ 4 h 66"/>
                    <a:gd name="T46" fmla="*/ 18245 w 230"/>
                    <a:gd name="T47" fmla="*/ 513 h 66"/>
                    <a:gd name="T48" fmla="*/ 18465 w 230"/>
                    <a:gd name="T49" fmla="*/ 1419 h 66"/>
                    <a:gd name="T50" fmla="*/ 17453 w 230"/>
                    <a:gd name="T51" fmla="*/ 2194 h 66"/>
                    <a:gd name="T52" fmla="*/ 16049 w 230"/>
                    <a:gd name="T53" fmla="*/ 2341 h 66"/>
                    <a:gd name="T54" fmla="*/ 14737 w 230"/>
                    <a:gd name="T55" fmla="*/ 2848 h 66"/>
                    <a:gd name="T56" fmla="*/ 13650 w 230"/>
                    <a:gd name="T57" fmla="*/ 3107 h 66"/>
                    <a:gd name="T58" fmla="*/ 12578 w 230"/>
                    <a:gd name="T59" fmla="*/ 3107 h 66"/>
                    <a:gd name="T60" fmla="*/ 11480 w 230"/>
                    <a:gd name="T61" fmla="*/ 3804 h 66"/>
                    <a:gd name="T62" fmla="*/ 10032 w 230"/>
                    <a:gd name="T63" fmla="*/ 4236 h 66"/>
                    <a:gd name="T64" fmla="*/ 8891 w 230"/>
                    <a:gd name="T65" fmla="*/ 4236 h 66"/>
                    <a:gd name="T66" fmla="*/ 8891 w 230"/>
                    <a:gd name="T67" fmla="*/ 3559 h 66"/>
                    <a:gd name="T68" fmla="*/ 8115 w 230"/>
                    <a:gd name="T69" fmla="*/ 3389 h 66"/>
                    <a:gd name="T70" fmla="*/ 6961 w 230"/>
                    <a:gd name="T71" fmla="*/ 3271 h 66"/>
                    <a:gd name="T72" fmla="*/ 5313 w 230"/>
                    <a:gd name="T73" fmla="*/ 3107 h 66"/>
                    <a:gd name="T74" fmla="*/ 3687 w 230"/>
                    <a:gd name="T75" fmla="*/ 3271 h 66"/>
                    <a:gd name="T76" fmla="*/ 2558 w 230"/>
                    <a:gd name="T77" fmla="*/ 3271 h 66"/>
                    <a:gd name="T78" fmla="*/ 1581 w 230"/>
                    <a:gd name="T79" fmla="*/ 3389 h 66"/>
                    <a:gd name="T80" fmla="*/ 2 w 230"/>
                    <a:gd name="T81" fmla="*/ 3389 h 66"/>
                    <a:gd name="T82" fmla="*/ 2 w 230"/>
                    <a:gd name="T83" fmla="*/ 2194 h 66"/>
                    <a:gd name="T84" fmla="*/ 2 w 230"/>
                    <a:gd name="T85" fmla="*/ 1301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0"/>
                    <a:gd name="T130" fmla="*/ 0 h 66"/>
                    <a:gd name="T131" fmla="*/ 230 w 230"/>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0" h="66">
                      <a:moveTo>
                        <a:pt x="2" y="20"/>
                      </a:moveTo>
                      <a:lnTo>
                        <a:pt x="6" y="26"/>
                      </a:lnTo>
                      <a:lnTo>
                        <a:pt x="16" y="26"/>
                      </a:lnTo>
                      <a:lnTo>
                        <a:pt x="14" y="20"/>
                      </a:lnTo>
                      <a:lnTo>
                        <a:pt x="10" y="16"/>
                      </a:lnTo>
                      <a:lnTo>
                        <a:pt x="10" y="10"/>
                      </a:lnTo>
                      <a:lnTo>
                        <a:pt x="14" y="10"/>
                      </a:lnTo>
                      <a:lnTo>
                        <a:pt x="18" y="16"/>
                      </a:lnTo>
                      <a:lnTo>
                        <a:pt x="24" y="22"/>
                      </a:lnTo>
                      <a:lnTo>
                        <a:pt x="30" y="20"/>
                      </a:lnTo>
                      <a:lnTo>
                        <a:pt x="38" y="20"/>
                      </a:lnTo>
                      <a:lnTo>
                        <a:pt x="42" y="16"/>
                      </a:lnTo>
                      <a:lnTo>
                        <a:pt x="44" y="10"/>
                      </a:lnTo>
                      <a:lnTo>
                        <a:pt x="50" y="10"/>
                      </a:lnTo>
                      <a:lnTo>
                        <a:pt x="52" y="14"/>
                      </a:lnTo>
                      <a:lnTo>
                        <a:pt x="50" y="20"/>
                      </a:lnTo>
                      <a:lnTo>
                        <a:pt x="52" y="24"/>
                      </a:lnTo>
                      <a:lnTo>
                        <a:pt x="58" y="22"/>
                      </a:lnTo>
                      <a:lnTo>
                        <a:pt x="64" y="30"/>
                      </a:lnTo>
                      <a:lnTo>
                        <a:pt x="68" y="30"/>
                      </a:lnTo>
                      <a:lnTo>
                        <a:pt x="78" y="26"/>
                      </a:lnTo>
                      <a:lnTo>
                        <a:pt x="86" y="24"/>
                      </a:lnTo>
                      <a:lnTo>
                        <a:pt x="94" y="18"/>
                      </a:lnTo>
                      <a:lnTo>
                        <a:pt x="108" y="18"/>
                      </a:lnTo>
                      <a:lnTo>
                        <a:pt x="116" y="14"/>
                      </a:lnTo>
                      <a:lnTo>
                        <a:pt x="126" y="14"/>
                      </a:lnTo>
                      <a:lnTo>
                        <a:pt x="130" y="16"/>
                      </a:lnTo>
                      <a:lnTo>
                        <a:pt x="138" y="18"/>
                      </a:lnTo>
                      <a:lnTo>
                        <a:pt x="146" y="18"/>
                      </a:lnTo>
                      <a:lnTo>
                        <a:pt x="150" y="14"/>
                      </a:lnTo>
                      <a:lnTo>
                        <a:pt x="152" y="16"/>
                      </a:lnTo>
                      <a:lnTo>
                        <a:pt x="154" y="16"/>
                      </a:lnTo>
                      <a:lnTo>
                        <a:pt x="164" y="16"/>
                      </a:lnTo>
                      <a:lnTo>
                        <a:pt x="172" y="10"/>
                      </a:lnTo>
                      <a:lnTo>
                        <a:pt x="176" y="10"/>
                      </a:lnTo>
                      <a:lnTo>
                        <a:pt x="180" y="10"/>
                      </a:lnTo>
                      <a:lnTo>
                        <a:pt x="180" y="16"/>
                      </a:lnTo>
                      <a:lnTo>
                        <a:pt x="182" y="24"/>
                      </a:lnTo>
                      <a:lnTo>
                        <a:pt x="188" y="30"/>
                      </a:lnTo>
                      <a:lnTo>
                        <a:pt x="194" y="26"/>
                      </a:lnTo>
                      <a:lnTo>
                        <a:pt x="198" y="18"/>
                      </a:lnTo>
                      <a:lnTo>
                        <a:pt x="204" y="16"/>
                      </a:lnTo>
                      <a:lnTo>
                        <a:pt x="212" y="14"/>
                      </a:lnTo>
                      <a:lnTo>
                        <a:pt x="220" y="12"/>
                      </a:lnTo>
                      <a:lnTo>
                        <a:pt x="222" y="8"/>
                      </a:lnTo>
                      <a:lnTo>
                        <a:pt x="224" y="4"/>
                      </a:lnTo>
                      <a:lnTo>
                        <a:pt x="226" y="0"/>
                      </a:lnTo>
                      <a:lnTo>
                        <a:pt x="228" y="8"/>
                      </a:lnTo>
                      <a:lnTo>
                        <a:pt x="230" y="14"/>
                      </a:lnTo>
                      <a:lnTo>
                        <a:pt x="230" y="22"/>
                      </a:lnTo>
                      <a:lnTo>
                        <a:pt x="226" y="32"/>
                      </a:lnTo>
                      <a:lnTo>
                        <a:pt x="218" y="34"/>
                      </a:lnTo>
                      <a:lnTo>
                        <a:pt x="204" y="36"/>
                      </a:lnTo>
                      <a:lnTo>
                        <a:pt x="200" y="36"/>
                      </a:lnTo>
                      <a:lnTo>
                        <a:pt x="194" y="40"/>
                      </a:lnTo>
                      <a:lnTo>
                        <a:pt x="184" y="44"/>
                      </a:lnTo>
                      <a:lnTo>
                        <a:pt x="176" y="44"/>
                      </a:lnTo>
                      <a:lnTo>
                        <a:pt x="170" y="48"/>
                      </a:lnTo>
                      <a:lnTo>
                        <a:pt x="162" y="48"/>
                      </a:lnTo>
                      <a:lnTo>
                        <a:pt x="156" y="48"/>
                      </a:lnTo>
                      <a:lnTo>
                        <a:pt x="150" y="54"/>
                      </a:lnTo>
                      <a:lnTo>
                        <a:pt x="142" y="58"/>
                      </a:lnTo>
                      <a:lnTo>
                        <a:pt x="132" y="62"/>
                      </a:lnTo>
                      <a:lnTo>
                        <a:pt x="124" y="64"/>
                      </a:lnTo>
                      <a:lnTo>
                        <a:pt x="112" y="66"/>
                      </a:lnTo>
                      <a:lnTo>
                        <a:pt x="110" y="64"/>
                      </a:lnTo>
                      <a:lnTo>
                        <a:pt x="108" y="60"/>
                      </a:lnTo>
                      <a:lnTo>
                        <a:pt x="110" y="54"/>
                      </a:lnTo>
                      <a:lnTo>
                        <a:pt x="104" y="50"/>
                      </a:lnTo>
                      <a:lnTo>
                        <a:pt x="100" y="52"/>
                      </a:lnTo>
                      <a:lnTo>
                        <a:pt x="92" y="54"/>
                      </a:lnTo>
                      <a:lnTo>
                        <a:pt x="86" y="50"/>
                      </a:lnTo>
                      <a:lnTo>
                        <a:pt x="74" y="48"/>
                      </a:lnTo>
                      <a:lnTo>
                        <a:pt x="66" y="48"/>
                      </a:lnTo>
                      <a:lnTo>
                        <a:pt x="54" y="48"/>
                      </a:lnTo>
                      <a:lnTo>
                        <a:pt x="46" y="50"/>
                      </a:lnTo>
                      <a:lnTo>
                        <a:pt x="40" y="48"/>
                      </a:lnTo>
                      <a:lnTo>
                        <a:pt x="32" y="50"/>
                      </a:lnTo>
                      <a:lnTo>
                        <a:pt x="24" y="50"/>
                      </a:lnTo>
                      <a:lnTo>
                        <a:pt x="20" y="52"/>
                      </a:lnTo>
                      <a:lnTo>
                        <a:pt x="10" y="54"/>
                      </a:lnTo>
                      <a:lnTo>
                        <a:pt x="2" y="52"/>
                      </a:lnTo>
                      <a:lnTo>
                        <a:pt x="2" y="40"/>
                      </a:lnTo>
                      <a:lnTo>
                        <a:pt x="2" y="34"/>
                      </a:lnTo>
                      <a:lnTo>
                        <a:pt x="0" y="28"/>
                      </a:lnTo>
                      <a:lnTo>
                        <a:pt x="2" y="2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2" name="Freeform 1835"/>
                <p:cNvSpPr>
                  <a:spLocks/>
                </p:cNvSpPr>
                <p:nvPr/>
              </p:nvSpPr>
              <p:spPr bwMode="gray">
                <a:xfrm>
                  <a:off x="4514" y="3882"/>
                  <a:ext cx="20" cy="24"/>
                </a:xfrm>
                <a:custGeom>
                  <a:avLst/>
                  <a:gdLst>
                    <a:gd name="T0" fmla="*/ 0 w 18"/>
                    <a:gd name="T1" fmla="*/ 4 h 22"/>
                    <a:gd name="T2" fmla="*/ 4 w 18"/>
                    <a:gd name="T3" fmla="*/ 0 h 22"/>
                    <a:gd name="T4" fmla="*/ 1209 w 18"/>
                    <a:gd name="T5" fmla="*/ 4 h 22"/>
                    <a:gd name="T6" fmla="*/ 1209 w 18"/>
                    <a:gd name="T7" fmla="*/ 431 h 22"/>
                    <a:gd name="T8" fmla="*/ 1842 w 18"/>
                    <a:gd name="T9" fmla="*/ 513 h 22"/>
                    <a:gd name="T10" fmla="*/ 2527 w 18"/>
                    <a:gd name="T11" fmla="*/ 611 h 22"/>
                    <a:gd name="T12" fmla="*/ 2808 w 18"/>
                    <a:gd name="T13" fmla="*/ 866 h 22"/>
                    <a:gd name="T14" fmla="*/ 2274 w 18"/>
                    <a:gd name="T15" fmla="*/ 1301 h 22"/>
                    <a:gd name="T16" fmla="*/ 1209 w 18"/>
                    <a:gd name="T17" fmla="*/ 1419 h 22"/>
                    <a:gd name="T18" fmla="*/ 2 w 18"/>
                    <a:gd name="T19" fmla="*/ 1193 h 22"/>
                    <a:gd name="T20" fmla="*/ 0 w 18"/>
                    <a:gd name="T21" fmla="*/ 611 h 22"/>
                    <a:gd name="T22" fmla="*/ 0 w 18"/>
                    <a:gd name="T23" fmla="*/ 431 h 22"/>
                    <a:gd name="T24" fmla="*/ 0 w 18"/>
                    <a:gd name="T25" fmla="*/ 4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2"/>
                    <a:gd name="T41" fmla="*/ 18 w 18"/>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2">
                      <a:moveTo>
                        <a:pt x="0" y="4"/>
                      </a:moveTo>
                      <a:lnTo>
                        <a:pt x="4" y="0"/>
                      </a:lnTo>
                      <a:lnTo>
                        <a:pt x="8" y="4"/>
                      </a:lnTo>
                      <a:lnTo>
                        <a:pt x="8" y="6"/>
                      </a:lnTo>
                      <a:lnTo>
                        <a:pt x="12" y="8"/>
                      </a:lnTo>
                      <a:lnTo>
                        <a:pt x="16" y="10"/>
                      </a:lnTo>
                      <a:lnTo>
                        <a:pt x="18" y="14"/>
                      </a:lnTo>
                      <a:lnTo>
                        <a:pt x="14" y="20"/>
                      </a:lnTo>
                      <a:lnTo>
                        <a:pt x="8" y="22"/>
                      </a:lnTo>
                      <a:lnTo>
                        <a:pt x="2" y="18"/>
                      </a:lnTo>
                      <a:lnTo>
                        <a:pt x="0" y="10"/>
                      </a:lnTo>
                      <a:lnTo>
                        <a:pt x="0" y="6"/>
                      </a:lnTo>
                      <a:lnTo>
                        <a:pt x="0"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3" name="Freeform 1836"/>
                <p:cNvSpPr>
                  <a:spLocks/>
                </p:cNvSpPr>
                <p:nvPr/>
              </p:nvSpPr>
              <p:spPr bwMode="gray">
                <a:xfrm>
                  <a:off x="4630" y="3807"/>
                  <a:ext cx="20" cy="22"/>
                </a:xfrm>
                <a:custGeom>
                  <a:avLst/>
                  <a:gdLst>
                    <a:gd name="T0" fmla="*/ 2527 w 18"/>
                    <a:gd name="T1" fmla="*/ 0 h 20"/>
                    <a:gd name="T2" fmla="*/ 2808 w 18"/>
                    <a:gd name="T3" fmla="*/ 2 h 20"/>
                    <a:gd name="T4" fmla="*/ 2808 w 18"/>
                    <a:gd name="T5" fmla="*/ 904 h 20"/>
                    <a:gd name="T6" fmla="*/ 2274 w 18"/>
                    <a:gd name="T7" fmla="*/ 1599 h 20"/>
                    <a:gd name="T8" fmla="*/ 4 w 18"/>
                    <a:gd name="T9" fmla="*/ 1935 h 20"/>
                    <a:gd name="T10" fmla="*/ 0 w 18"/>
                    <a:gd name="T11" fmla="*/ 1322 h 20"/>
                    <a:gd name="T12" fmla="*/ 4 w 18"/>
                    <a:gd name="T13" fmla="*/ 747 h 20"/>
                    <a:gd name="T14" fmla="*/ 1492 w 18"/>
                    <a:gd name="T15" fmla="*/ 747 h 20"/>
                    <a:gd name="T16" fmla="*/ 1842 w 18"/>
                    <a:gd name="T17" fmla="*/ 4 h 20"/>
                    <a:gd name="T18" fmla="*/ 2527 w 18"/>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0"/>
                    <a:gd name="T32" fmla="*/ 18 w 18"/>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0">
                      <a:moveTo>
                        <a:pt x="16" y="0"/>
                      </a:moveTo>
                      <a:lnTo>
                        <a:pt x="18" y="2"/>
                      </a:lnTo>
                      <a:lnTo>
                        <a:pt x="18" y="10"/>
                      </a:lnTo>
                      <a:lnTo>
                        <a:pt x="14" y="16"/>
                      </a:lnTo>
                      <a:lnTo>
                        <a:pt x="4" y="20"/>
                      </a:lnTo>
                      <a:lnTo>
                        <a:pt x="0" y="14"/>
                      </a:lnTo>
                      <a:lnTo>
                        <a:pt x="4" y="8"/>
                      </a:lnTo>
                      <a:lnTo>
                        <a:pt x="10" y="8"/>
                      </a:lnTo>
                      <a:lnTo>
                        <a:pt x="12" y="4"/>
                      </a:lnTo>
                      <a:lnTo>
                        <a:pt x="16"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4" name="Freeform 1837"/>
                <p:cNvSpPr>
                  <a:spLocks/>
                </p:cNvSpPr>
                <p:nvPr/>
              </p:nvSpPr>
              <p:spPr bwMode="gray">
                <a:xfrm>
                  <a:off x="4560" y="3382"/>
                  <a:ext cx="22" cy="22"/>
                </a:xfrm>
                <a:custGeom>
                  <a:avLst/>
                  <a:gdLst>
                    <a:gd name="T0" fmla="*/ 1599 w 20"/>
                    <a:gd name="T1" fmla="*/ 4 h 20"/>
                    <a:gd name="T2" fmla="*/ 1935 w 20"/>
                    <a:gd name="T3" fmla="*/ 747 h 20"/>
                    <a:gd name="T4" fmla="*/ 1599 w 20"/>
                    <a:gd name="T5" fmla="*/ 1935 h 20"/>
                    <a:gd name="T6" fmla="*/ 617 w 20"/>
                    <a:gd name="T7" fmla="*/ 1759 h 20"/>
                    <a:gd name="T8" fmla="*/ 0 w 20"/>
                    <a:gd name="T9" fmla="*/ 1093 h 20"/>
                    <a:gd name="T10" fmla="*/ 0 w 20"/>
                    <a:gd name="T11" fmla="*/ 4 h 20"/>
                    <a:gd name="T12" fmla="*/ 4 w 20"/>
                    <a:gd name="T13" fmla="*/ 0 h 20"/>
                    <a:gd name="T14" fmla="*/ 904 w 20"/>
                    <a:gd name="T15" fmla="*/ 0 h 20"/>
                    <a:gd name="T16" fmla="*/ 1599 w 20"/>
                    <a:gd name="T17" fmla="*/ 4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6" y="4"/>
                      </a:moveTo>
                      <a:lnTo>
                        <a:pt x="20" y="8"/>
                      </a:lnTo>
                      <a:lnTo>
                        <a:pt x="16" y="20"/>
                      </a:lnTo>
                      <a:lnTo>
                        <a:pt x="6" y="18"/>
                      </a:lnTo>
                      <a:lnTo>
                        <a:pt x="0" y="12"/>
                      </a:lnTo>
                      <a:lnTo>
                        <a:pt x="0" y="4"/>
                      </a:lnTo>
                      <a:lnTo>
                        <a:pt x="4" y="0"/>
                      </a:lnTo>
                      <a:lnTo>
                        <a:pt x="10" y="0"/>
                      </a:lnTo>
                      <a:lnTo>
                        <a:pt x="16" y="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5" name="Freeform 1838"/>
                <p:cNvSpPr>
                  <a:spLocks/>
                </p:cNvSpPr>
                <p:nvPr/>
              </p:nvSpPr>
              <p:spPr bwMode="gray">
                <a:xfrm>
                  <a:off x="4634" y="3678"/>
                  <a:ext cx="31" cy="29"/>
                </a:xfrm>
                <a:custGeom>
                  <a:avLst/>
                  <a:gdLst>
                    <a:gd name="T0" fmla="*/ 1291 w 28"/>
                    <a:gd name="T1" fmla="*/ 2271 h 26"/>
                    <a:gd name="T2" fmla="*/ 4 w 28"/>
                    <a:gd name="T3" fmla="*/ 2271 h 26"/>
                    <a:gd name="T4" fmla="*/ 0 w 28"/>
                    <a:gd name="T5" fmla="*/ 1179 h 26"/>
                    <a:gd name="T6" fmla="*/ 2 w 28"/>
                    <a:gd name="T7" fmla="*/ 0 h 26"/>
                    <a:gd name="T8" fmla="*/ 859 w 28"/>
                    <a:gd name="T9" fmla="*/ 0 h 26"/>
                    <a:gd name="T10" fmla="*/ 1582 w 28"/>
                    <a:gd name="T11" fmla="*/ 2 h 26"/>
                    <a:gd name="T12" fmla="*/ 1940 w 28"/>
                    <a:gd name="T13" fmla="*/ 1179 h 26"/>
                    <a:gd name="T14" fmla="*/ 2633 w 28"/>
                    <a:gd name="T15" fmla="*/ 1179 h 26"/>
                    <a:gd name="T16" fmla="*/ 2915 w 28"/>
                    <a:gd name="T17" fmla="*/ 1467 h 26"/>
                    <a:gd name="T18" fmla="*/ 3227 w 28"/>
                    <a:gd name="T19" fmla="*/ 2271 h 26"/>
                    <a:gd name="T20" fmla="*/ 3227 w 28"/>
                    <a:gd name="T21" fmla="*/ 3124 h 26"/>
                    <a:gd name="T22" fmla="*/ 3728 w 28"/>
                    <a:gd name="T23" fmla="*/ 3886 h 26"/>
                    <a:gd name="T24" fmla="*/ 3728 w 28"/>
                    <a:gd name="T25" fmla="*/ 4878 h 26"/>
                    <a:gd name="T26" fmla="*/ 2633 w 28"/>
                    <a:gd name="T27" fmla="*/ 4334 h 26"/>
                    <a:gd name="T28" fmla="*/ 2378 w 28"/>
                    <a:gd name="T29" fmla="*/ 3484 h 26"/>
                    <a:gd name="T30" fmla="*/ 1940 w 28"/>
                    <a:gd name="T31" fmla="*/ 3124 h 26"/>
                    <a:gd name="T32" fmla="*/ 1291 w 28"/>
                    <a:gd name="T33" fmla="*/ 227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10" y="12"/>
                      </a:moveTo>
                      <a:lnTo>
                        <a:pt x="4" y="12"/>
                      </a:lnTo>
                      <a:lnTo>
                        <a:pt x="0" y="6"/>
                      </a:lnTo>
                      <a:lnTo>
                        <a:pt x="2" y="0"/>
                      </a:lnTo>
                      <a:lnTo>
                        <a:pt x="6" y="0"/>
                      </a:lnTo>
                      <a:lnTo>
                        <a:pt x="12" y="2"/>
                      </a:lnTo>
                      <a:lnTo>
                        <a:pt x="14" y="6"/>
                      </a:lnTo>
                      <a:lnTo>
                        <a:pt x="20" y="6"/>
                      </a:lnTo>
                      <a:lnTo>
                        <a:pt x="22" y="8"/>
                      </a:lnTo>
                      <a:lnTo>
                        <a:pt x="24" y="12"/>
                      </a:lnTo>
                      <a:lnTo>
                        <a:pt x="24" y="16"/>
                      </a:lnTo>
                      <a:lnTo>
                        <a:pt x="28" y="20"/>
                      </a:lnTo>
                      <a:lnTo>
                        <a:pt x="28" y="26"/>
                      </a:lnTo>
                      <a:lnTo>
                        <a:pt x="20" y="22"/>
                      </a:lnTo>
                      <a:lnTo>
                        <a:pt x="18" y="18"/>
                      </a:lnTo>
                      <a:lnTo>
                        <a:pt x="14" y="16"/>
                      </a:lnTo>
                      <a:lnTo>
                        <a:pt x="10" y="1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26" name="Freeform 1839"/>
                <p:cNvSpPr>
                  <a:spLocks/>
                </p:cNvSpPr>
                <p:nvPr/>
              </p:nvSpPr>
              <p:spPr bwMode="gray">
                <a:xfrm>
                  <a:off x="4641" y="3395"/>
                  <a:ext cx="20" cy="13"/>
                </a:xfrm>
                <a:custGeom>
                  <a:avLst/>
                  <a:gdLst>
                    <a:gd name="T0" fmla="*/ 1209 w 18"/>
                    <a:gd name="T1" fmla="*/ 0 h 12"/>
                    <a:gd name="T2" fmla="*/ 2274 w 18"/>
                    <a:gd name="T3" fmla="*/ 0 h 12"/>
                    <a:gd name="T4" fmla="*/ 2808 w 18"/>
                    <a:gd name="T5" fmla="*/ 4 h 12"/>
                    <a:gd name="T6" fmla="*/ 2808 w 18"/>
                    <a:gd name="T7" fmla="*/ 394 h 12"/>
                    <a:gd name="T8" fmla="*/ 2527 w 18"/>
                    <a:gd name="T9" fmla="*/ 463 h 12"/>
                    <a:gd name="T10" fmla="*/ 1492 w 18"/>
                    <a:gd name="T11" fmla="*/ 544 h 12"/>
                    <a:gd name="T12" fmla="*/ 4 w 18"/>
                    <a:gd name="T13" fmla="*/ 544 h 12"/>
                    <a:gd name="T14" fmla="*/ 0 w 18"/>
                    <a:gd name="T15" fmla="*/ 394 h 12"/>
                    <a:gd name="T16" fmla="*/ 0 w 18"/>
                    <a:gd name="T17" fmla="*/ 4 h 12"/>
                    <a:gd name="T18" fmla="*/ 2 w 18"/>
                    <a:gd name="T19" fmla="*/ 0 h 12"/>
                    <a:gd name="T20" fmla="*/ 1209 w 1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2"/>
                    <a:gd name="T35" fmla="*/ 18 w 1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2">
                      <a:moveTo>
                        <a:pt x="8" y="0"/>
                      </a:moveTo>
                      <a:lnTo>
                        <a:pt x="14" y="0"/>
                      </a:lnTo>
                      <a:lnTo>
                        <a:pt x="18" y="4"/>
                      </a:lnTo>
                      <a:lnTo>
                        <a:pt x="18" y="8"/>
                      </a:lnTo>
                      <a:lnTo>
                        <a:pt x="16" y="10"/>
                      </a:lnTo>
                      <a:lnTo>
                        <a:pt x="10" y="12"/>
                      </a:lnTo>
                      <a:lnTo>
                        <a:pt x="4" y="12"/>
                      </a:lnTo>
                      <a:lnTo>
                        <a:pt x="0" y="8"/>
                      </a:lnTo>
                      <a:lnTo>
                        <a:pt x="0" y="4"/>
                      </a:lnTo>
                      <a:lnTo>
                        <a:pt x="2" y="0"/>
                      </a:lnTo>
                      <a:lnTo>
                        <a:pt x="8"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grpSp>
            <p:nvGrpSpPr>
              <p:cNvPr id="7" name="Group 1840"/>
              <p:cNvGrpSpPr>
                <a:grpSpLocks/>
              </p:cNvGrpSpPr>
              <p:nvPr/>
            </p:nvGrpSpPr>
            <p:grpSpPr bwMode="gray">
              <a:xfrm>
                <a:off x="4716436" y="3572134"/>
                <a:ext cx="471846" cy="468281"/>
                <a:chOff x="3254" y="1693"/>
                <a:chExt cx="352" cy="370"/>
              </a:xfrm>
              <a:solidFill>
                <a:schemeClr val="bg1">
                  <a:lumMod val="75000"/>
                </a:schemeClr>
              </a:solidFill>
            </p:grpSpPr>
            <p:sp>
              <p:nvSpPr>
                <p:cNvPr id="98" name="Freeform 1841"/>
                <p:cNvSpPr>
                  <a:spLocks/>
                </p:cNvSpPr>
                <p:nvPr/>
              </p:nvSpPr>
              <p:spPr bwMode="gray">
                <a:xfrm>
                  <a:off x="3254" y="1693"/>
                  <a:ext cx="172" cy="315"/>
                </a:xfrm>
                <a:custGeom>
                  <a:avLst/>
                  <a:gdLst>
                    <a:gd name="T0" fmla="*/ 1436 w 157"/>
                    <a:gd name="T1" fmla="*/ 19447 h 288"/>
                    <a:gd name="T2" fmla="*/ 2335 w 157"/>
                    <a:gd name="T3" fmla="*/ 17417 h 288"/>
                    <a:gd name="T4" fmla="*/ 1723 w 157"/>
                    <a:gd name="T5" fmla="*/ 16472 h 288"/>
                    <a:gd name="T6" fmla="*/ 0 w 157"/>
                    <a:gd name="T7" fmla="*/ 15556 h 288"/>
                    <a:gd name="T8" fmla="*/ 911 w 157"/>
                    <a:gd name="T9" fmla="*/ 13429 h 288"/>
                    <a:gd name="T10" fmla="*/ 1093 w 157"/>
                    <a:gd name="T11" fmla="*/ 12424 h 288"/>
                    <a:gd name="T12" fmla="*/ 2 w 157"/>
                    <a:gd name="T13" fmla="*/ 10504 h 288"/>
                    <a:gd name="T14" fmla="*/ 528 w 157"/>
                    <a:gd name="T15" fmla="*/ 7435 h 288"/>
                    <a:gd name="T16" fmla="*/ 1888 w 157"/>
                    <a:gd name="T17" fmla="*/ 8420 h 288"/>
                    <a:gd name="T18" fmla="*/ 3058 w 157"/>
                    <a:gd name="T19" fmla="*/ 8580 h 288"/>
                    <a:gd name="T20" fmla="*/ 3567 w 157"/>
                    <a:gd name="T21" fmla="*/ 7052 h 288"/>
                    <a:gd name="T22" fmla="*/ 4422 w 157"/>
                    <a:gd name="T23" fmla="*/ 7845 h 288"/>
                    <a:gd name="T24" fmla="*/ 5151 w 157"/>
                    <a:gd name="T25" fmla="*/ 7032 h 288"/>
                    <a:gd name="T26" fmla="*/ 4903 w 157"/>
                    <a:gd name="T27" fmla="*/ 5138 h 288"/>
                    <a:gd name="T28" fmla="*/ 2719 w 157"/>
                    <a:gd name="T29" fmla="*/ 5682 h 288"/>
                    <a:gd name="T30" fmla="*/ 1888 w 157"/>
                    <a:gd name="T31" fmla="*/ 6593 h 288"/>
                    <a:gd name="T32" fmla="*/ 1311 w 157"/>
                    <a:gd name="T33" fmla="*/ 7435 h 288"/>
                    <a:gd name="T34" fmla="*/ 1888 w 157"/>
                    <a:gd name="T35" fmla="*/ 5012 h 288"/>
                    <a:gd name="T36" fmla="*/ 4085 w 157"/>
                    <a:gd name="T37" fmla="*/ 4212 h 288"/>
                    <a:gd name="T38" fmla="*/ 7420 w 157"/>
                    <a:gd name="T39" fmla="*/ 2046 h 288"/>
                    <a:gd name="T40" fmla="*/ 9728 w 157"/>
                    <a:gd name="T41" fmla="*/ 698 h 288"/>
                    <a:gd name="T42" fmla="*/ 10689 w 157"/>
                    <a:gd name="T43" fmla="*/ 0 h 288"/>
                    <a:gd name="T44" fmla="*/ 10212 w 157"/>
                    <a:gd name="T45" fmla="*/ 1564 h 288"/>
                    <a:gd name="T46" fmla="*/ 10212 w 157"/>
                    <a:gd name="T47" fmla="*/ 4111 h 288"/>
                    <a:gd name="T48" fmla="*/ 9509 w 157"/>
                    <a:gd name="T49" fmla="*/ 5482 h 288"/>
                    <a:gd name="T50" fmla="*/ 9728 w 157"/>
                    <a:gd name="T51" fmla="*/ 6147 h 288"/>
                    <a:gd name="T52" fmla="*/ 9175 w 157"/>
                    <a:gd name="T53" fmla="*/ 7698 h 288"/>
                    <a:gd name="T54" fmla="*/ 9509 w 157"/>
                    <a:gd name="T55" fmla="*/ 8420 h 288"/>
                    <a:gd name="T56" fmla="*/ 10212 w 157"/>
                    <a:gd name="T57" fmla="*/ 8681 h 288"/>
                    <a:gd name="T58" fmla="*/ 11972 w 157"/>
                    <a:gd name="T59" fmla="*/ 8681 h 288"/>
                    <a:gd name="T60" fmla="*/ 12541 w 157"/>
                    <a:gd name="T61" fmla="*/ 10064 h 288"/>
                    <a:gd name="T62" fmla="*/ 11188 w 157"/>
                    <a:gd name="T63" fmla="*/ 11359 h 288"/>
                    <a:gd name="T64" fmla="*/ 10505 w 157"/>
                    <a:gd name="T65" fmla="*/ 11016 h 288"/>
                    <a:gd name="T66" fmla="*/ 9509 w 157"/>
                    <a:gd name="T67" fmla="*/ 11016 h 288"/>
                    <a:gd name="T68" fmla="*/ 9509 w 157"/>
                    <a:gd name="T69" fmla="*/ 13168 h 288"/>
                    <a:gd name="T70" fmla="*/ 8680 w 157"/>
                    <a:gd name="T71" fmla="*/ 13205 h 288"/>
                    <a:gd name="T72" fmla="*/ 8476 w 157"/>
                    <a:gd name="T73" fmla="*/ 14642 h 288"/>
                    <a:gd name="T74" fmla="*/ 7615 w 157"/>
                    <a:gd name="T75" fmla="*/ 15556 h 288"/>
                    <a:gd name="T76" fmla="*/ 6773 w 157"/>
                    <a:gd name="T77" fmla="*/ 15924 h 288"/>
                    <a:gd name="T78" fmla="*/ 6951 w 157"/>
                    <a:gd name="T79" fmla="*/ 17571 h 288"/>
                    <a:gd name="T80" fmla="*/ 6345 w 157"/>
                    <a:gd name="T81" fmla="*/ 18609 h 288"/>
                    <a:gd name="T82" fmla="*/ 7399 w 157"/>
                    <a:gd name="T83" fmla="*/ 19218 h 288"/>
                    <a:gd name="T84" fmla="*/ 8680 w 157"/>
                    <a:gd name="T85" fmla="*/ 20354 h 288"/>
                    <a:gd name="T86" fmla="*/ 8108 w 157"/>
                    <a:gd name="T87" fmla="*/ 21121 h 288"/>
                    <a:gd name="T88" fmla="*/ 5907 w 157"/>
                    <a:gd name="T89" fmla="*/ 21121 h 288"/>
                    <a:gd name="T90" fmla="*/ 3567 w 157"/>
                    <a:gd name="T91" fmla="*/ 20354 h 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288"/>
                    <a:gd name="T140" fmla="*/ 157 w 157"/>
                    <a:gd name="T141" fmla="*/ 288 h 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288">
                      <a:moveTo>
                        <a:pt x="28" y="274"/>
                      </a:moveTo>
                      <a:lnTo>
                        <a:pt x="24" y="272"/>
                      </a:lnTo>
                      <a:lnTo>
                        <a:pt x="18" y="264"/>
                      </a:lnTo>
                      <a:lnTo>
                        <a:pt x="22" y="258"/>
                      </a:lnTo>
                      <a:lnTo>
                        <a:pt x="30" y="248"/>
                      </a:lnTo>
                      <a:lnTo>
                        <a:pt x="30" y="236"/>
                      </a:lnTo>
                      <a:lnTo>
                        <a:pt x="30" y="228"/>
                      </a:lnTo>
                      <a:lnTo>
                        <a:pt x="28" y="222"/>
                      </a:lnTo>
                      <a:lnTo>
                        <a:pt x="22" y="224"/>
                      </a:lnTo>
                      <a:lnTo>
                        <a:pt x="14" y="220"/>
                      </a:lnTo>
                      <a:lnTo>
                        <a:pt x="8" y="218"/>
                      </a:lnTo>
                      <a:lnTo>
                        <a:pt x="0" y="210"/>
                      </a:lnTo>
                      <a:lnTo>
                        <a:pt x="2" y="200"/>
                      </a:lnTo>
                      <a:lnTo>
                        <a:pt x="6" y="184"/>
                      </a:lnTo>
                      <a:lnTo>
                        <a:pt x="12" y="182"/>
                      </a:lnTo>
                      <a:lnTo>
                        <a:pt x="16" y="178"/>
                      </a:lnTo>
                      <a:lnTo>
                        <a:pt x="18" y="174"/>
                      </a:lnTo>
                      <a:lnTo>
                        <a:pt x="14" y="168"/>
                      </a:lnTo>
                      <a:lnTo>
                        <a:pt x="10" y="160"/>
                      </a:lnTo>
                      <a:lnTo>
                        <a:pt x="2" y="164"/>
                      </a:lnTo>
                      <a:lnTo>
                        <a:pt x="2" y="142"/>
                      </a:lnTo>
                      <a:lnTo>
                        <a:pt x="2" y="120"/>
                      </a:lnTo>
                      <a:lnTo>
                        <a:pt x="2" y="112"/>
                      </a:lnTo>
                      <a:lnTo>
                        <a:pt x="6" y="102"/>
                      </a:lnTo>
                      <a:lnTo>
                        <a:pt x="10" y="106"/>
                      </a:lnTo>
                      <a:lnTo>
                        <a:pt x="14" y="112"/>
                      </a:lnTo>
                      <a:lnTo>
                        <a:pt x="24" y="114"/>
                      </a:lnTo>
                      <a:lnTo>
                        <a:pt x="26" y="120"/>
                      </a:lnTo>
                      <a:lnTo>
                        <a:pt x="36" y="122"/>
                      </a:lnTo>
                      <a:lnTo>
                        <a:pt x="38" y="116"/>
                      </a:lnTo>
                      <a:lnTo>
                        <a:pt x="38" y="108"/>
                      </a:lnTo>
                      <a:lnTo>
                        <a:pt x="42" y="102"/>
                      </a:lnTo>
                      <a:lnTo>
                        <a:pt x="44" y="96"/>
                      </a:lnTo>
                      <a:lnTo>
                        <a:pt x="52" y="94"/>
                      </a:lnTo>
                      <a:lnTo>
                        <a:pt x="58" y="100"/>
                      </a:lnTo>
                      <a:lnTo>
                        <a:pt x="56" y="106"/>
                      </a:lnTo>
                      <a:lnTo>
                        <a:pt x="65" y="112"/>
                      </a:lnTo>
                      <a:lnTo>
                        <a:pt x="69" y="104"/>
                      </a:lnTo>
                      <a:lnTo>
                        <a:pt x="65" y="94"/>
                      </a:lnTo>
                      <a:lnTo>
                        <a:pt x="62" y="84"/>
                      </a:lnTo>
                      <a:lnTo>
                        <a:pt x="65" y="74"/>
                      </a:lnTo>
                      <a:lnTo>
                        <a:pt x="62" y="70"/>
                      </a:lnTo>
                      <a:lnTo>
                        <a:pt x="50" y="70"/>
                      </a:lnTo>
                      <a:lnTo>
                        <a:pt x="42" y="74"/>
                      </a:lnTo>
                      <a:lnTo>
                        <a:pt x="34" y="78"/>
                      </a:lnTo>
                      <a:lnTo>
                        <a:pt x="30" y="84"/>
                      </a:lnTo>
                      <a:lnTo>
                        <a:pt x="30" y="90"/>
                      </a:lnTo>
                      <a:lnTo>
                        <a:pt x="24" y="90"/>
                      </a:lnTo>
                      <a:lnTo>
                        <a:pt x="24" y="98"/>
                      </a:lnTo>
                      <a:lnTo>
                        <a:pt x="22" y="104"/>
                      </a:lnTo>
                      <a:lnTo>
                        <a:pt x="16" y="102"/>
                      </a:lnTo>
                      <a:lnTo>
                        <a:pt x="10" y="94"/>
                      </a:lnTo>
                      <a:lnTo>
                        <a:pt x="16" y="80"/>
                      </a:lnTo>
                      <a:lnTo>
                        <a:pt x="24" y="68"/>
                      </a:lnTo>
                      <a:lnTo>
                        <a:pt x="32" y="62"/>
                      </a:lnTo>
                      <a:lnTo>
                        <a:pt x="48" y="60"/>
                      </a:lnTo>
                      <a:lnTo>
                        <a:pt x="52" y="58"/>
                      </a:lnTo>
                      <a:lnTo>
                        <a:pt x="71" y="60"/>
                      </a:lnTo>
                      <a:lnTo>
                        <a:pt x="83" y="46"/>
                      </a:lnTo>
                      <a:lnTo>
                        <a:pt x="93" y="28"/>
                      </a:lnTo>
                      <a:lnTo>
                        <a:pt x="101" y="16"/>
                      </a:lnTo>
                      <a:lnTo>
                        <a:pt x="113" y="14"/>
                      </a:lnTo>
                      <a:lnTo>
                        <a:pt x="121" y="10"/>
                      </a:lnTo>
                      <a:lnTo>
                        <a:pt x="127" y="4"/>
                      </a:lnTo>
                      <a:lnTo>
                        <a:pt x="133" y="0"/>
                      </a:lnTo>
                      <a:lnTo>
                        <a:pt x="135" y="0"/>
                      </a:lnTo>
                      <a:lnTo>
                        <a:pt x="135" y="6"/>
                      </a:lnTo>
                      <a:lnTo>
                        <a:pt x="127" y="16"/>
                      </a:lnTo>
                      <a:lnTo>
                        <a:pt x="129" y="22"/>
                      </a:lnTo>
                      <a:lnTo>
                        <a:pt x="133" y="30"/>
                      </a:lnTo>
                      <a:lnTo>
                        <a:pt x="133" y="50"/>
                      </a:lnTo>
                      <a:lnTo>
                        <a:pt x="129" y="56"/>
                      </a:lnTo>
                      <a:lnTo>
                        <a:pt x="127" y="64"/>
                      </a:lnTo>
                      <a:lnTo>
                        <a:pt x="125" y="70"/>
                      </a:lnTo>
                      <a:lnTo>
                        <a:pt x="119" y="74"/>
                      </a:lnTo>
                      <a:lnTo>
                        <a:pt x="113" y="70"/>
                      </a:lnTo>
                      <a:lnTo>
                        <a:pt x="119" y="78"/>
                      </a:lnTo>
                      <a:lnTo>
                        <a:pt x="121" y="84"/>
                      </a:lnTo>
                      <a:lnTo>
                        <a:pt x="121" y="94"/>
                      </a:lnTo>
                      <a:lnTo>
                        <a:pt x="121" y="102"/>
                      </a:lnTo>
                      <a:lnTo>
                        <a:pt x="115" y="104"/>
                      </a:lnTo>
                      <a:lnTo>
                        <a:pt x="125" y="104"/>
                      </a:lnTo>
                      <a:lnTo>
                        <a:pt x="125" y="110"/>
                      </a:lnTo>
                      <a:lnTo>
                        <a:pt x="119" y="114"/>
                      </a:lnTo>
                      <a:lnTo>
                        <a:pt x="119" y="116"/>
                      </a:lnTo>
                      <a:lnTo>
                        <a:pt x="125" y="114"/>
                      </a:lnTo>
                      <a:lnTo>
                        <a:pt x="129" y="118"/>
                      </a:lnTo>
                      <a:lnTo>
                        <a:pt x="135" y="118"/>
                      </a:lnTo>
                      <a:lnTo>
                        <a:pt x="147" y="118"/>
                      </a:lnTo>
                      <a:lnTo>
                        <a:pt x="149" y="118"/>
                      </a:lnTo>
                      <a:lnTo>
                        <a:pt x="153" y="120"/>
                      </a:lnTo>
                      <a:lnTo>
                        <a:pt x="157" y="132"/>
                      </a:lnTo>
                      <a:lnTo>
                        <a:pt x="157" y="136"/>
                      </a:lnTo>
                      <a:lnTo>
                        <a:pt x="149" y="144"/>
                      </a:lnTo>
                      <a:lnTo>
                        <a:pt x="145" y="150"/>
                      </a:lnTo>
                      <a:lnTo>
                        <a:pt x="141" y="154"/>
                      </a:lnTo>
                      <a:lnTo>
                        <a:pt x="135" y="158"/>
                      </a:lnTo>
                      <a:lnTo>
                        <a:pt x="135" y="152"/>
                      </a:lnTo>
                      <a:lnTo>
                        <a:pt x="131" y="150"/>
                      </a:lnTo>
                      <a:lnTo>
                        <a:pt x="129" y="156"/>
                      </a:lnTo>
                      <a:lnTo>
                        <a:pt x="123" y="152"/>
                      </a:lnTo>
                      <a:lnTo>
                        <a:pt x="119" y="150"/>
                      </a:lnTo>
                      <a:lnTo>
                        <a:pt x="117" y="158"/>
                      </a:lnTo>
                      <a:lnTo>
                        <a:pt x="119" y="170"/>
                      </a:lnTo>
                      <a:lnTo>
                        <a:pt x="119" y="178"/>
                      </a:lnTo>
                      <a:lnTo>
                        <a:pt x="117" y="184"/>
                      </a:lnTo>
                      <a:lnTo>
                        <a:pt x="113" y="184"/>
                      </a:lnTo>
                      <a:lnTo>
                        <a:pt x="109" y="180"/>
                      </a:lnTo>
                      <a:lnTo>
                        <a:pt x="105" y="184"/>
                      </a:lnTo>
                      <a:lnTo>
                        <a:pt x="107" y="190"/>
                      </a:lnTo>
                      <a:lnTo>
                        <a:pt x="107" y="198"/>
                      </a:lnTo>
                      <a:lnTo>
                        <a:pt x="99" y="202"/>
                      </a:lnTo>
                      <a:lnTo>
                        <a:pt x="97" y="206"/>
                      </a:lnTo>
                      <a:lnTo>
                        <a:pt x="95" y="210"/>
                      </a:lnTo>
                      <a:lnTo>
                        <a:pt x="97" y="214"/>
                      </a:lnTo>
                      <a:lnTo>
                        <a:pt x="93" y="218"/>
                      </a:lnTo>
                      <a:lnTo>
                        <a:pt x="85" y="216"/>
                      </a:lnTo>
                      <a:lnTo>
                        <a:pt x="83" y="222"/>
                      </a:lnTo>
                      <a:lnTo>
                        <a:pt x="83" y="232"/>
                      </a:lnTo>
                      <a:lnTo>
                        <a:pt x="87" y="238"/>
                      </a:lnTo>
                      <a:lnTo>
                        <a:pt x="87" y="244"/>
                      </a:lnTo>
                      <a:lnTo>
                        <a:pt x="83" y="250"/>
                      </a:lnTo>
                      <a:lnTo>
                        <a:pt x="79" y="252"/>
                      </a:lnTo>
                      <a:lnTo>
                        <a:pt x="81" y="262"/>
                      </a:lnTo>
                      <a:lnTo>
                        <a:pt x="85" y="264"/>
                      </a:lnTo>
                      <a:lnTo>
                        <a:pt x="91" y="260"/>
                      </a:lnTo>
                      <a:lnTo>
                        <a:pt x="99" y="262"/>
                      </a:lnTo>
                      <a:lnTo>
                        <a:pt x="103" y="266"/>
                      </a:lnTo>
                      <a:lnTo>
                        <a:pt x="109" y="276"/>
                      </a:lnTo>
                      <a:lnTo>
                        <a:pt x="109" y="280"/>
                      </a:lnTo>
                      <a:lnTo>
                        <a:pt x="105" y="288"/>
                      </a:lnTo>
                      <a:lnTo>
                        <a:pt x="101" y="286"/>
                      </a:lnTo>
                      <a:lnTo>
                        <a:pt x="91" y="284"/>
                      </a:lnTo>
                      <a:lnTo>
                        <a:pt x="81" y="276"/>
                      </a:lnTo>
                      <a:lnTo>
                        <a:pt x="75" y="286"/>
                      </a:lnTo>
                      <a:lnTo>
                        <a:pt x="65" y="286"/>
                      </a:lnTo>
                      <a:lnTo>
                        <a:pt x="56" y="278"/>
                      </a:lnTo>
                      <a:lnTo>
                        <a:pt x="44" y="276"/>
                      </a:lnTo>
                      <a:lnTo>
                        <a:pt x="28" y="274"/>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9" name="Freeform 1842"/>
                <p:cNvSpPr>
                  <a:spLocks/>
                </p:cNvSpPr>
                <p:nvPr/>
              </p:nvSpPr>
              <p:spPr bwMode="gray">
                <a:xfrm>
                  <a:off x="3358" y="1919"/>
                  <a:ext cx="62" cy="63"/>
                </a:xfrm>
                <a:custGeom>
                  <a:avLst/>
                  <a:gdLst>
                    <a:gd name="T0" fmla="*/ 2 w 56"/>
                    <a:gd name="T1" fmla="*/ 841 h 58"/>
                    <a:gd name="T2" fmla="*/ 1053 w 56"/>
                    <a:gd name="T3" fmla="*/ 713 h 58"/>
                    <a:gd name="T4" fmla="*/ 1940 w 56"/>
                    <a:gd name="T5" fmla="*/ 512 h 58"/>
                    <a:gd name="T6" fmla="*/ 2378 w 56"/>
                    <a:gd name="T7" fmla="*/ 368 h 58"/>
                    <a:gd name="T8" fmla="*/ 2633 w 56"/>
                    <a:gd name="T9" fmla="*/ 2 h 58"/>
                    <a:gd name="T10" fmla="*/ 2915 w 56"/>
                    <a:gd name="T11" fmla="*/ 0 h 58"/>
                    <a:gd name="T12" fmla="*/ 3956 w 56"/>
                    <a:gd name="T13" fmla="*/ 2 h 58"/>
                    <a:gd name="T14" fmla="*/ 4569 w 56"/>
                    <a:gd name="T15" fmla="*/ 368 h 58"/>
                    <a:gd name="T16" fmla="*/ 5059 w 56"/>
                    <a:gd name="T17" fmla="*/ 434 h 58"/>
                    <a:gd name="T18" fmla="*/ 5354 w 56"/>
                    <a:gd name="T19" fmla="*/ 2 h 58"/>
                    <a:gd name="T20" fmla="*/ 6581 w 56"/>
                    <a:gd name="T21" fmla="*/ 368 h 58"/>
                    <a:gd name="T22" fmla="*/ 6581 w 56"/>
                    <a:gd name="T23" fmla="*/ 512 h 58"/>
                    <a:gd name="T24" fmla="*/ 6581 w 56"/>
                    <a:gd name="T25" fmla="*/ 841 h 58"/>
                    <a:gd name="T26" fmla="*/ 7355 w 56"/>
                    <a:gd name="T27" fmla="*/ 1383 h 58"/>
                    <a:gd name="T28" fmla="*/ 7355 w 56"/>
                    <a:gd name="T29" fmla="*/ 1796 h 58"/>
                    <a:gd name="T30" fmla="*/ 7355 w 56"/>
                    <a:gd name="T31" fmla="*/ 2467 h 58"/>
                    <a:gd name="T32" fmla="*/ 6865 w 56"/>
                    <a:gd name="T33" fmla="*/ 2725 h 58"/>
                    <a:gd name="T34" fmla="*/ 5601 w 56"/>
                    <a:gd name="T35" fmla="*/ 3052 h 58"/>
                    <a:gd name="T36" fmla="*/ 4313 w 56"/>
                    <a:gd name="T37" fmla="*/ 2960 h 58"/>
                    <a:gd name="T38" fmla="*/ 3227 w 56"/>
                    <a:gd name="T39" fmla="*/ 2725 h 58"/>
                    <a:gd name="T40" fmla="*/ 2915 w 56"/>
                    <a:gd name="T41" fmla="*/ 2911 h 58"/>
                    <a:gd name="T42" fmla="*/ 2633 w 56"/>
                    <a:gd name="T43" fmla="*/ 2725 h 58"/>
                    <a:gd name="T44" fmla="*/ 2378 w 56"/>
                    <a:gd name="T45" fmla="*/ 2310 h 58"/>
                    <a:gd name="T46" fmla="*/ 1582 w 56"/>
                    <a:gd name="T47" fmla="*/ 2310 h 58"/>
                    <a:gd name="T48" fmla="*/ 4 w 56"/>
                    <a:gd name="T49" fmla="*/ 1796 h 58"/>
                    <a:gd name="T50" fmla="*/ 2 w 56"/>
                    <a:gd name="T51" fmla="*/ 1273 h 58"/>
                    <a:gd name="T52" fmla="*/ 0 w 56"/>
                    <a:gd name="T53" fmla="*/ 993 h 58"/>
                    <a:gd name="T54" fmla="*/ 2 w 56"/>
                    <a:gd name="T55" fmla="*/ 841 h 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
                    <a:gd name="T85" fmla="*/ 0 h 58"/>
                    <a:gd name="T86" fmla="*/ 56 w 56"/>
                    <a:gd name="T87" fmla="*/ 58 h 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 h="58">
                      <a:moveTo>
                        <a:pt x="2" y="16"/>
                      </a:moveTo>
                      <a:lnTo>
                        <a:pt x="8" y="14"/>
                      </a:lnTo>
                      <a:lnTo>
                        <a:pt x="14" y="10"/>
                      </a:lnTo>
                      <a:lnTo>
                        <a:pt x="18" y="6"/>
                      </a:lnTo>
                      <a:lnTo>
                        <a:pt x="20" y="2"/>
                      </a:lnTo>
                      <a:lnTo>
                        <a:pt x="22" y="0"/>
                      </a:lnTo>
                      <a:lnTo>
                        <a:pt x="30" y="2"/>
                      </a:lnTo>
                      <a:lnTo>
                        <a:pt x="34" y="6"/>
                      </a:lnTo>
                      <a:lnTo>
                        <a:pt x="38" y="8"/>
                      </a:lnTo>
                      <a:lnTo>
                        <a:pt x="40" y="2"/>
                      </a:lnTo>
                      <a:lnTo>
                        <a:pt x="50" y="6"/>
                      </a:lnTo>
                      <a:lnTo>
                        <a:pt x="50" y="10"/>
                      </a:lnTo>
                      <a:lnTo>
                        <a:pt x="50" y="16"/>
                      </a:lnTo>
                      <a:lnTo>
                        <a:pt x="56" y="26"/>
                      </a:lnTo>
                      <a:lnTo>
                        <a:pt x="56" y="34"/>
                      </a:lnTo>
                      <a:lnTo>
                        <a:pt x="56" y="46"/>
                      </a:lnTo>
                      <a:lnTo>
                        <a:pt x="52" y="52"/>
                      </a:lnTo>
                      <a:lnTo>
                        <a:pt x="42" y="58"/>
                      </a:lnTo>
                      <a:lnTo>
                        <a:pt x="32" y="56"/>
                      </a:lnTo>
                      <a:lnTo>
                        <a:pt x="24" y="52"/>
                      </a:lnTo>
                      <a:lnTo>
                        <a:pt x="22" y="54"/>
                      </a:lnTo>
                      <a:lnTo>
                        <a:pt x="20" y="52"/>
                      </a:lnTo>
                      <a:lnTo>
                        <a:pt x="18" y="44"/>
                      </a:lnTo>
                      <a:lnTo>
                        <a:pt x="12" y="44"/>
                      </a:lnTo>
                      <a:lnTo>
                        <a:pt x="4" y="34"/>
                      </a:lnTo>
                      <a:lnTo>
                        <a:pt x="2" y="24"/>
                      </a:lnTo>
                      <a:lnTo>
                        <a:pt x="0" y="18"/>
                      </a:lnTo>
                      <a:lnTo>
                        <a:pt x="2" y="16"/>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0" name="Freeform 1843"/>
                <p:cNvSpPr>
                  <a:spLocks/>
                </p:cNvSpPr>
                <p:nvPr/>
              </p:nvSpPr>
              <p:spPr bwMode="gray">
                <a:xfrm>
                  <a:off x="3409" y="1971"/>
                  <a:ext cx="19" cy="42"/>
                </a:xfrm>
                <a:custGeom>
                  <a:avLst/>
                  <a:gdLst>
                    <a:gd name="T0" fmla="*/ 4 w 18"/>
                    <a:gd name="T1" fmla="*/ 2181 h 38"/>
                    <a:gd name="T2" fmla="*/ 144 w 18"/>
                    <a:gd name="T3" fmla="*/ 1397 h 38"/>
                    <a:gd name="T4" fmla="*/ 144 w 18"/>
                    <a:gd name="T5" fmla="*/ 4 h 38"/>
                    <a:gd name="T6" fmla="*/ 198 w 18"/>
                    <a:gd name="T7" fmla="*/ 0 h 38"/>
                    <a:gd name="T8" fmla="*/ 221 w 18"/>
                    <a:gd name="T9" fmla="*/ 766 h 38"/>
                    <a:gd name="T10" fmla="*/ 198 w 18"/>
                    <a:gd name="T11" fmla="*/ 1707 h 38"/>
                    <a:gd name="T12" fmla="*/ 178 w 18"/>
                    <a:gd name="T13" fmla="*/ 2181 h 38"/>
                    <a:gd name="T14" fmla="*/ 144 w 18"/>
                    <a:gd name="T15" fmla="*/ 2946 h 38"/>
                    <a:gd name="T16" fmla="*/ 144 w 18"/>
                    <a:gd name="T17" fmla="*/ 4204 h 38"/>
                    <a:gd name="T18" fmla="*/ 6 w 18"/>
                    <a:gd name="T19" fmla="*/ 4647 h 38"/>
                    <a:gd name="T20" fmla="*/ 0 w 18"/>
                    <a:gd name="T21" fmla="*/ 4397 h 38"/>
                    <a:gd name="T22" fmla="*/ 0 w 18"/>
                    <a:gd name="T23" fmla="*/ 3442 h 38"/>
                    <a:gd name="T24" fmla="*/ 4 w 18"/>
                    <a:gd name="T25" fmla="*/ 2665 h 38"/>
                    <a:gd name="T26" fmla="*/ 4 w 18"/>
                    <a:gd name="T27" fmla="*/ 2181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8"/>
                    <a:gd name="T44" fmla="*/ 18 w 1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8">
                      <a:moveTo>
                        <a:pt x="4" y="18"/>
                      </a:moveTo>
                      <a:lnTo>
                        <a:pt x="10" y="12"/>
                      </a:lnTo>
                      <a:lnTo>
                        <a:pt x="10" y="4"/>
                      </a:lnTo>
                      <a:lnTo>
                        <a:pt x="16" y="0"/>
                      </a:lnTo>
                      <a:lnTo>
                        <a:pt x="18" y="6"/>
                      </a:lnTo>
                      <a:lnTo>
                        <a:pt x="16" y="14"/>
                      </a:lnTo>
                      <a:lnTo>
                        <a:pt x="14" y="18"/>
                      </a:lnTo>
                      <a:lnTo>
                        <a:pt x="10" y="24"/>
                      </a:lnTo>
                      <a:lnTo>
                        <a:pt x="10" y="34"/>
                      </a:lnTo>
                      <a:lnTo>
                        <a:pt x="6" y="38"/>
                      </a:lnTo>
                      <a:lnTo>
                        <a:pt x="0" y="36"/>
                      </a:lnTo>
                      <a:lnTo>
                        <a:pt x="0" y="28"/>
                      </a:lnTo>
                      <a:lnTo>
                        <a:pt x="4" y="22"/>
                      </a:lnTo>
                      <a:lnTo>
                        <a:pt x="4" y="1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1" name="Freeform 1844"/>
                <p:cNvSpPr>
                  <a:spLocks/>
                </p:cNvSpPr>
                <p:nvPr/>
              </p:nvSpPr>
              <p:spPr bwMode="gray">
                <a:xfrm>
                  <a:off x="3428" y="1861"/>
                  <a:ext cx="103" cy="165"/>
                </a:xfrm>
                <a:custGeom>
                  <a:avLst/>
                  <a:gdLst>
                    <a:gd name="T0" fmla="*/ 1325 w 94"/>
                    <a:gd name="T1" fmla="*/ 11309 h 150"/>
                    <a:gd name="T2" fmla="*/ 2754 w 94"/>
                    <a:gd name="T3" fmla="*/ 12440 h 150"/>
                    <a:gd name="T4" fmla="*/ 3690 w 94"/>
                    <a:gd name="T5" fmla="*/ 10958 h 150"/>
                    <a:gd name="T6" fmla="*/ 3574 w 94"/>
                    <a:gd name="T7" fmla="*/ 10329 h 150"/>
                    <a:gd name="T8" fmla="*/ 3368 w 94"/>
                    <a:gd name="T9" fmla="*/ 9037 h 150"/>
                    <a:gd name="T10" fmla="*/ 2293 w 94"/>
                    <a:gd name="T11" fmla="*/ 8889 h 150"/>
                    <a:gd name="T12" fmla="*/ 1325 w 94"/>
                    <a:gd name="T13" fmla="*/ 8233 h 150"/>
                    <a:gd name="T14" fmla="*/ 766 w 94"/>
                    <a:gd name="T15" fmla="*/ 7055 h 150"/>
                    <a:gd name="T16" fmla="*/ 2 w 94"/>
                    <a:gd name="T17" fmla="*/ 6578 h 150"/>
                    <a:gd name="T18" fmla="*/ 531 w 94"/>
                    <a:gd name="T19" fmla="*/ 5017 h 150"/>
                    <a:gd name="T20" fmla="*/ 1591 w 94"/>
                    <a:gd name="T21" fmla="*/ 3452 h 150"/>
                    <a:gd name="T22" fmla="*/ 2560 w 94"/>
                    <a:gd name="T23" fmla="*/ 2721 h 150"/>
                    <a:gd name="T24" fmla="*/ 3262 w 94"/>
                    <a:gd name="T25" fmla="*/ 3714 h 150"/>
                    <a:gd name="T26" fmla="*/ 4702 w 94"/>
                    <a:gd name="T27" fmla="*/ 3797 h 150"/>
                    <a:gd name="T28" fmla="*/ 4180 w 94"/>
                    <a:gd name="T29" fmla="*/ 2128 h 150"/>
                    <a:gd name="T30" fmla="*/ 4432 w 94"/>
                    <a:gd name="T31" fmla="*/ 904 h 150"/>
                    <a:gd name="T32" fmla="*/ 5645 w 94"/>
                    <a:gd name="T33" fmla="*/ 0 h 150"/>
                    <a:gd name="T34" fmla="*/ 7000 w 94"/>
                    <a:gd name="T35" fmla="*/ 617 h 150"/>
                    <a:gd name="T36" fmla="*/ 6984 w 94"/>
                    <a:gd name="T37" fmla="*/ 2575 h 150"/>
                    <a:gd name="T38" fmla="*/ 7426 w 94"/>
                    <a:gd name="T39" fmla="*/ 3714 h 150"/>
                    <a:gd name="T40" fmla="*/ 6984 w 94"/>
                    <a:gd name="T41" fmla="*/ 5017 h 150"/>
                    <a:gd name="T42" fmla="*/ 5500 w 94"/>
                    <a:gd name="T43" fmla="*/ 5560 h 150"/>
                    <a:gd name="T44" fmla="*/ 5645 w 94"/>
                    <a:gd name="T45" fmla="*/ 6728 h 150"/>
                    <a:gd name="T46" fmla="*/ 6604 w 94"/>
                    <a:gd name="T47" fmla="*/ 7132 h 150"/>
                    <a:gd name="T48" fmla="*/ 6273 w 94"/>
                    <a:gd name="T49" fmla="*/ 8233 h 150"/>
                    <a:gd name="T50" fmla="*/ 5152 w 94"/>
                    <a:gd name="T51" fmla="*/ 9492 h 150"/>
                    <a:gd name="T52" fmla="*/ 6388 w 94"/>
                    <a:gd name="T53" fmla="*/ 10441 h 150"/>
                    <a:gd name="T54" fmla="*/ 7236 w 94"/>
                    <a:gd name="T55" fmla="*/ 10958 h 150"/>
                    <a:gd name="T56" fmla="*/ 5921 w 94"/>
                    <a:gd name="T57" fmla="*/ 11455 h 150"/>
                    <a:gd name="T58" fmla="*/ 5319 w 94"/>
                    <a:gd name="T59" fmla="*/ 12600 h 150"/>
                    <a:gd name="T60" fmla="*/ 4702 w 94"/>
                    <a:gd name="T61" fmla="*/ 13512 h 150"/>
                    <a:gd name="T62" fmla="*/ 4180 w 94"/>
                    <a:gd name="T63" fmla="*/ 13896 h 150"/>
                    <a:gd name="T64" fmla="*/ 3916 w 94"/>
                    <a:gd name="T65" fmla="*/ 14101 h 150"/>
                    <a:gd name="T66" fmla="*/ 3574 w 94"/>
                    <a:gd name="T67" fmla="*/ 14327 h 150"/>
                    <a:gd name="T68" fmla="*/ 2560 w 94"/>
                    <a:gd name="T69" fmla="*/ 14101 h 150"/>
                    <a:gd name="T70" fmla="*/ 1452 w 94"/>
                    <a:gd name="T71" fmla="*/ 13512 h 150"/>
                    <a:gd name="T72" fmla="*/ 531 w 94"/>
                    <a:gd name="T73" fmla="*/ 13015 h 150"/>
                    <a:gd name="T74" fmla="*/ 531 w 94"/>
                    <a:gd name="T75" fmla="*/ 11576 h 1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150"/>
                    <a:gd name="T116" fmla="*/ 94 w 94"/>
                    <a:gd name="T117" fmla="*/ 150 h 1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150">
                      <a:moveTo>
                        <a:pt x="10" y="118"/>
                      </a:moveTo>
                      <a:lnTo>
                        <a:pt x="16" y="116"/>
                      </a:lnTo>
                      <a:lnTo>
                        <a:pt x="24" y="124"/>
                      </a:lnTo>
                      <a:lnTo>
                        <a:pt x="34" y="128"/>
                      </a:lnTo>
                      <a:lnTo>
                        <a:pt x="42" y="120"/>
                      </a:lnTo>
                      <a:lnTo>
                        <a:pt x="46" y="114"/>
                      </a:lnTo>
                      <a:lnTo>
                        <a:pt x="52" y="112"/>
                      </a:lnTo>
                      <a:lnTo>
                        <a:pt x="44" y="106"/>
                      </a:lnTo>
                      <a:lnTo>
                        <a:pt x="42" y="102"/>
                      </a:lnTo>
                      <a:lnTo>
                        <a:pt x="42" y="94"/>
                      </a:lnTo>
                      <a:lnTo>
                        <a:pt x="36" y="92"/>
                      </a:lnTo>
                      <a:lnTo>
                        <a:pt x="28" y="92"/>
                      </a:lnTo>
                      <a:lnTo>
                        <a:pt x="18" y="94"/>
                      </a:lnTo>
                      <a:lnTo>
                        <a:pt x="16" y="86"/>
                      </a:lnTo>
                      <a:lnTo>
                        <a:pt x="12" y="80"/>
                      </a:lnTo>
                      <a:lnTo>
                        <a:pt x="10" y="72"/>
                      </a:lnTo>
                      <a:lnTo>
                        <a:pt x="6" y="68"/>
                      </a:lnTo>
                      <a:lnTo>
                        <a:pt x="2" y="68"/>
                      </a:lnTo>
                      <a:lnTo>
                        <a:pt x="0" y="62"/>
                      </a:lnTo>
                      <a:lnTo>
                        <a:pt x="6" y="52"/>
                      </a:lnTo>
                      <a:lnTo>
                        <a:pt x="12" y="44"/>
                      </a:lnTo>
                      <a:lnTo>
                        <a:pt x="20" y="36"/>
                      </a:lnTo>
                      <a:lnTo>
                        <a:pt x="26" y="26"/>
                      </a:lnTo>
                      <a:lnTo>
                        <a:pt x="32" y="28"/>
                      </a:lnTo>
                      <a:lnTo>
                        <a:pt x="38" y="32"/>
                      </a:lnTo>
                      <a:lnTo>
                        <a:pt x="40" y="38"/>
                      </a:lnTo>
                      <a:lnTo>
                        <a:pt x="46" y="42"/>
                      </a:lnTo>
                      <a:lnTo>
                        <a:pt x="58" y="40"/>
                      </a:lnTo>
                      <a:lnTo>
                        <a:pt x="58" y="30"/>
                      </a:lnTo>
                      <a:lnTo>
                        <a:pt x="52" y="22"/>
                      </a:lnTo>
                      <a:lnTo>
                        <a:pt x="50" y="14"/>
                      </a:lnTo>
                      <a:lnTo>
                        <a:pt x="56" y="10"/>
                      </a:lnTo>
                      <a:lnTo>
                        <a:pt x="62" y="2"/>
                      </a:lnTo>
                      <a:lnTo>
                        <a:pt x="70" y="0"/>
                      </a:lnTo>
                      <a:lnTo>
                        <a:pt x="80" y="4"/>
                      </a:lnTo>
                      <a:lnTo>
                        <a:pt x="88" y="6"/>
                      </a:lnTo>
                      <a:lnTo>
                        <a:pt x="86" y="16"/>
                      </a:lnTo>
                      <a:lnTo>
                        <a:pt x="86" y="26"/>
                      </a:lnTo>
                      <a:lnTo>
                        <a:pt x="90" y="30"/>
                      </a:lnTo>
                      <a:lnTo>
                        <a:pt x="92" y="38"/>
                      </a:lnTo>
                      <a:lnTo>
                        <a:pt x="94" y="48"/>
                      </a:lnTo>
                      <a:lnTo>
                        <a:pt x="86" y="52"/>
                      </a:lnTo>
                      <a:lnTo>
                        <a:pt x="82" y="52"/>
                      </a:lnTo>
                      <a:lnTo>
                        <a:pt x="68" y="58"/>
                      </a:lnTo>
                      <a:lnTo>
                        <a:pt x="66" y="64"/>
                      </a:lnTo>
                      <a:lnTo>
                        <a:pt x="70" y="70"/>
                      </a:lnTo>
                      <a:lnTo>
                        <a:pt x="76" y="70"/>
                      </a:lnTo>
                      <a:lnTo>
                        <a:pt x="82" y="74"/>
                      </a:lnTo>
                      <a:lnTo>
                        <a:pt x="82" y="82"/>
                      </a:lnTo>
                      <a:lnTo>
                        <a:pt x="78" y="86"/>
                      </a:lnTo>
                      <a:lnTo>
                        <a:pt x="64" y="92"/>
                      </a:lnTo>
                      <a:lnTo>
                        <a:pt x="64" y="98"/>
                      </a:lnTo>
                      <a:lnTo>
                        <a:pt x="70" y="108"/>
                      </a:lnTo>
                      <a:lnTo>
                        <a:pt x="80" y="108"/>
                      </a:lnTo>
                      <a:lnTo>
                        <a:pt x="88" y="108"/>
                      </a:lnTo>
                      <a:lnTo>
                        <a:pt x="90" y="114"/>
                      </a:lnTo>
                      <a:lnTo>
                        <a:pt x="82" y="116"/>
                      </a:lnTo>
                      <a:lnTo>
                        <a:pt x="74" y="118"/>
                      </a:lnTo>
                      <a:lnTo>
                        <a:pt x="68" y="122"/>
                      </a:lnTo>
                      <a:lnTo>
                        <a:pt x="66" y="130"/>
                      </a:lnTo>
                      <a:lnTo>
                        <a:pt x="62" y="134"/>
                      </a:lnTo>
                      <a:lnTo>
                        <a:pt x="58" y="140"/>
                      </a:lnTo>
                      <a:lnTo>
                        <a:pt x="58" y="150"/>
                      </a:lnTo>
                      <a:lnTo>
                        <a:pt x="52" y="144"/>
                      </a:lnTo>
                      <a:lnTo>
                        <a:pt x="48" y="144"/>
                      </a:lnTo>
                      <a:lnTo>
                        <a:pt x="48" y="146"/>
                      </a:lnTo>
                      <a:lnTo>
                        <a:pt x="46" y="148"/>
                      </a:lnTo>
                      <a:lnTo>
                        <a:pt x="44" y="148"/>
                      </a:lnTo>
                      <a:lnTo>
                        <a:pt x="36" y="144"/>
                      </a:lnTo>
                      <a:lnTo>
                        <a:pt x="32" y="146"/>
                      </a:lnTo>
                      <a:lnTo>
                        <a:pt x="24" y="146"/>
                      </a:lnTo>
                      <a:lnTo>
                        <a:pt x="18" y="140"/>
                      </a:lnTo>
                      <a:lnTo>
                        <a:pt x="12" y="138"/>
                      </a:lnTo>
                      <a:lnTo>
                        <a:pt x="6" y="134"/>
                      </a:lnTo>
                      <a:lnTo>
                        <a:pt x="4" y="124"/>
                      </a:lnTo>
                      <a:lnTo>
                        <a:pt x="6" y="120"/>
                      </a:lnTo>
                      <a:lnTo>
                        <a:pt x="10" y="118"/>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2" name="Freeform 1845"/>
                <p:cNvSpPr>
                  <a:spLocks/>
                </p:cNvSpPr>
                <p:nvPr/>
              </p:nvSpPr>
              <p:spPr bwMode="gray">
                <a:xfrm>
                  <a:off x="3566" y="2013"/>
                  <a:ext cx="40" cy="50"/>
                </a:xfrm>
                <a:custGeom>
                  <a:avLst/>
                  <a:gdLst>
                    <a:gd name="T0" fmla="*/ 0 w 36"/>
                    <a:gd name="T1" fmla="*/ 1780 h 46"/>
                    <a:gd name="T2" fmla="*/ 4 w 36"/>
                    <a:gd name="T3" fmla="*/ 1532 h 46"/>
                    <a:gd name="T4" fmla="*/ 2 w 36"/>
                    <a:gd name="T5" fmla="*/ 1009 h 46"/>
                    <a:gd name="T6" fmla="*/ 979 w 36"/>
                    <a:gd name="T7" fmla="*/ 854 h 46"/>
                    <a:gd name="T8" fmla="*/ 1492 w 36"/>
                    <a:gd name="T9" fmla="*/ 1009 h 46"/>
                    <a:gd name="T10" fmla="*/ 2527 w 36"/>
                    <a:gd name="T11" fmla="*/ 1097 h 46"/>
                    <a:gd name="T12" fmla="*/ 2808 w 36"/>
                    <a:gd name="T13" fmla="*/ 854 h 46"/>
                    <a:gd name="T14" fmla="*/ 2274 w 36"/>
                    <a:gd name="T15" fmla="*/ 612 h 46"/>
                    <a:gd name="T16" fmla="*/ 1209 w 36"/>
                    <a:gd name="T17" fmla="*/ 612 h 46"/>
                    <a:gd name="T18" fmla="*/ 4 w 36"/>
                    <a:gd name="T19" fmla="*/ 518 h 46"/>
                    <a:gd name="T20" fmla="*/ 2 w 36"/>
                    <a:gd name="T21" fmla="*/ 372 h 46"/>
                    <a:gd name="T22" fmla="*/ 979 w 36"/>
                    <a:gd name="T23" fmla="*/ 2 h 46"/>
                    <a:gd name="T24" fmla="*/ 1842 w 36"/>
                    <a:gd name="T25" fmla="*/ 0 h 46"/>
                    <a:gd name="T26" fmla="*/ 2274 w 36"/>
                    <a:gd name="T27" fmla="*/ 2 h 46"/>
                    <a:gd name="T28" fmla="*/ 2527 w 36"/>
                    <a:gd name="T29" fmla="*/ 518 h 46"/>
                    <a:gd name="T30" fmla="*/ 3120 w 36"/>
                    <a:gd name="T31" fmla="*/ 612 h 46"/>
                    <a:gd name="T32" fmla="*/ 3467 w 36"/>
                    <a:gd name="T33" fmla="*/ 518 h 46"/>
                    <a:gd name="T34" fmla="*/ 4014 w 36"/>
                    <a:gd name="T35" fmla="*/ 518 h 46"/>
                    <a:gd name="T36" fmla="*/ 4331 w 36"/>
                    <a:gd name="T37" fmla="*/ 723 h 46"/>
                    <a:gd name="T38" fmla="*/ 4756 w 36"/>
                    <a:gd name="T39" fmla="*/ 854 h 46"/>
                    <a:gd name="T40" fmla="*/ 4331 w 36"/>
                    <a:gd name="T41" fmla="*/ 1097 h 46"/>
                    <a:gd name="T42" fmla="*/ 3852 w 36"/>
                    <a:gd name="T43" fmla="*/ 1296 h 46"/>
                    <a:gd name="T44" fmla="*/ 4331 w 36"/>
                    <a:gd name="T45" fmla="*/ 1532 h 46"/>
                    <a:gd name="T46" fmla="*/ 4956 w 36"/>
                    <a:gd name="T47" fmla="*/ 1665 h 46"/>
                    <a:gd name="T48" fmla="*/ 5507 w 36"/>
                    <a:gd name="T49" fmla="*/ 2103 h 46"/>
                    <a:gd name="T50" fmla="*/ 4956 w 36"/>
                    <a:gd name="T51" fmla="*/ 2146 h 46"/>
                    <a:gd name="T52" fmla="*/ 3467 w 36"/>
                    <a:gd name="T53" fmla="*/ 2103 h 46"/>
                    <a:gd name="T54" fmla="*/ 3120 w 36"/>
                    <a:gd name="T55" fmla="*/ 1967 h 46"/>
                    <a:gd name="T56" fmla="*/ 2527 w 36"/>
                    <a:gd name="T57" fmla="*/ 2103 h 46"/>
                    <a:gd name="T58" fmla="*/ 2527 w 36"/>
                    <a:gd name="T59" fmla="*/ 2392 h 46"/>
                    <a:gd name="T60" fmla="*/ 1842 w 36"/>
                    <a:gd name="T61" fmla="*/ 2526 h 46"/>
                    <a:gd name="T62" fmla="*/ 2 w 36"/>
                    <a:gd name="T63" fmla="*/ 2324 h 46"/>
                    <a:gd name="T64" fmla="*/ 0 w 36"/>
                    <a:gd name="T65" fmla="*/ 178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46"/>
                    <a:gd name="T101" fmla="*/ 36 w 36"/>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46">
                      <a:moveTo>
                        <a:pt x="0" y="32"/>
                      </a:moveTo>
                      <a:lnTo>
                        <a:pt x="4" y="28"/>
                      </a:lnTo>
                      <a:lnTo>
                        <a:pt x="2" y="18"/>
                      </a:lnTo>
                      <a:lnTo>
                        <a:pt x="6" y="16"/>
                      </a:lnTo>
                      <a:lnTo>
                        <a:pt x="10" y="18"/>
                      </a:lnTo>
                      <a:lnTo>
                        <a:pt x="16" y="20"/>
                      </a:lnTo>
                      <a:lnTo>
                        <a:pt x="18" y="16"/>
                      </a:lnTo>
                      <a:lnTo>
                        <a:pt x="14" y="12"/>
                      </a:lnTo>
                      <a:lnTo>
                        <a:pt x="8" y="12"/>
                      </a:lnTo>
                      <a:lnTo>
                        <a:pt x="4" y="10"/>
                      </a:lnTo>
                      <a:lnTo>
                        <a:pt x="2" y="6"/>
                      </a:lnTo>
                      <a:lnTo>
                        <a:pt x="6" y="2"/>
                      </a:lnTo>
                      <a:lnTo>
                        <a:pt x="12" y="0"/>
                      </a:lnTo>
                      <a:lnTo>
                        <a:pt x="14" y="2"/>
                      </a:lnTo>
                      <a:lnTo>
                        <a:pt x="16" y="10"/>
                      </a:lnTo>
                      <a:lnTo>
                        <a:pt x="20" y="12"/>
                      </a:lnTo>
                      <a:lnTo>
                        <a:pt x="22" y="10"/>
                      </a:lnTo>
                      <a:lnTo>
                        <a:pt x="26" y="10"/>
                      </a:lnTo>
                      <a:lnTo>
                        <a:pt x="28" y="14"/>
                      </a:lnTo>
                      <a:lnTo>
                        <a:pt x="30" y="16"/>
                      </a:lnTo>
                      <a:lnTo>
                        <a:pt x="28" y="20"/>
                      </a:lnTo>
                      <a:lnTo>
                        <a:pt x="24" y="24"/>
                      </a:lnTo>
                      <a:lnTo>
                        <a:pt x="28" y="28"/>
                      </a:lnTo>
                      <a:lnTo>
                        <a:pt x="32" y="30"/>
                      </a:lnTo>
                      <a:lnTo>
                        <a:pt x="36" y="38"/>
                      </a:lnTo>
                      <a:lnTo>
                        <a:pt x="32" y="40"/>
                      </a:lnTo>
                      <a:lnTo>
                        <a:pt x="22" y="38"/>
                      </a:lnTo>
                      <a:lnTo>
                        <a:pt x="20" y="36"/>
                      </a:lnTo>
                      <a:lnTo>
                        <a:pt x="16" y="38"/>
                      </a:lnTo>
                      <a:lnTo>
                        <a:pt x="16" y="44"/>
                      </a:lnTo>
                      <a:lnTo>
                        <a:pt x="12" y="46"/>
                      </a:lnTo>
                      <a:lnTo>
                        <a:pt x="2" y="42"/>
                      </a:lnTo>
                      <a:lnTo>
                        <a:pt x="0" y="32"/>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3" name="Freeform 1846"/>
                <p:cNvSpPr>
                  <a:spLocks/>
                </p:cNvSpPr>
                <p:nvPr/>
              </p:nvSpPr>
              <p:spPr bwMode="gray">
                <a:xfrm>
                  <a:off x="3398" y="1881"/>
                  <a:ext cx="13" cy="24"/>
                </a:xfrm>
                <a:custGeom>
                  <a:avLst/>
                  <a:gdLst>
                    <a:gd name="T0" fmla="*/ 4 w 12"/>
                    <a:gd name="T1" fmla="*/ 0 h 22"/>
                    <a:gd name="T2" fmla="*/ 394 w 12"/>
                    <a:gd name="T3" fmla="*/ 4 h 22"/>
                    <a:gd name="T4" fmla="*/ 544 w 12"/>
                    <a:gd name="T5" fmla="*/ 513 h 22"/>
                    <a:gd name="T6" fmla="*/ 544 w 12"/>
                    <a:gd name="T7" fmla="*/ 866 h 22"/>
                    <a:gd name="T8" fmla="*/ 463 w 12"/>
                    <a:gd name="T9" fmla="*/ 1301 h 22"/>
                    <a:gd name="T10" fmla="*/ 336 w 12"/>
                    <a:gd name="T11" fmla="*/ 1419 h 22"/>
                    <a:gd name="T12" fmla="*/ 0 w 12"/>
                    <a:gd name="T13" fmla="*/ 1193 h 22"/>
                    <a:gd name="T14" fmla="*/ 2 w 12"/>
                    <a:gd name="T15" fmla="*/ 728 h 22"/>
                    <a:gd name="T16" fmla="*/ 4 w 12"/>
                    <a:gd name="T17" fmla="*/ 513 h 22"/>
                    <a:gd name="T18" fmla="*/ 2 w 12"/>
                    <a:gd name="T19" fmla="*/ 4 h 22"/>
                    <a:gd name="T20" fmla="*/ 4 w 1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22"/>
                    <a:gd name="T35" fmla="*/ 12 w 1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22">
                      <a:moveTo>
                        <a:pt x="4" y="0"/>
                      </a:moveTo>
                      <a:lnTo>
                        <a:pt x="8" y="4"/>
                      </a:lnTo>
                      <a:lnTo>
                        <a:pt x="12" y="8"/>
                      </a:lnTo>
                      <a:lnTo>
                        <a:pt x="12" y="14"/>
                      </a:lnTo>
                      <a:lnTo>
                        <a:pt x="10" y="20"/>
                      </a:lnTo>
                      <a:lnTo>
                        <a:pt x="6" y="22"/>
                      </a:lnTo>
                      <a:lnTo>
                        <a:pt x="0" y="18"/>
                      </a:lnTo>
                      <a:lnTo>
                        <a:pt x="2" y="12"/>
                      </a:lnTo>
                      <a:lnTo>
                        <a:pt x="4" y="8"/>
                      </a:lnTo>
                      <a:lnTo>
                        <a:pt x="2" y="4"/>
                      </a:lnTo>
                      <a:lnTo>
                        <a:pt x="4"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104" name="Freeform 1847"/>
                <p:cNvSpPr>
                  <a:spLocks/>
                </p:cNvSpPr>
                <p:nvPr/>
              </p:nvSpPr>
              <p:spPr bwMode="gray">
                <a:xfrm>
                  <a:off x="3280" y="1783"/>
                  <a:ext cx="20" cy="26"/>
                </a:xfrm>
                <a:custGeom>
                  <a:avLst/>
                  <a:gdLst>
                    <a:gd name="T0" fmla="*/ 2808 w 18"/>
                    <a:gd name="T1" fmla="*/ 0 h 24"/>
                    <a:gd name="T2" fmla="*/ 2808 w 18"/>
                    <a:gd name="T3" fmla="*/ 394 h 24"/>
                    <a:gd name="T4" fmla="*/ 2527 w 18"/>
                    <a:gd name="T5" fmla="*/ 638 h 24"/>
                    <a:gd name="T6" fmla="*/ 1209 w 18"/>
                    <a:gd name="T7" fmla="*/ 1117 h 24"/>
                    <a:gd name="T8" fmla="*/ 0 w 18"/>
                    <a:gd name="T9" fmla="*/ 749 h 24"/>
                    <a:gd name="T10" fmla="*/ 979 w 18"/>
                    <a:gd name="T11" fmla="*/ 544 h 24"/>
                    <a:gd name="T12" fmla="*/ 1492 w 18"/>
                    <a:gd name="T13" fmla="*/ 336 h 24"/>
                    <a:gd name="T14" fmla="*/ 1492 w 18"/>
                    <a:gd name="T15" fmla="*/ 0 h 24"/>
                    <a:gd name="T16" fmla="*/ 2808 w 1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8" y="0"/>
                      </a:moveTo>
                      <a:lnTo>
                        <a:pt x="18" y="8"/>
                      </a:lnTo>
                      <a:lnTo>
                        <a:pt x="16" y="14"/>
                      </a:lnTo>
                      <a:lnTo>
                        <a:pt x="8" y="24"/>
                      </a:lnTo>
                      <a:lnTo>
                        <a:pt x="0" y="16"/>
                      </a:lnTo>
                      <a:lnTo>
                        <a:pt x="6" y="12"/>
                      </a:lnTo>
                      <a:lnTo>
                        <a:pt x="10" y="6"/>
                      </a:lnTo>
                      <a:lnTo>
                        <a:pt x="10" y="0"/>
                      </a:lnTo>
                      <a:lnTo>
                        <a:pt x="18" y="0"/>
                      </a:lnTo>
                      <a:close/>
                    </a:path>
                  </a:pathLst>
                </a:custGeom>
                <a:grp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grpSp>
          <p:sp>
            <p:nvSpPr>
              <p:cNvPr id="79" name="Freeform 1848"/>
              <p:cNvSpPr>
                <a:spLocks/>
              </p:cNvSpPr>
              <p:nvPr/>
            </p:nvSpPr>
            <p:spPr bwMode="gray">
              <a:xfrm>
                <a:off x="6835186" y="1429424"/>
                <a:ext cx="104251" cy="108431"/>
              </a:xfrm>
              <a:custGeom>
                <a:avLst/>
                <a:gdLst>
                  <a:gd name="T0" fmla="*/ 964 w 72"/>
                  <a:gd name="T1" fmla="*/ 0 h 78"/>
                  <a:gd name="T2" fmla="*/ 2401 w 72"/>
                  <a:gd name="T3" fmla="*/ 0 h 78"/>
                  <a:gd name="T4" fmla="*/ 3794 w 72"/>
                  <a:gd name="T5" fmla="*/ 0 h 78"/>
                  <a:gd name="T6" fmla="*/ 3880 w 72"/>
                  <a:gd name="T7" fmla="*/ 2 h 78"/>
                  <a:gd name="T8" fmla="*/ 5012 w 72"/>
                  <a:gd name="T9" fmla="*/ 2 h 78"/>
                  <a:gd name="T10" fmla="*/ 5623 w 72"/>
                  <a:gd name="T11" fmla="*/ 697 h 78"/>
                  <a:gd name="T12" fmla="*/ 6170 w 72"/>
                  <a:gd name="T13" fmla="*/ 1253 h 78"/>
                  <a:gd name="T14" fmla="*/ 6170 w 72"/>
                  <a:gd name="T15" fmla="*/ 1943 h 78"/>
                  <a:gd name="T16" fmla="*/ 6034 w 72"/>
                  <a:gd name="T17" fmla="*/ 2142 h 78"/>
                  <a:gd name="T18" fmla="*/ 5885 w 72"/>
                  <a:gd name="T19" fmla="*/ 1943 h 78"/>
                  <a:gd name="T20" fmla="*/ 5499 w 72"/>
                  <a:gd name="T21" fmla="*/ 1762 h 78"/>
                  <a:gd name="T22" fmla="*/ 5364 w 72"/>
                  <a:gd name="T23" fmla="*/ 2362 h 78"/>
                  <a:gd name="T24" fmla="*/ 5499 w 72"/>
                  <a:gd name="T25" fmla="*/ 3256 h 78"/>
                  <a:gd name="T26" fmla="*/ 5499 w 72"/>
                  <a:gd name="T27" fmla="*/ 4147 h 78"/>
                  <a:gd name="T28" fmla="*/ 5499 w 72"/>
                  <a:gd name="T29" fmla="*/ 5421 h 78"/>
                  <a:gd name="T30" fmla="*/ 5125 w 72"/>
                  <a:gd name="T31" fmla="*/ 5850 h 78"/>
                  <a:gd name="T32" fmla="*/ 4595 w 72"/>
                  <a:gd name="T33" fmla="*/ 6965 h 78"/>
                  <a:gd name="T34" fmla="*/ 3536 w 72"/>
                  <a:gd name="T35" fmla="*/ 8404 h 78"/>
                  <a:gd name="T36" fmla="*/ 3152 w 72"/>
                  <a:gd name="T37" fmla="*/ 8467 h 78"/>
                  <a:gd name="T38" fmla="*/ 2224 w 72"/>
                  <a:gd name="T39" fmla="*/ 8404 h 78"/>
                  <a:gd name="T40" fmla="*/ 1398 w 72"/>
                  <a:gd name="T41" fmla="*/ 7624 h 78"/>
                  <a:gd name="T42" fmla="*/ 801 w 72"/>
                  <a:gd name="T43" fmla="*/ 6757 h 78"/>
                  <a:gd name="T44" fmla="*/ 665 w 72"/>
                  <a:gd name="T45" fmla="*/ 6128 h 78"/>
                  <a:gd name="T46" fmla="*/ 552 w 72"/>
                  <a:gd name="T47" fmla="*/ 5041 h 78"/>
                  <a:gd name="T48" fmla="*/ 0 w 72"/>
                  <a:gd name="T49" fmla="*/ 4364 h 78"/>
                  <a:gd name="T50" fmla="*/ 0 w 72"/>
                  <a:gd name="T51" fmla="*/ 1943 h 78"/>
                  <a:gd name="T52" fmla="*/ 2 w 72"/>
                  <a:gd name="T53" fmla="*/ 1030 h 78"/>
                  <a:gd name="T54" fmla="*/ 665 w 72"/>
                  <a:gd name="T55" fmla="*/ 697 h 78"/>
                  <a:gd name="T56" fmla="*/ 964 w 72"/>
                  <a:gd name="T57" fmla="*/ 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2"/>
                  <a:gd name="T88" fmla="*/ 0 h 78"/>
                  <a:gd name="T89" fmla="*/ 72 w 72"/>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2" h="78">
                    <a:moveTo>
                      <a:pt x="12" y="0"/>
                    </a:moveTo>
                    <a:lnTo>
                      <a:pt x="28" y="0"/>
                    </a:lnTo>
                    <a:lnTo>
                      <a:pt x="44" y="0"/>
                    </a:lnTo>
                    <a:lnTo>
                      <a:pt x="46" y="2"/>
                    </a:lnTo>
                    <a:lnTo>
                      <a:pt x="58" y="2"/>
                    </a:lnTo>
                    <a:lnTo>
                      <a:pt x="66" y="6"/>
                    </a:lnTo>
                    <a:lnTo>
                      <a:pt x="72" y="12"/>
                    </a:lnTo>
                    <a:lnTo>
                      <a:pt x="72" y="18"/>
                    </a:lnTo>
                    <a:lnTo>
                      <a:pt x="70" y="20"/>
                    </a:lnTo>
                    <a:lnTo>
                      <a:pt x="68" y="18"/>
                    </a:lnTo>
                    <a:lnTo>
                      <a:pt x="64" y="16"/>
                    </a:lnTo>
                    <a:lnTo>
                      <a:pt x="62" y="22"/>
                    </a:lnTo>
                    <a:lnTo>
                      <a:pt x="64" y="30"/>
                    </a:lnTo>
                    <a:lnTo>
                      <a:pt x="64" y="38"/>
                    </a:lnTo>
                    <a:lnTo>
                      <a:pt x="64" y="50"/>
                    </a:lnTo>
                    <a:lnTo>
                      <a:pt x="60" y="54"/>
                    </a:lnTo>
                    <a:lnTo>
                      <a:pt x="54" y="64"/>
                    </a:lnTo>
                    <a:lnTo>
                      <a:pt x="42" y="76"/>
                    </a:lnTo>
                    <a:lnTo>
                      <a:pt x="36" y="78"/>
                    </a:lnTo>
                    <a:lnTo>
                      <a:pt x="26" y="76"/>
                    </a:lnTo>
                    <a:lnTo>
                      <a:pt x="16" y="70"/>
                    </a:lnTo>
                    <a:lnTo>
                      <a:pt x="10" y="62"/>
                    </a:lnTo>
                    <a:lnTo>
                      <a:pt x="8" y="56"/>
                    </a:lnTo>
                    <a:lnTo>
                      <a:pt x="6" y="46"/>
                    </a:lnTo>
                    <a:lnTo>
                      <a:pt x="0" y="40"/>
                    </a:lnTo>
                    <a:lnTo>
                      <a:pt x="0" y="18"/>
                    </a:lnTo>
                    <a:lnTo>
                      <a:pt x="2" y="10"/>
                    </a:lnTo>
                    <a:lnTo>
                      <a:pt x="8" y="6"/>
                    </a:lnTo>
                    <a:lnTo>
                      <a:pt x="12"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0" name="Freeform 1849"/>
              <p:cNvSpPr>
                <a:spLocks/>
              </p:cNvSpPr>
              <p:nvPr/>
            </p:nvSpPr>
            <p:spPr bwMode="gray">
              <a:xfrm>
                <a:off x="3689570" y="2829579"/>
                <a:ext cx="67990" cy="47143"/>
              </a:xfrm>
              <a:custGeom>
                <a:avLst/>
                <a:gdLst>
                  <a:gd name="T0" fmla="*/ 2826 w 48"/>
                  <a:gd name="T1" fmla="*/ 0 h 36"/>
                  <a:gd name="T2" fmla="*/ 3445 w 48"/>
                  <a:gd name="T3" fmla="*/ 1209 h 36"/>
                  <a:gd name="T4" fmla="*/ 4027 w 48"/>
                  <a:gd name="T5" fmla="*/ 2527 h 36"/>
                  <a:gd name="T6" fmla="*/ 4638 w 48"/>
                  <a:gd name="T7" fmla="*/ 1842 h 36"/>
                  <a:gd name="T8" fmla="*/ 4909 w 48"/>
                  <a:gd name="T9" fmla="*/ 2 h 36"/>
                  <a:gd name="T10" fmla="*/ 5625 w 48"/>
                  <a:gd name="T11" fmla="*/ 979 h 36"/>
                  <a:gd name="T12" fmla="*/ 5420 w 48"/>
                  <a:gd name="T13" fmla="*/ 2527 h 36"/>
                  <a:gd name="T14" fmla="*/ 4446 w 48"/>
                  <a:gd name="T15" fmla="*/ 3467 h 36"/>
                  <a:gd name="T16" fmla="*/ 4446 w 48"/>
                  <a:gd name="T17" fmla="*/ 5347 h 36"/>
                  <a:gd name="T18" fmla="*/ 3303 w 48"/>
                  <a:gd name="T19" fmla="*/ 4956 h 36"/>
                  <a:gd name="T20" fmla="*/ 2318 w 48"/>
                  <a:gd name="T21" fmla="*/ 5507 h 36"/>
                  <a:gd name="T22" fmla="*/ 2099 w 48"/>
                  <a:gd name="T23" fmla="*/ 3852 h 36"/>
                  <a:gd name="T24" fmla="*/ 1650 w 48"/>
                  <a:gd name="T25" fmla="*/ 4014 h 36"/>
                  <a:gd name="T26" fmla="*/ 745 w 48"/>
                  <a:gd name="T27" fmla="*/ 4014 h 36"/>
                  <a:gd name="T28" fmla="*/ 2 w 48"/>
                  <a:gd name="T29" fmla="*/ 3120 h 36"/>
                  <a:gd name="T30" fmla="*/ 0 w 48"/>
                  <a:gd name="T31" fmla="*/ 1842 h 36"/>
                  <a:gd name="T32" fmla="*/ 745 w 48"/>
                  <a:gd name="T33" fmla="*/ 1492 h 36"/>
                  <a:gd name="T34" fmla="*/ 1109 w 48"/>
                  <a:gd name="T35" fmla="*/ 1842 h 36"/>
                  <a:gd name="T36" fmla="*/ 1901 w 48"/>
                  <a:gd name="T37" fmla="*/ 2274 h 36"/>
                  <a:gd name="T38" fmla="*/ 2318 w 48"/>
                  <a:gd name="T39" fmla="*/ 1842 h 36"/>
                  <a:gd name="T40" fmla="*/ 2099 w 48"/>
                  <a:gd name="T41" fmla="*/ 4 h 36"/>
                  <a:gd name="T42" fmla="*/ 2826 w 48"/>
                  <a:gd name="T43" fmla="*/ 0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36"/>
                  <a:gd name="T68" fmla="*/ 48 w 48"/>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36">
                    <a:moveTo>
                      <a:pt x="24" y="0"/>
                    </a:moveTo>
                    <a:lnTo>
                      <a:pt x="30" y="8"/>
                    </a:lnTo>
                    <a:lnTo>
                      <a:pt x="34" y="16"/>
                    </a:lnTo>
                    <a:lnTo>
                      <a:pt x="40" y="12"/>
                    </a:lnTo>
                    <a:lnTo>
                      <a:pt x="42" y="2"/>
                    </a:lnTo>
                    <a:lnTo>
                      <a:pt x="48" y="6"/>
                    </a:lnTo>
                    <a:lnTo>
                      <a:pt x="46" y="16"/>
                    </a:lnTo>
                    <a:lnTo>
                      <a:pt x="38" y="22"/>
                    </a:lnTo>
                    <a:lnTo>
                      <a:pt x="38" y="34"/>
                    </a:lnTo>
                    <a:lnTo>
                      <a:pt x="28" y="32"/>
                    </a:lnTo>
                    <a:lnTo>
                      <a:pt x="20" y="36"/>
                    </a:lnTo>
                    <a:lnTo>
                      <a:pt x="18" y="24"/>
                    </a:lnTo>
                    <a:lnTo>
                      <a:pt x="14" y="26"/>
                    </a:lnTo>
                    <a:lnTo>
                      <a:pt x="6" y="26"/>
                    </a:lnTo>
                    <a:lnTo>
                      <a:pt x="2" y="20"/>
                    </a:lnTo>
                    <a:lnTo>
                      <a:pt x="0" y="12"/>
                    </a:lnTo>
                    <a:lnTo>
                      <a:pt x="6" y="10"/>
                    </a:lnTo>
                    <a:lnTo>
                      <a:pt x="10" y="12"/>
                    </a:lnTo>
                    <a:lnTo>
                      <a:pt x="16" y="14"/>
                    </a:lnTo>
                    <a:lnTo>
                      <a:pt x="20" y="12"/>
                    </a:lnTo>
                    <a:lnTo>
                      <a:pt x="18" y="4"/>
                    </a:lnTo>
                    <a:lnTo>
                      <a:pt x="2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1" name="Freeform 1850"/>
              <p:cNvSpPr>
                <a:spLocks/>
              </p:cNvSpPr>
              <p:nvPr/>
            </p:nvSpPr>
            <p:spPr bwMode="gray">
              <a:xfrm>
                <a:off x="4029515" y="3103010"/>
                <a:ext cx="77053" cy="122572"/>
              </a:xfrm>
              <a:custGeom>
                <a:avLst/>
                <a:gdLst>
                  <a:gd name="T0" fmla="*/ 1355 w 52"/>
                  <a:gd name="T1" fmla="*/ 5801 h 88"/>
                  <a:gd name="T2" fmla="*/ 650 w 52"/>
                  <a:gd name="T3" fmla="*/ 6241 h 88"/>
                  <a:gd name="T4" fmla="*/ 2 w 52"/>
                  <a:gd name="T5" fmla="*/ 5801 h 88"/>
                  <a:gd name="T6" fmla="*/ 0 w 52"/>
                  <a:gd name="T7" fmla="*/ 4895 h 88"/>
                  <a:gd name="T8" fmla="*/ 4 w 52"/>
                  <a:gd name="T9" fmla="*/ 4775 h 88"/>
                  <a:gd name="T10" fmla="*/ 1128 w 52"/>
                  <a:gd name="T11" fmla="*/ 4775 h 88"/>
                  <a:gd name="T12" fmla="*/ 1485 w 52"/>
                  <a:gd name="T13" fmla="*/ 4441 h 88"/>
                  <a:gd name="T14" fmla="*/ 1355 w 52"/>
                  <a:gd name="T15" fmla="*/ 3930 h 88"/>
                  <a:gd name="T16" fmla="*/ 939 w 52"/>
                  <a:gd name="T17" fmla="*/ 3617 h 88"/>
                  <a:gd name="T18" fmla="*/ 650 w 52"/>
                  <a:gd name="T19" fmla="*/ 2571 h 88"/>
                  <a:gd name="T20" fmla="*/ 1128 w 52"/>
                  <a:gd name="T21" fmla="*/ 2116 h 88"/>
                  <a:gd name="T22" fmla="*/ 1628 w 52"/>
                  <a:gd name="T23" fmla="*/ 1742 h 88"/>
                  <a:gd name="T24" fmla="*/ 1785 w 52"/>
                  <a:gd name="T25" fmla="*/ 2116 h 88"/>
                  <a:gd name="T26" fmla="*/ 1628 w 52"/>
                  <a:gd name="T27" fmla="*/ 2977 h 88"/>
                  <a:gd name="T28" fmla="*/ 2341 w 52"/>
                  <a:gd name="T29" fmla="*/ 2977 h 88"/>
                  <a:gd name="T30" fmla="*/ 2341 w 52"/>
                  <a:gd name="T31" fmla="*/ 1920 h 88"/>
                  <a:gd name="T32" fmla="*/ 2813 w 52"/>
                  <a:gd name="T33" fmla="*/ 1020 h 88"/>
                  <a:gd name="T34" fmla="*/ 3313 w 52"/>
                  <a:gd name="T35" fmla="*/ 1020 h 88"/>
                  <a:gd name="T36" fmla="*/ 3721 w 52"/>
                  <a:gd name="T37" fmla="*/ 4 h 88"/>
                  <a:gd name="T38" fmla="*/ 4079 w 52"/>
                  <a:gd name="T39" fmla="*/ 0 h 88"/>
                  <a:gd name="T40" fmla="*/ 4296 w 52"/>
                  <a:gd name="T41" fmla="*/ 690 h 88"/>
                  <a:gd name="T42" fmla="*/ 3981 w 52"/>
                  <a:gd name="T43" fmla="*/ 1020 h 88"/>
                  <a:gd name="T44" fmla="*/ 3721 w 52"/>
                  <a:gd name="T45" fmla="*/ 1742 h 88"/>
                  <a:gd name="T46" fmla="*/ 3721 w 52"/>
                  <a:gd name="T47" fmla="*/ 2332 h 88"/>
                  <a:gd name="T48" fmla="*/ 3313 w 52"/>
                  <a:gd name="T49" fmla="*/ 2571 h 88"/>
                  <a:gd name="T50" fmla="*/ 2975 w 52"/>
                  <a:gd name="T51" fmla="*/ 1742 h 88"/>
                  <a:gd name="T52" fmla="*/ 2813 w 52"/>
                  <a:gd name="T53" fmla="*/ 2116 h 88"/>
                  <a:gd name="T54" fmla="*/ 2813 w 52"/>
                  <a:gd name="T55" fmla="*/ 3234 h 88"/>
                  <a:gd name="T56" fmla="*/ 2145 w 52"/>
                  <a:gd name="T57" fmla="*/ 3617 h 88"/>
                  <a:gd name="T58" fmla="*/ 2341 w 52"/>
                  <a:gd name="T59" fmla="*/ 4332 h 88"/>
                  <a:gd name="T60" fmla="*/ 2476 w 52"/>
                  <a:gd name="T61" fmla="*/ 4895 h 88"/>
                  <a:gd name="T62" fmla="*/ 1957 w 52"/>
                  <a:gd name="T63" fmla="*/ 5801 h 88"/>
                  <a:gd name="T64" fmla="*/ 1957 w 52"/>
                  <a:gd name="T65" fmla="*/ 6556 h 88"/>
                  <a:gd name="T66" fmla="*/ 1785 w 52"/>
                  <a:gd name="T67" fmla="*/ 7580 h 88"/>
                  <a:gd name="T68" fmla="*/ 1485 w 52"/>
                  <a:gd name="T69" fmla="*/ 8271 h 88"/>
                  <a:gd name="T70" fmla="*/ 1355 w 52"/>
                  <a:gd name="T71" fmla="*/ 9440 h 88"/>
                  <a:gd name="T72" fmla="*/ 650 w 52"/>
                  <a:gd name="T73" fmla="*/ 9440 h 88"/>
                  <a:gd name="T74" fmla="*/ 650 w 52"/>
                  <a:gd name="T75" fmla="*/ 8359 h 88"/>
                  <a:gd name="T76" fmla="*/ 939 w 52"/>
                  <a:gd name="T77" fmla="*/ 7580 h 88"/>
                  <a:gd name="T78" fmla="*/ 1485 w 52"/>
                  <a:gd name="T79" fmla="*/ 6556 h 88"/>
                  <a:gd name="T80" fmla="*/ 1355 w 52"/>
                  <a:gd name="T81" fmla="*/ 5801 h 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88"/>
                  <a:gd name="T125" fmla="*/ 52 w 52"/>
                  <a:gd name="T126" fmla="*/ 88 h 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88">
                    <a:moveTo>
                      <a:pt x="16" y="54"/>
                    </a:moveTo>
                    <a:lnTo>
                      <a:pt x="8" y="58"/>
                    </a:lnTo>
                    <a:lnTo>
                      <a:pt x="2" y="54"/>
                    </a:lnTo>
                    <a:lnTo>
                      <a:pt x="0" y="46"/>
                    </a:lnTo>
                    <a:lnTo>
                      <a:pt x="4" y="44"/>
                    </a:lnTo>
                    <a:lnTo>
                      <a:pt x="14" y="44"/>
                    </a:lnTo>
                    <a:lnTo>
                      <a:pt x="18" y="42"/>
                    </a:lnTo>
                    <a:lnTo>
                      <a:pt x="16" y="36"/>
                    </a:lnTo>
                    <a:lnTo>
                      <a:pt x="12" y="34"/>
                    </a:lnTo>
                    <a:lnTo>
                      <a:pt x="8" y="24"/>
                    </a:lnTo>
                    <a:lnTo>
                      <a:pt x="14" y="20"/>
                    </a:lnTo>
                    <a:lnTo>
                      <a:pt x="20" y="16"/>
                    </a:lnTo>
                    <a:lnTo>
                      <a:pt x="22" y="20"/>
                    </a:lnTo>
                    <a:lnTo>
                      <a:pt x="20" y="28"/>
                    </a:lnTo>
                    <a:lnTo>
                      <a:pt x="28" y="28"/>
                    </a:lnTo>
                    <a:lnTo>
                      <a:pt x="28" y="18"/>
                    </a:lnTo>
                    <a:lnTo>
                      <a:pt x="34" y="10"/>
                    </a:lnTo>
                    <a:lnTo>
                      <a:pt x="40" y="10"/>
                    </a:lnTo>
                    <a:lnTo>
                      <a:pt x="46" y="4"/>
                    </a:lnTo>
                    <a:lnTo>
                      <a:pt x="50" y="0"/>
                    </a:lnTo>
                    <a:lnTo>
                      <a:pt x="52" y="6"/>
                    </a:lnTo>
                    <a:lnTo>
                      <a:pt x="48" y="10"/>
                    </a:lnTo>
                    <a:lnTo>
                      <a:pt x="46" y="16"/>
                    </a:lnTo>
                    <a:lnTo>
                      <a:pt x="46" y="22"/>
                    </a:lnTo>
                    <a:lnTo>
                      <a:pt x="40" y="24"/>
                    </a:lnTo>
                    <a:lnTo>
                      <a:pt x="36" y="16"/>
                    </a:lnTo>
                    <a:lnTo>
                      <a:pt x="34" y="20"/>
                    </a:lnTo>
                    <a:lnTo>
                      <a:pt x="34" y="30"/>
                    </a:lnTo>
                    <a:lnTo>
                      <a:pt x="26" y="34"/>
                    </a:lnTo>
                    <a:lnTo>
                      <a:pt x="28" y="40"/>
                    </a:lnTo>
                    <a:lnTo>
                      <a:pt x="30" y="46"/>
                    </a:lnTo>
                    <a:lnTo>
                      <a:pt x="24" y="54"/>
                    </a:lnTo>
                    <a:lnTo>
                      <a:pt x="24" y="62"/>
                    </a:lnTo>
                    <a:lnTo>
                      <a:pt x="22" y="70"/>
                    </a:lnTo>
                    <a:lnTo>
                      <a:pt x="18" y="76"/>
                    </a:lnTo>
                    <a:lnTo>
                      <a:pt x="16" y="88"/>
                    </a:lnTo>
                    <a:lnTo>
                      <a:pt x="8" y="88"/>
                    </a:lnTo>
                    <a:lnTo>
                      <a:pt x="8" y="78"/>
                    </a:lnTo>
                    <a:lnTo>
                      <a:pt x="12" y="70"/>
                    </a:lnTo>
                    <a:lnTo>
                      <a:pt x="18" y="62"/>
                    </a:lnTo>
                    <a:lnTo>
                      <a:pt x="16" y="5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2" name="Freeform 1851"/>
              <p:cNvSpPr>
                <a:spLocks/>
              </p:cNvSpPr>
              <p:nvPr/>
            </p:nvSpPr>
            <p:spPr bwMode="gray">
              <a:xfrm>
                <a:off x="3866342" y="3301011"/>
                <a:ext cx="58922" cy="47143"/>
              </a:xfrm>
              <a:custGeom>
                <a:avLst/>
                <a:gdLst>
                  <a:gd name="T0" fmla="*/ 2181 w 38"/>
                  <a:gd name="T1" fmla="*/ 1564 h 32"/>
                  <a:gd name="T2" fmla="*/ 1144 w 38"/>
                  <a:gd name="T3" fmla="*/ 1564 h 32"/>
                  <a:gd name="T4" fmla="*/ 1144 w 38"/>
                  <a:gd name="T5" fmla="*/ 2046 h 32"/>
                  <a:gd name="T6" fmla="*/ 766 w 38"/>
                  <a:gd name="T7" fmla="*/ 2399 h 32"/>
                  <a:gd name="T8" fmla="*/ 0 w 38"/>
                  <a:gd name="T9" fmla="*/ 1871 h 32"/>
                  <a:gd name="T10" fmla="*/ 2 w 38"/>
                  <a:gd name="T11" fmla="*/ 1430 h 32"/>
                  <a:gd name="T12" fmla="*/ 766 w 38"/>
                  <a:gd name="T13" fmla="*/ 1195 h 32"/>
                  <a:gd name="T14" fmla="*/ 936 w 38"/>
                  <a:gd name="T15" fmla="*/ 487 h 32"/>
                  <a:gd name="T16" fmla="*/ 1397 w 38"/>
                  <a:gd name="T17" fmla="*/ 0 h 32"/>
                  <a:gd name="T18" fmla="*/ 2411 w 38"/>
                  <a:gd name="T19" fmla="*/ 0 h 32"/>
                  <a:gd name="T20" fmla="*/ 3236 w 38"/>
                  <a:gd name="T21" fmla="*/ 0 h 32"/>
                  <a:gd name="T22" fmla="*/ 2946 w 38"/>
                  <a:gd name="T23" fmla="*/ 487 h 32"/>
                  <a:gd name="T24" fmla="*/ 2946 w 38"/>
                  <a:gd name="T25" fmla="*/ 835 h 32"/>
                  <a:gd name="T26" fmla="*/ 3599 w 38"/>
                  <a:gd name="T27" fmla="*/ 1195 h 32"/>
                  <a:gd name="T28" fmla="*/ 4204 w 38"/>
                  <a:gd name="T29" fmla="*/ 1307 h 32"/>
                  <a:gd name="T30" fmla="*/ 4647 w 38"/>
                  <a:gd name="T31" fmla="*/ 1711 h 32"/>
                  <a:gd name="T32" fmla="*/ 3954 w 38"/>
                  <a:gd name="T33" fmla="*/ 2194 h 32"/>
                  <a:gd name="T34" fmla="*/ 3236 w 38"/>
                  <a:gd name="T35" fmla="*/ 1871 h 32"/>
                  <a:gd name="T36" fmla="*/ 2665 w 38"/>
                  <a:gd name="T37" fmla="*/ 1564 h 32"/>
                  <a:gd name="T38" fmla="*/ 2181 w 38"/>
                  <a:gd name="T39" fmla="*/ 1564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32"/>
                  <a:gd name="T62" fmla="*/ 38 w 38"/>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32">
                    <a:moveTo>
                      <a:pt x="18" y="22"/>
                    </a:moveTo>
                    <a:lnTo>
                      <a:pt x="10" y="22"/>
                    </a:lnTo>
                    <a:lnTo>
                      <a:pt x="10" y="28"/>
                    </a:lnTo>
                    <a:lnTo>
                      <a:pt x="6" y="32"/>
                    </a:lnTo>
                    <a:lnTo>
                      <a:pt x="0" y="26"/>
                    </a:lnTo>
                    <a:lnTo>
                      <a:pt x="2" y="20"/>
                    </a:lnTo>
                    <a:lnTo>
                      <a:pt x="6" y="16"/>
                    </a:lnTo>
                    <a:lnTo>
                      <a:pt x="8" y="6"/>
                    </a:lnTo>
                    <a:lnTo>
                      <a:pt x="12" y="0"/>
                    </a:lnTo>
                    <a:lnTo>
                      <a:pt x="20" y="0"/>
                    </a:lnTo>
                    <a:lnTo>
                      <a:pt x="26" y="0"/>
                    </a:lnTo>
                    <a:lnTo>
                      <a:pt x="24" y="6"/>
                    </a:lnTo>
                    <a:lnTo>
                      <a:pt x="24" y="12"/>
                    </a:lnTo>
                    <a:lnTo>
                      <a:pt x="30" y="16"/>
                    </a:lnTo>
                    <a:lnTo>
                      <a:pt x="34" y="18"/>
                    </a:lnTo>
                    <a:lnTo>
                      <a:pt x="38" y="24"/>
                    </a:lnTo>
                    <a:lnTo>
                      <a:pt x="32" y="30"/>
                    </a:lnTo>
                    <a:lnTo>
                      <a:pt x="26" y="26"/>
                    </a:lnTo>
                    <a:lnTo>
                      <a:pt x="22" y="22"/>
                    </a:lnTo>
                    <a:lnTo>
                      <a:pt x="18" y="2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3" name="Freeform 1852"/>
              <p:cNvSpPr>
                <a:spLocks/>
              </p:cNvSpPr>
              <p:nvPr/>
            </p:nvSpPr>
            <p:spPr bwMode="gray">
              <a:xfrm>
                <a:off x="3562657" y="3343439"/>
                <a:ext cx="90652" cy="89574"/>
              </a:xfrm>
              <a:custGeom>
                <a:avLst/>
                <a:gdLst>
                  <a:gd name="T0" fmla="*/ 835 w 64"/>
                  <a:gd name="T1" fmla="*/ 1301 h 66"/>
                  <a:gd name="T2" fmla="*/ 1307 w 64"/>
                  <a:gd name="T3" fmla="*/ 1301 h 66"/>
                  <a:gd name="T4" fmla="*/ 1564 w 64"/>
                  <a:gd name="T5" fmla="*/ 1689 h 66"/>
                  <a:gd name="T6" fmla="*/ 2046 w 64"/>
                  <a:gd name="T7" fmla="*/ 1689 h 66"/>
                  <a:gd name="T8" fmla="*/ 2046 w 64"/>
                  <a:gd name="T9" fmla="*/ 1301 h 66"/>
                  <a:gd name="T10" fmla="*/ 2046 w 64"/>
                  <a:gd name="T11" fmla="*/ 866 h 66"/>
                  <a:gd name="T12" fmla="*/ 2870 w 64"/>
                  <a:gd name="T13" fmla="*/ 728 h 66"/>
                  <a:gd name="T14" fmla="*/ 3202 w 64"/>
                  <a:gd name="T15" fmla="*/ 513 h 66"/>
                  <a:gd name="T16" fmla="*/ 3502 w 64"/>
                  <a:gd name="T17" fmla="*/ 431 h 66"/>
                  <a:gd name="T18" fmla="*/ 4108 w 64"/>
                  <a:gd name="T19" fmla="*/ 2 h 66"/>
                  <a:gd name="T20" fmla="*/ 4582 w 64"/>
                  <a:gd name="T21" fmla="*/ 0 h 66"/>
                  <a:gd name="T22" fmla="*/ 4698 w 64"/>
                  <a:gd name="T23" fmla="*/ 513 h 66"/>
                  <a:gd name="T24" fmla="*/ 4492 w 64"/>
                  <a:gd name="T25" fmla="*/ 1301 h 66"/>
                  <a:gd name="T26" fmla="*/ 3755 w 64"/>
                  <a:gd name="T27" fmla="*/ 1548 h 66"/>
                  <a:gd name="T28" fmla="*/ 3830 w 64"/>
                  <a:gd name="T29" fmla="*/ 1967 h 66"/>
                  <a:gd name="T30" fmla="*/ 3433 w 64"/>
                  <a:gd name="T31" fmla="*/ 2194 h 66"/>
                  <a:gd name="T32" fmla="*/ 2928 w 64"/>
                  <a:gd name="T33" fmla="*/ 2341 h 66"/>
                  <a:gd name="T34" fmla="*/ 2194 w 64"/>
                  <a:gd name="T35" fmla="*/ 2611 h 66"/>
                  <a:gd name="T36" fmla="*/ 1871 w 64"/>
                  <a:gd name="T37" fmla="*/ 2848 h 66"/>
                  <a:gd name="T38" fmla="*/ 1711 w 64"/>
                  <a:gd name="T39" fmla="*/ 3389 h 66"/>
                  <a:gd name="T40" fmla="*/ 1430 w 64"/>
                  <a:gd name="T41" fmla="*/ 3389 h 66"/>
                  <a:gd name="T42" fmla="*/ 1307 w 64"/>
                  <a:gd name="T43" fmla="*/ 3892 h 66"/>
                  <a:gd name="T44" fmla="*/ 583 w 64"/>
                  <a:gd name="T45" fmla="*/ 4303 h 66"/>
                  <a:gd name="T46" fmla="*/ 0 w 64"/>
                  <a:gd name="T47" fmla="*/ 4033 h 66"/>
                  <a:gd name="T48" fmla="*/ 2 w 64"/>
                  <a:gd name="T49" fmla="*/ 3616 h 66"/>
                  <a:gd name="T50" fmla="*/ 835 w 64"/>
                  <a:gd name="T51" fmla="*/ 3559 h 66"/>
                  <a:gd name="T52" fmla="*/ 698 w 64"/>
                  <a:gd name="T53" fmla="*/ 3107 h 66"/>
                  <a:gd name="T54" fmla="*/ 487 w 64"/>
                  <a:gd name="T55" fmla="*/ 2748 h 66"/>
                  <a:gd name="T56" fmla="*/ 583 w 64"/>
                  <a:gd name="T57" fmla="*/ 2462 h 66"/>
                  <a:gd name="T58" fmla="*/ 999 w 64"/>
                  <a:gd name="T59" fmla="*/ 2194 h 66"/>
                  <a:gd name="T60" fmla="*/ 698 w 64"/>
                  <a:gd name="T61" fmla="*/ 2069 h 66"/>
                  <a:gd name="T62" fmla="*/ 487 w 64"/>
                  <a:gd name="T63" fmla="*/ 1689 h 66"/>
                  <a:gd name="T64" fmla="*/ 835 w 64"/>
                  <a:gd name="T65" fmla="*/ 1301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66"/>
                  <a:gd name="T101" fmla="*/ 64 w 64"/>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66">
                    <a:moveTo>
                      <a:pt x="12" y="20"/>
                    </a:moveTo>
                    <a:lnTo>
                      <a:pt x="18" y="20"/>
                    </a:lnTo>
                    <a:lnTo>
                      <a:pt x="22" y="26"/>
                    </a:lnTo>
                    <a:lnTo>
                      <a:pt x="28" y="26"/>
                    </a:lnTo>
                    <a:lnTo>
                      <a:pt x="28" y="20"/>
                    </a:lnTo>
                    <a:lnTo>
                      <a:pt x="28" y="14"/>
                    </a:lnTo>
                    <a:lnTo>
                      <a:pt x="38" y="12"/>
                    </a:lnTo>
                    <a:lnTo>
                      <a:pt x="44" y="8"/>
                    </a:lnTo>
                    <a:lnTo>
                      <a:pt x="48" y="6"/>
                    </a:lnTo>
                    <a:lnTo>
                      <a:pt x="56" y="2"/>
                    </a:lnTo>
                    <a:lnTo>
                      <a:pt x="62" y="0"/>
                    </a:lnTo>
                    <a:lnTo>
                      <a:pt x="64" y="8"/>
                    </a:lnTo>
                    <a:lnTo>
                      <a:pt x="60" y="20"/>
                    </a:lnTo>
                    <a:lnTo>
                      <a:pt x="50" y="24"/>
                    </a:lnTo>
                    <a:lnTo>
                      <a:pt x="52" y="30"/>
                    </a:lnTo>
                    <a:lnTo>
                      <a:pt x="46" y="34"/>
                    </a:lnTo>
                    <a:lnTo>
                      <a:pt x="40" y="36"/>
                    </a:lnTo>
                    <a:lnTo>
                      <a:pt x="30" y="40"/>
                    </a:lnTo>
                    <a:lnTo>
                      <a:pt x="26" y="44"/>
                    </a:lnTo>
                    <a:lnTo>
                      <a:pt x="24" y="52"/>
                    </a:lnTo>
                    <a:lnTo>
                      <a:pt x="20" y="52"/>
                    </a:lnTo>
                    <a:lnTo>
                      <a:pt x="18" y="60"/>
                    </a:lnTo>
                    <a:lnTo>
                      <a:pt x="8" y="66"/>
                    </a:lnTo>
                    <a:lnTo>
                      <a:pt x="0" y="62"/>
                    </a:lnTo>
                    <a:lnTo>
                      <a:pt x="2" y="56"/>
                    </a:lnTo>
                    <a:lnTo>
                      <a:pt x="12" y="54"/>
                    </a:lnTo>
                    <a:lnTo>
                      <a:pt x="10" y="48"/>
                    </a:lnTo>
                    <a:lnTo>
                      <a:pt x="6" y="42"/>
                    </a:lnTo>
                    <a:lnTo>
                      <a:pt x="8" y="38"/>
                    </a:lnTo>
                    <a:lnTo>
                      <a:pt x="14" y="34"/>
                    </a:lnTo>
                    <a:lnTo>
                      <a:pt x="10" y="32"/>
                    </a:lnTo>
                    <a:lnTo>
                      <a:pt x="6" y="26"/>
                    </a:lnTo>
                    <a:lnTo>
                      <a:pt x="12" y="2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4" name="Freeform 1853"/>
              <p:cNvSpPr>
                <a:spLocks/>
              </p:cNvSpPr>
              <p:nvPr/>
            </p:nvSpPr>
            <p:spPr bwMode="gray">
              <a:xfrm>
                <a:off x="3576256" y="3451869"/>
                <a:ext cx="54391" cy="70713"/>
              </a:xfrm>
              <a:custGeom>
                <a:avLst/>
                <a:gdLst>
                  <a:gd name="T0" fmla="*/ 0 w 36"/>
                  <a:gd name="T1" fmla="*/ 1599 h 50"/>
                  <a:gd name="T2" fmla="*/ 1492 w 36"/>
                  <a:gd name="T3" fmla="*/ 1599 h 50"/>
                  <a:gd name="T4" fmla="*/ 1209 w 36"/>
                  <a:gd name="T5" fmla="*/ 904 h 50"/>
                  <a:gd name="T6" fmla="*/ 1492 w 36"/>
                  <a:gd name="T7" fmla="*/ 4 h 50"/>
                  <a:gd name="T8" fmla="*/ 2274 w 36"/>
                  <a:gd name="T9" fmla="*/ 617 h 50"/>
                  <a:gd name="T10" fmla="*/ 2527 w 36"/>
                  <a:gd name="T11" fmla="*/ 1093 h 50"/>
                  <a:gd name="T12" fmla="*/ 3120 w 36"/>
                  <a:gd name="T13" fmla="*/ 1599 h 50"/>
                  <a:gd name="T14" fmla="*/ 3852 w 36"/>
                  <a:gd name="T15" fmla="*/ 904 h 50"/>
                  <a:gd name="T16" fmla="*/ 3467 w 36"/>
                  <a:gd name="T17" fmla="*/ 4 h 50"/>
                  <a:gd name="T18" fmla="*/ 4331 w 36"/>
                  <a:gd name="T19" fmla="*/ 0 h 50"/>
                  <a:gd name="T20" fmla="*/ 4956 w 36"/>
                  <a:gd name="T21" fmla="*/ 4 h 50"/>
                  <a:gd name="T22" fmla="*/ 5347 w 36"/>
                  <a:gd name="T23" fmla="*/ 1093 h 50"/>
                  <a:gd name="T24" fmla="*/ 5347 w 36"/>
                  <a:gd name="T25" fmla="*/ 1759 h 50"/>
                  <a:gd name="T26" fmla="*/ 4756 w 36"/>
                  <a:gd name="T27" fmla="*/ 2341 h 50"/>
                  <a:gd name="T28" fmla="*/ 5507 w 36"/>
                  <a:gd name="T29" fmla="*/ 2743 h 50"/>
                  <a:gd name="T30" fmla="*/ 5347 w 36"/>
                  <a:gd name="T31" fmla="*/ 3319 h 50"/>
                  <a:gd name="T32" fmla="*/ 4756 w 36"/>
                  <a:gd name="T33" fmla="*/ 3766 h 50"/>
                  <a:gd name="T34" fmla="*/ 5507 w 36"/>
                  <a:gd name="T35" fmla="*/ 3836 h 50"/>
                  <a:gd name="T36" fmla="*/ 5507 w 36"/>
                  <a:gd name="T37" fmla="*/ 4220 h 50"/>
                  <a:gd name="T38" fmla="*/ 5347 w 36"/>
                  <a:gd name="T39" fmla="*/ 4860 h 50"/>
                  <a:gd name="T40" fmla="*/ 4014 w 36"/>
                  <a:gd name="T41" fmla="*/ 4860 h 50"/>
                  <a:gd name="T42" fmla="*/ 3467 w 36"/>
                  <a:gd name="T43" fmla="*/ 4642 h 50"/>
                  <a:gd name="T44" fmla="*/ 2808 w 36"/>
                  <a:gd name="T45" fmla="*/ 4860 h 50"/>
                  <a:gd name="T46" fmla="*/ 1842 w 36"/>
                  <a:gd name="T47" fmla="*/ 4220 h 50"/>
                  <a:gd name="T48" fmla="*/ 1842 w 36"/>
                  <a:gd name="T49" fmla="*/ 3766 h 50"/>
                  <a:gd name="T50" fmla="*/ 2527 w 36"/>
                  <a:gd name="T51" fmla="*/ 2882 h 50"/>
                  <a:gd name="T52" fmla="*/ 1842 w 36"/>
                  <a:gd name="T53" fmla="*/ 2341 h 50"/>
                  <a:gd name="T54" fmla="*/ 1209 w 36"/>
                  <a:gd name="T55" fmla="*/ 2743 h 50"/>
                  <a:gd name="T56" fmla="*/ 2 w 36"/>
                  <a:gd name="T57" fmla="*/ 2341 h 50"/>
                  <a:gd name="T58" fmla="*/ 0 w 36"/>
                  <a:gd name="T59" fmla="*/ 1599 h 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
                  <a:gd name="T91" fmla="*/ 0 h 50"/>
                  <a:gd name="T92" fmla="*/ 36 w 36"/>
                  <a:gd name="T93" fmla="*/ 50 h 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 h="50">
                    <a:moveTo>
                      <a:pt x="0" y="16"/>
                    </a:moveTo>
                    <a:lnTo>
                      <a:pt x="10" y="16"/>
                    </a:lnTo>
                    <a:lnTo>
                      <a:pt x="8" y="10"/>
                    </a:lnTo>
                    <a:lnTo>
                      <a:pt x="10" y="4"/>
                    </a:lnTo>
                    <a:lnTo>
                      <a:pt x="14" y="6"/>
                    </a:lnTo>
                    <a:lnTo>
                      <a:pt x="16" y="12"/>
                    </a:lnTo>
                    <a:lnTo>
                      <a:pt x="20" y="16"/>
                    </a:lnTo>
                    <a:lnTo>
                      <a:pt x="24" y="10"/>
                    </a:lnTo>
                    <a:lnTo>
                      <a:pt x="22" y="4"/>
                    </a:lnTo>
                    <a:lnTo>
                      <a:pt x="28" y="0"/>
                    </a:lnTo>
                    <a:lnTo>
                      <a:pt x="32" y="4"/>
                    </a:lnTo>
                    <a:lnTo>
                      <a:pt x="34" y="12"/>
                    </a:lnTo>
                    <a:lnTo>
                      <a:pt x="34" y="18"/>
                    </a:lnTo>
                    <a:lnTo>
                      <a:pt x="30" y="24"/>
                    </a:lnTo>
                    <a:lnTo>
                      <a:pt x="36" y="28"/>
                    </a:lnTo>
                    <a:lnTo>
                      <a:pt x="34" y="34"/>
                    </a:lnTo>
                    <a:lnTo>
                      <a:pt x="30" y="38"/>
                    </a:lnTo>
                    <a:lnTo>
                      <a:pt x="36" y="40"/>
                    </a:lnTo>
                    <a:lnTo>
                      <a:pt x="36" y="44"/>
                    </a:lnTo>
                    <a:lnTo>
                      <a:pt x="34" y="50"/>
                    </a:lnTo>
                    <a:lnTo>
                      <a:pt x="26" y="50"/>
                    </a:lnTo>
                    <a:lnTo>
                      <a:pt x="22" y="48"/>
                    </a:lnTo>
                    <a:lnTo>
                      <a:pt x="18" y="50"/>
                    </a:lnTo>
                    <a:lnTo>
                      <a:pt x="12" y="44"/>
                    </a:lnTo>
                    <a:lnTo>
                      <a:pt x="12" y="38"/>
                    </a:lnTo>
                    <a:lnTo>
                      <a:pt x="16" y="30"/>
                    </a:lnTo>
                    <a:lnTo>
                      <a:pt x="12" y="24"/>
                    </a:lnTo>
                    <a:lnTo>
                      <a:pt x="8" y="28"/>
                    </a:lnTo>
                    <a:lnTo>
                      <a:pt x="2" y="24"/>
                    </a:lnTo>
                    <a:lnTo>
                      <a:pt x="0" y="16"/>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5" name="Freeform 1854"/>
              <p:cNvSpPr>
                <a:spLocks/>
              </p:cNvSpPr>
              <p:nvPr/>
            </p:nvSpPr>
            <p:spPr bwMode="gray">
              <a:xfrm>
                <a:off x="3512800" y="3475440"/>
                <a:ext cx="18130" cy="33002"/>
              </a:xfrm>
              <a:custGeom>
                <a:avLst/>
                <a:gdLst>
                  <a:gd name="T0" fmla="*/ 544 w 12"/>
                  <a:gd name="T1" fmla="*/ 544 h 24"/>
                  <a:gd name="T2" fmla="*/ 544 w 12"/>
                  <a:gd name="T3" fmla="*/ 879 h 24"/>
                  <a:gd name="T4" fmla="*/ 336 w 12"/>
                  <a:gd name="T5" fmla="*/ 1117 h 24"/>
                  <a:gd name="T6" fmla="*/ 0 w 12"/>
                  <a:gd name="T7" fmla="*/ 952 h 24"/>
                  <a:gd name="T8" fmla="*/ 2 w 12"/>
                  <a:gd name="T9" fmla="*/ 544 h 24"/>
                  <a:gd name="T10" fmla="*/ 336 w 12"/>
                  <a:gd name="T11" fmla="*/ 4 h 24"/>
                  <a:gd name="T12" fmla="*/ 463 w 12"/>
                  <a:gd name="T13" fmla="*/ 0 h 24"/>
                  <a:gd name="T14" fmla="*/ 544 w 12"/>
                  <a:gd name="T15" fmla="*/ 4 h 24"/>
                  <a:gd name="T16" fmla="*/ 544 w 12"/>
                  <a:gd name="T17" fmla="*/ 54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12"/>
                    </a:moveTo>
                    <a:lnTo>
                      <a:pt x="12" y="18"/>
                    </a:lnTo>
                    <a:lnTo>
                      <a:pt x="6" y="24"/>
                    </a:lnTo>
                    <a:lnTo>
                      <a:pt x="0" y="20"/>
                    </a:lnTo>
                    <a:lnTo>
                      <a:pt x="2" y="12"/>
                    </a:lnTo>
                    <a:lnTo>
                      <a:pt x="6" y="4"/>
                    </a:lnTo>
                    <a:lnTo>
                      <a:pt x="10" y="0"/>
                    </a:lnTo>
                    <a:lnTo>
                      <a:pt x="12" y="4"/>
                    </a:lnTo>
                    <a:lnTo>
                      <a:pt x="12" y="12"/>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6" name="Freeform 1855"/>
              <p:cNvSpPr>
                <a:spLocks/>
              </p:cNvSpPr>
              <p:nvPr/>
            </p:nvSpPr>
            <p:spPr bwMode="gray">
              <a:xfrm>
                <a:off x="3526396" y="3433012"/>
                <a:ext cx="27196" cy="37715"/>
              </a:xfrm>
              <a:custGeom>
                <a:avLst/>
                <a:gdLst>
                  <a:gd name="T0" fmla="*/ 617 w 20"/>
                  <a:gd name="T1" fmla="*/ 3886 h 26"/>
                  <a:gd name="T2" fmla="*/ 4 w 20"/>
                  <a:gd name="T3" fmla="*/ 2801 h 26"/>
                  <a:gd name="T4" fmla="*/ 0 w 20"/>
                  <a:gd name="T5" fmla="*/ 1467 h 26"/>
                  <a:gd name="T6" fmla="*/ 4 w 20"/>
                  <a:gd name="T7" fmla="*/ 2 h 26"/>
                  <a:gd name="T8" fmla="*/ 904 w 20"/>
                  <a:gd name="T9" fmla="*/ 0 h 26"/>
                  <a:gd name="T10" fmla="*/ 1599 w 20"/>
                  <a:gd name="T11" fmla="*/ 2 h 26"/>
                  <a:gd name="T12" fmla="*/ 1935 w 20"/>
                  <a:gd name="T13" fmla="*/ 1825 h 26"/>
                  <a:gd name="T14" fmla="*/ 1599 w 20"/>
                  <a:gd name="T15" fmla="*/ 2801 h 26"/>
                  <a:gd name="T16" fmla="*/ 1093 w 20"/>
                  <a:gd name="T17" fmla="*/ 4334 h 26"/>
                  <a:gd name="T18" fmla="*/ 747 w 20"/>
                  <a:gd name="T19" fmla="*/ 4878 h 26"/>
                  <a:gd name="T20" fmla="*/ 617 w 20"/>
                  <a:gd name="T21" fmla="*/ 3886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6"/>
                  <a:gd name="T35" fmla="*/ 20 w 20"/>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6">
                    <a:moveTo>
                      <a:pt x="6" y="20"/>
                    </a:moveTo>
                    <a:lnTo>
                      <a:pt x="4" y="14"/>
                    </a:lnTo>
                    <a:lnTo>
                      <a:pt x="0" y="8"/>
                    </a:lnTo>
                    <a:lnTo>
                      <a:pt x="4" y="2"/>
                    </a:lnTo>
                    <a:lnTo>
                      <a:pt x="10" y="0"/>
                    </a:lnTo>
                    <a:lnTo>
                      <a:pt x="16" y="2"/>
                    </a:lnTo>
                    <a:lnTo>
                      <a:pt x="20" y="10"/>
                    </a:lnTo>
                    <a:lnTo>
                      <a:pt x="16" y="14"/>
                    </a:lnTo>
                    <a:lnTo>
                      <a:pt x="12" y="22"/>
                    </a:lnTo>
                    <a:lnTo>
                      <a:pt x="8" y="26"/>
                    </a:lnTo>
                    <a:lnTo>
                      <a:pt x="6" y="2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7" name="Freeform 1856"/>
              <p:cNvSpPr>
                <a:spLocks/>
              </p:cNvSpPr>
              <p:nvPr/>
            </p:nvSpPr>
            <p:spPr bwMode="gray">
              <a:xfrm>
                <a:off x="3544526" y="3659300"/>
                <a:ext cx="77055" cy="66000"/>
              </a:xfrm>
              <a:custGeom>
                <a:avLst/>
                <a:gdLst>
                  <a:gd name="T0" fmla="*/ 4 w 52"/>
                  <a:gd name="T1" fmla="*/ 1117 h 48"/>
                  <a:gd name="T2" fmla="*/ 782 w 52"/>
                  <a:gd name="T3" fmla="*/ 1210 h 48"/>
                  <a:gd name="T4" fmla="*/ 1355 w 52"/>
                  <a:gd name="T5" fmla="*/ 952 h 48"/>
                  <a:gd name="T6" fmla="*/ 1785 w 52"/>
                  <a:gd name="T7" fmla="*/ 879 h 48"/>
                  <a:gd name="T8" fmla="*/ 1957 w 52"/>
                  <a:gd name="T9" fmla="*/ 1031 h 48"/>
                  <a:gd name="T10" fmla="*/ 2476 w 52"/>
                  <a:gd name="T11" fmla="*/ 1031 h 48"/>
                  <a:gd name="T12" fmla="*/ 2813 w 52"/>
                  <a:gd name="T13" fmla="*/ 749 h 48"/>
                  <a:gd name="T14" fmla="*/ 3097 w 52"/>
                  <a:gd name="T15" fmla="*/ 394 h 48"/>
                  <a:gd name="T16" fmla="*/ 3395 w 52"/>
                  <a:gd name="T17" fmla="*/ 4 h 48"/>
                  <a:gd name="T18" fmla="*/ 4079 w 52"/>
                  <a:gd name="T19" fmla="*/ 0 h 48"/>
                  <a:gd name="T20" fmla="*/ 4296 w 52"/>
                  <a:gd name="T21" fmla="*/ 2 h 48"/>
                  <a:gd name="T22" fmla="*/ 3981 w 52"/>
                  <a:gd name="T23" fmla="*/ 544 h 48"/>
                  <a:gd name="T24" fmla="*/ 3097 w 52"/>
                  <a:gd name="T25" fmla="*/ 879 h 48"/>
                  <a:gd name="T26" fmla="*/ 2813 w 52"/>
                  <a:gd name="T27" fmla="*/ 1210 h 48"/>
                  <a:gd name="T28" fmla="*/ 2813 w 52"/>
                  <a:gd name="T29" fmla="*/ 1311 h 48"/>
                  <a:gd name="T30" fmla="*/ 2813 w 52"/>
                  <a:gd name="T31" fmla="*/ 1420 h 48"/>
                  <a:gd name="T32" fmla="*/ 2577 w 52"/>
                  <a:gd name="T33" fmla="*/ 1538 h 48"/>
                  <a:gd name="T34" fmla="*/ 1957 w 52"/>
                  <a:gd name="T35" fmla="*/ 1587 h 48"/>
                  <a:gd name="T36" fmla="*/ 1785 w 52"/>
                  <a:gd name="T37" fmla="*/ 1862 h 48"/>
                  <a:gd name="T38" fmla="*/ 1628 w 52"/>
                  <a:gd name="T39" fmla="*/ 2136 h 48"/>
                  <a:gd name="T40" fmla="*/ 939 w 52"/>
                  <a:gd name="T41" fmla="*/ 2295 h 48"/>
                  <a:gd name="T42" fmla="*/ 541 w 52"/>
                  <a:gd name="T43" fmla="*/ 2118 h 48"/>
                  <a:gd name="T44" fmla="*/ 650 w 52"/>
                  <a:gd name="T45" fmla="*/ 1805 h 48"/>
                  <a:gd name="T46" fmla="*/ 650 w 52"/>
                  <a:gd name="T47" fmla="*/ 1587 h 48"/>
                  <a:gd name="T48" fmla="*/ 0 w 52"/>
                  <a:gd name="T49" fmla="*/ 1587 h 48"/>
                  <a:gd name="T50" fmla="*/ 2 w 52"/>
                  <a:gd name="T51" fmla="*/ 1311 h 48"/>
                  <a:gd name="T52" fmla="*/ 4 w 52"/>
                  <a:gd name="T53" fmla="*/ 1117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
                  <a:gd name="T82" fmla="*/ 0 h 48"/>
                  <a:gd name="T83" fmla="*/ 52 w 52"/>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 h="48">
                    <a:moveTo>
                      <a:pt x="4" y="24"/>
                    </a:moveTo>
                    <a:lnTo>
                      <a:pt x="10" y="26"/>
                    </a:lnTo>
                    <a:lnTo>
                      <a:pt x="16" y="20"/>
                    </a:lnTo>
                    <a:lnTo>
                      <a:pt x="22" y="18"/>
                    </a:lnTo>
                    <a:lnTo>
                      <a:pt x="24" y="22"/>
                    </a:lnTo>
                    <a:lnTo>
                      <a:pt x="30" y="22"/>
                    </a:lnTo>
                    <a:lnTo>
                      <a:pt x="34" y="16"/>
                    </a:lnTo>
                    <a:lnTo>
                      <a:pt x="38" y="8"/>
                    </a:lnTo>
                    <a:lnTo>
                      <a:pt x="42" y="4"/>
                    </a:lnTo>
                    <a:lnTo>
                      <a:pt x="50" y="0"/>
                    </a:lnTo>
                    <a:lnTo>
                      <a:pt x="52" y="2"/>
                    </a:lnTo>
                    <a:lnTo>
                      <a:pt x="48" y="12"/>
                    </a:lnTo>
                    <a:lnTo>
                      <a:pt x="38" y="18"/>
                    </a:lnTo>
                    <a:lnTo>
                      <a:pt x="34" y="26"/>
                    </a:lnTo>
                    <a:lnTo>
                      <a:pt x="34" y="28"/>
                    </a:lnTo>
                    <a:lnTo>
                      <a:pt x="34" y="30"/>
                    </a:lnTo>
                    <a:lnTo>
                      <a:pt x="32" y="32"/>
                    </a:lnTo>
                    <a:lnTo>
                      <a:pt x="24" y="34"/>
                    </a:lnTo>
                    <a:lnTo>
                      <a:pt x="22" y="40"/>
                    </a:lnTo>
                    <a:lnTo>
                      <a:pt x="20" y="46"/>
                    </a:lnTo>
                    <a:lnTo>
                      <a:pt x="12" y="48"/>
                    </a:lnTo>
                    <a:lnTo>
                      <a:pt x="6" y="44"/>
                    </a:lnTo>
                    <a:lnTo>
                      <a:pt x="8" y="38"/>
                    </a:lnTo>
                    <a:lnTo>
                      <a:pt x="8" y="34"/>
                    </a:lnTo>
                    <a:lnTo>
                      <a:pt x="0" y="34"/>
                    </a:lnTo>
                    <a:lnTo>
                      <a:pt x="2" y="28"/>
                    </a:lnTo>
                    <a:lnTo>
                      <a:pt x="4" y="24"/>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8" name="Freeform 1857"/>
              <p:cNvSpPr>
                <a:spLocks/>
              </p:cNvSpPr>
              <p:nvPr/>
            </p:nvSpPr>
            <p:spPr bwMode="gray">
              <a:xfrm>
                <a:off x="3626113" y="3730013"/>
                <a:ext cx="18130" cy="37715"/>
              </a:xfrm>
              <a:custGeom>
                <a:avLst/>
                <a:gdLst>
                  <a:gd name="T0" fmla="*/ 9138 w 12"/>
                  <a:gd name="T1" fmla="*/ 0 h 26"/>
                  <a:gd name="T2" fmla="*/ 19644 w 12"/>
                  <a:gd name="T3" fmla="*/ 2 h 26"/>
                  <a:gd name="T4" fmla="*/ 19644 w 12"/>
                  <a:gd name="T5" fmla="*/ 297 h 26"/>
                  <a:gd name="T6" fmla="*/ 19644 w 12"/>
                  <a:gd name="T7" fmla="*/ 540 h 26"/>
                  <a:gd name="T8" fmla="*/ 19644 w 12"/>
                  <a:gd name="T9" fmla="*/ 843 h 26"/>
                  <a:gd name="T10" fmla="*/ 9138 w 12"/>
                  <a:gd name="T11" fmla="*/ 908 h 26"/>
                  <a:gd name="T12" fmla="*/ 0 w 12"/>
                  <a:gd name="T13" fmla="*/ 540 h 26"/>
                  <a:gd name="T14" fmla="*/ 0 w 12"/>
                  <a:gd name="T15" fmla="*/ 297 h 26"/>
                  <a:gd name="T16" fmla="*/ 0 w 12"/>
                  <a:gd name="T17" fmla="*/ 4 h 26"/>
                  <a:gd name="T18" fmla="*/ 9138 w 12"/>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6"/>
                  <a:gd name="T32" fmla="*/ 12 w 1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6">
                    <a:moveTo>
                      <a:pt x="6" y="0"/>
                    </a:moveTo>
                    <a:lnTo>
                      <a:pt x="12" y="2"/>
                    </a:lnTo>
                    <a:lnTo>
                      <a:pt x="12" y="8"/>
                    </a:lnTo>
                    <a:lnTo>
                      <a:pt x="12" y="16"/>
                    </a:lnTo>
                    <a:lnTo>
                      <a:pt x="12" y="24"/>
                    </a:lnTo>
                    <a:lnTo>
                      <a:pt x="6" y="26"/>
                    </a:lnTo>
                    <a:lnTo>
                      <a:pt x="0" y="16"/>
                    </a:lnTo>
                    <a:lnTo>
                      <a:pt x="0" y="8"/>
                    </a:lnTo>
                    <a:lnTo>
                      <a:pt x="0" y="4"/>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89" name="Freeform 1858"/>
              <p:cNvSpPr>
                <a:spLocks/>
              </p:cNvSpPr>
              <p:nvPr/>
            </p:nvSpPr>
            <p:spPr bwMode="gray">
              <a:xfrm>
                <a:off x="3630647" y="3913873"/>
                <a:ext cx="40792" cy="42427"/>
              </a:xfrm>
              <a:custGeom>
                <a:avLst/>
                <a:gdLst>
                  <a:gd name="T0" fmla="*/ 582 w 30"/>
                  <a:gd name="T1" fmla="*/ 0 h 30"/>
                  <a:gd name="T2" fmla="*/ 621 w 30"/>
                  <a:gd name="T3" fmla="*/ 658 h 30"/>
                  <a:gd name="T4" fmla="*/ 662 w 30"/>
                  <a:gd name="T5" fmla="*/ 1166 h 30"/>
                  <a:gd name="T6" fmla="*/ 621 w 30"/>
                  <a:gd name="T7" fmla="*/ 1599 h 30"/>
                  <a:gd name="T8" fmla="*/ 582 w 30"/>
                  <a:gd name="T9" fmla="*/ 1759 h 30"/>
                  <a:gd name="T10" fmla="*/ 481 w 30"/>
                  <a:gd name="T11" fmla="*/ 2341 h 30"/>
                  <a:gd name="T12" fmla="*/ 372 w 30"/>
                  <a:gd name="T13" fmla="*/ 2750 h 30"/>
                  <a:gd name="T14" fmla="*/ 222 w 30"/>
                  <a:gd name="T15" fmla="*/ 2884 h 30"/>
                  <a:gd name="T16" fmla="*/ 0 w 30"/>
                  <a:gd name="T17" fmla="*/ 2884 h 30"/>
                  <a:gd name="T18" fmla="*/ 4 w 30"/>
                  <a:gd name="T19" fmla="*/ 1759 h 30"/>
                  <a:gd name="T20" fmla="*/ 288 w 30"/>
                  <a:gd name="T21" fmla="*/ 964 h 30"/>
                  <a:gd name="T22" fmla="*/ 372 w 30"/>
                  <a:gd name="T23" fmla="*/ 4 h 30"/>
                  <a:gd name="T24" fmla="*/ 582 w 3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0"/>
                  <a:gd name="T41" fmla="*/ 30 w 30"/>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0">
                    <a:moveTo>
                      <a:pt x="26" y="0"/>
                    </a:moveTo>
                    <a:lnTo>
                      <a:pt x="28" y="6"/>
                    </a:lnTo>
                    <a:lnTo>
                      <a:pt x="30" y="12"/>
                    </a:lnTo>
                    <a:lnTo>
                      <a:pt x="28" y="16"/>
                    </a:lnTo>
                    <a:lnTo>
                      <a:pt x="26" y="18"/>
                    </a:lnTo>
                    <a:lnTo>
                      <a:pt x="22" y="24"/>
                    </a:lnTo>
                    <a:lnTo>
                      <a:pt x="18" y="28"/>
                    </a:lnTo>
                    <a:lnTo>
                      <a:pt x="10" y="30"/>
                    </a:lnTo>
                    <a:lnTo>
                      <a:pt x="0" y="30"/>
                    </a:lnTo>
                    <a:lnTo>
                      <a:pt x="4" y="18"/>
                    </a:lnTo>
                    <a:lnTo>
                      <a:pt x="14" y="10"/>
                    </a:lnTo>
                    <a:lnTo>
                      <a:pt x="18" y="4"/>
                    </a:lnTo>
                    <a:lnTo>
                      <a:pt x="26"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0" name="Freeform 1859"/>
              <p:cNvSpPr>
                <a:spLocks/>
              </p:cNvSpPr>
              <p:nvPr/>
            </p:nvSpPr>
            <p:spPr bwMode="gray">
              <a:xfrm>
                <a:off x="5362096" y="1806570"/>
                <a:ext cx="31727" cy="28286"/>
              </a:xfrm>
              <a:custGeom>
                <a:avLst/>
                <a:gdLst>
                  <a:gd name="T0" fmla="*/ 4 w 20"/>
                  <a:gd name="T1" fmla="*/ 0 h 20"/>
                  <a:gd name="T2" fmla="*/ 904 w 20"/>
                  <a:gd name="T3" fmla="*/ 4 h 20"/>
                  <a:gd name="T4" fmla="*/ 1599 w 20"/>
                  <a:gd name="T5" fmla="*/ 617 h 20"/>
                  <a:gd name="T6" fmla="*/ 1935 w 20"/>
                  <a:gd name="T7" fmla="*/ 1093 h 20"/>
                  <a:gd name="T8" fmla="*/ 1935 w 20"/>
                  <a:gd name="T9" fmla="*/ 1759 h 20"/>
                  <a:gd name="T10" fmla="*/ 1322 w 20"/>
                  <a:gd name="T11" fmla="*/ 1935 h 20"/>
                  <a:gd name="T12" fmla="*/ 747 w 20"/>
                  <a:gd name="T13" fmla="*/ 1599 h 20"/>
                  <a:gd name="T14" fmla="*/ 617 w 20"/>
                  <a:gd name="T15" fmla="*/ 904 h 20"/>
                  <a:gd name="T16" fmla="*/ 0 w 20"/>
                  <a:gd name="T17" fmla="*/ 4 h 20"/>
                  <a:gd name="T18" fmla="*/ 4 w 2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4" y="0"/>
                    </a:moveTo>
                    <a:lnTo>
                      <a:pt x="10" y="4"/>
                    </a:lnTo>
                    <a:lnTo>
                      <a:pt x="16" y="6"/>
                    </a:lnTo>
                    <a:lnTo>
                      <a:pt x="20" y="12"/>
                    </a:lnTo>
                    <a:lnTo>
                      <a:pt x="20" y="18"/>
                    </a:lnTo>
                    <a:lnTo>
                      <a:pt x="14" y="20"/>
                    </a:lnTo>
                    <a:lnTo>
                      <a:pt x="8" y="16"/>
                    </a:lnTo>
                    <a:lnTo>
                      <a:pt x="6" y="10"/>
                    </a:lnTo>
                    <a:lnTo>
                      <a:pt x="0" y="4"/>
                    </a:lnTo>
                    <a:lnTo>
                      <a:pt x="4"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1" name="Freeform 1860"/>
              <p:cNvSpPr>
                <a:spLocks/>
              </p:cNvSpPr>
              <p:nvPr/>
            </p:nvSpPr>
            <p:spPr bwMode="gray">
              <a:xfrm>
                <a:off x="4519034" y="3268009"/>
                <a:ext cx="31727" cy="23573"/>
              </a:xfrm>
              <a:custGeom>
                <a:avLst/>
                <a:gdLst>
                  <a:gd name="T0" fmla="*/ 617 w 20"/>
                  <a:gd name="T1" fmla="*/ 0 h 20"/>
                  <a:gd name="T2" fmla="*/ 1322 w 20"/>
                  <a:gd name="T3" fmla="*/ 0 h 20"/>
                  <a:gd name="T4" fmla="*/ 1759 w 20"/>
                  <a:gd name="T5" fmla="*/ 617 h 20"/>
                  <a:gd name="T6" fmla="*/ 1935 w 20"/>
                  <a:gd name="T7" fmla="*/ 1599 h 20"/>
                  <a:gd name="T8" fmla="*/ 1322 w 20"/>
                  <a:gd name="T9" fmla="*/ 1759 h 20"/>
                  <a:gd name="T10" fmla="*/ 617 w 20"/>
                  <a:gd name="T11" fmla="*/ 1599 h 20"/>
                  <a:gd name="T12" fmla="*/ 4 w 20"/>
                  <a:gd name="T13" fmla="*/ 1935 h 20"/>
                  <a:gd name="T14" fmla="*/ 0 w 20"/>
                  <a:gd name="T15" fmla="*/ 1759 h 20"/>
                  <a:gd name="T16" fmla="*/ 0 w 20"/>
                  <a:gd name="T17" fmla="*/ 747 h 20"/>
                  <a:gd name="T18" fmla="*/ 617 w 20"/>
                  <a:gd name="T19" fmla="*/ 617 h 20"/>
                  <a:gd name="T20" fmla="*/ 617 w 2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6" y="0"/>
                    </a:moveTo>
                    <a:lnTo>
                      <a:pt x="14" y="0"/>
                    </a:lnTo>
                    <a:lnTo>
                      <a:pt x="18" y="6"/>
                    </a:lnTo>
                    <a:lnTo>
                      <a:pt x="20" y="16"/>
                    </a:lnTo>
                    <a:lnTo>
                      <a:pt x="14" y="18"/>
                    </a:lnTo>
                    <a:lnTo>
                      <a:pt x="6" y="16"/>
                    </a:lnTo>
                    <a:lnTo>
                      <a:pt x="4" y="20"/>
                    </a:lnTo>
                    <a:lnTo>
                      <a:pt x="0" y="18"/>
                    </a:lnTo>
                    <a:lnTo>
                      <a:pt x="0" y="8"/>
                    </a:lnTo>
                    <a:lnTo>
                      <a:pt x="6" y="6"/>
                    </a:lnTo>
                    <a:lnTo>
                      <a:pt x="6"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2" name="Freeform 1861"/>
              <p:cNvSpPr>
                <a:spLocks/>
              </p:cNvSpPr>
              <p:nvPr/>
            </p:nvSpPr>
            <p:spPr bwMode="gray">
              <a:xfrm>
                <a:off x="5556999" y="3173723"/>
                <a:ext cx="58925" cy="37715"/>
              </a:xfrm>
              <a:custGeom>
                <a:avLst/>
                <a:gdLst>
                  <a:gd name="T0" fmla="*/ 2341 w 40"/>
                  <a:gd name="T1" fmla="*/ 796 h 30"/>
                  <a:gd name="T2" fmla="*/ 2341 w 40"/>
                  <a:gd name="T3" fmla="*/ 1599 h 30"/>
                  <a:gd name="T4" fmla="*/ 3115 w 40"/>
                  <a:gd name="T5" fmla="*/ 1166 h 30"/>
                  <a:gd name="T6" fmla="*/ 3797 w 40"/>
                  <a:gd name="T7" fmla="*/ 1166 h 30"/>
                  <a:gd name="T8" fmla="*/ 3714 w 40"/>
                  <a:gd name="T9" fmla="*/ 2128 h 30"/>
                  <a:gd name="T10" fmla="*/ 2853 w 40"/>
                  <a:gd name="T11" fmla="*/ 2341 h 30"/>
                  <a:gd name="T12" fmla="*/ 2575 w 40"/>
                  <a:gd name="T13" fmla="*/ 2884 h 30"/>
                  <a:gd name="T14" fmla="*/ 1935 w 40"/>
                  <a:gd name="T15" fmla="*/ 2341 h 30"/>
                  <a:gd name="T16" fmla="*/ 1322 w 40"/>
                  <a:gd name="T17" fmla="*/ 2341 h 30"/>
                  <a:gd name="T18" fmla="*/ 747 w 40"/>
                  <a:gd name="T19" fmla="*/ 2128 h 30"/>
                  <a:gd name="T20" fmla="*/ 747 w 40"/>
                  <a:gd name="T21" fmla="*/ 1599 h 30"/>
                  <a:gd name="T22" fmla="*/ 2 w 40"/>
                  <a:gd name="T23" fmla="*/ 1759 h 30"/>
                  <a:gd name="T24" fmla="*/ 0 w 40"/>
                  <a:gd name="T25" fmla="*/ 964 h 30"/>
                  <a:gd name="T26" fmla="*/ 617 w 40"/>
                  <a:gd name="T27" fmla="*/ 658 h 30"/>
                  <a:gd name="T28" fmla="*/ 1093 w 40"/>
                  <a:gd name="T29" fmla="*/ 964 h 30"/>
                  <a:gd name="T30" fmla="*/ 1759 w 40"/>
                  <a:gd name="T31" fmla="*/ 796 h 30"/>
                  <a:gd name="T32" fmla="*/ 1599 w 40"/>
                  <a:gd name="T33" fmla="*/ 0 h 30"/>
                  <a:gd name="T34" fmla="*/ 1935 w 40"/>
                  <a:gd name="T35" fmla="*/ 0 h 30"/>
                  <a:gd name="T36" fmla="*/ 2341 w 40"/>
                  <a:gd name="T37" fmla="*/ 796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30"/>
                  <a:gd name="T59" fmla="*/ 40 w 40"/>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30">
                    <a:moveTo>
                      <a:pt x="24" y="8"/>
                    </a:moveTo>
                    <a:lnTo>
                      <a:pt x="24" y="16"/>
                    </a:lnTo>
                    <a:lnTo>
                      <a:pt x="32" y="12"/>
                    </a:lnTo>
                    <a:lnTo>
                      <a:pt x="40" y="12"/>
                    </a:lnTo>
                    <a:lnTo>
                      <a:pt x="38" y="22"/>
                    </a:lnTo>
                    <a:lnTo>
                      <a:pt x="30" y="24"/>
                    </a:lnTo>
                    <a:lnTo>
                      <a:pt x="26" y="30"/>
                    </a:lnTo>
                    <a:lnTo>
                      <a:pt x="20" y="24"/>
                    </a:lnTo>
                    <a:lnTo>
                      <a:pt x="14" y="24"/>
                    </a:lnTo>
                    <a:lnTo>
                      <a:pt x="8" y="22"/>
                    </a:lnTo>
                    <a:lnTo>
                      <a:pt x="8" y="16"/>
                    </a:lnTo>
                    <a:lnTo>
                      <a:pt x="2" y="18"/>
                    </a:lnTo>
                    <a:lnTo>
                      <a:pt x="0" y="10"/>
                    </a:lnTo>
                    <a:lnTo>
                      <a:pt x="6" y="6"/>
                    </a:lnTo>
                    <a:lnTo>
                      <a:pt x="12" y="10"/>
                    </a:lnTo>
                    <a:lnTo>
                      <a:pt x="18" y="8"/>
                    </a:lnTo>
                    <a:lnTo>
                      <a:pt x="16" y="0"/>
                    </a:lnTo>
                    <a:lnTo>
                      <a:pt x="20" y="0"/>
                    </a:lnTo>
                    <a:lnTo>
                      <a:pt x="24" y="8"/>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sp>
            <p:nvSpPr>
              <p:cNvPr id="93" name="Freeform 1862"/>
              <p:cNvSpPr>
                <a:spLocks/>
              </p:cNvSpPr>
              <p:nvPr/>
            </p:nvSpPr>
            <p:spPr bwMode="gray">
              <a:xfrm>
                <a:off x="3961530" y="5573320"/>
                <a:ext cx="22664" cy="18857"/>
              </a:xfrm>
              <a:custGeom>
                <a:avLst/>
                <a:gdLst>
                  <a:gd name="T0" fmla="*/ 2110 w 16"/>
                  <a:gd name="T1" fmla="*/ 0 h 14"/>
                  <a:gd name="T2" fmla="*/ 2 w 16"/>
                  <a:gd name="T3" fmla="*/ 2 h 14"/>
                  <a:gd name="T4" fmla="*/ 0 w 16"/>
                  <a:gd name="T5" fmla="*/ 3510 h 14"/>
                  <a:gd name="T6" fmla="*/ 2 w 16"/>
                  <a:gd name="T7" fmla="*/ 5987 h 14"/>
                  <a:gd name="T8" fmla="*/ 2110 w 16"/>
                  <a:gd name="T9" fmla="*/ 8488 h 14"/>
                  <a:gd name="T10" fmla="*/ 3381 w 16"/>
                  <a:gd name="T11" fmla="*/ 8488 h 14"/>
                  <a:gd name="T12" fmla="*/ 4287 w 16"/>
                  <a:gd name="T13" fmla="*/ 4584 h 14"/>
                  <a:gd name="T14" fmla="*/ 3811 w 16"/>
                  <a:gd name="T15" fmla="*/ 2687 h 14"/>
                  <a:gd name="T16" fmla="*/ 3381 w 16"/>
                  <a:gd name="T17" fmla="*/ 0 h 14"/>
                  <a:gd name="T18" fmla="*/ 2110 w 16"/>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8" y="0"/>
                    </a:moveTo>
                    <a:lnTo>
                      <a:pt x="2" y="2"/>
                    </a:lnTo>
                    <a:lnTo>
                      <a:pt x="0" y="6"/>
                    </a:lnTo>
                    <a:lnTo>
                      <a:pt x="2" y="10"/>
                    </a:lnTo>
                    <a:lnTo>
                      <a:pt x="8" y="14"/>
                    </a:lnTo>
                    <a:lnTo>
                      <a:pt x="12" y="14"/>
                    </a:lnTo>
                    <a:lnTo>
                      <a:pt x="16" y="8"/>
                    </a:lnTo>
                    <a:lnTo>
                      <a:pt x="14" y="4"/>
                    </a:lnTo>
                    <a:lnTo>
                      <a:pt x="12" y="0"/>
                    </a:lnTo>
                    <a:lnTo>
                      <a:pt x="8" y="0"/>
                    </a:lnTo>
                    <a:close/>
                  </a:path>
                </a:pathLst>
              </a:custGeom>
              <a:solidFill>
                <a:schemeClr val="bg1">
                  <a:lumMod val="75000"/>
                </a:schemeClr>
              </a:solidFill>
              <a:ln w="6350">
                <a:solidFill>
                  <a:srgbClr val="FFFFFF"/>
                </a:solidFill>
                <a:round/>
                <a:headEnd/>
                <a:tailEnd/>
              </a:ln>
            </p:spPr>
            <p:txBody>
              <a:bodyPr lIns="0" tIns="54000" rIns="0" bIns="54000" anchor="ctr"/>
              <a:lstStyle/>
              <a:p>
                <a:pPr fontAlgn="base">
                  <a:spcBef>
                    <a:spcPct val="0"/>
                  </a:spcBef>
                  <a:spcAft>
                    <a:spcPct val="0"/>
                  </a:spcAft>
                  <a:defRPr/>
                </a:pPr>
                <a:endParaRPr lang="de-DE">
                  <a:solidFill>
                    <a:srgbClr val="000000"/>
                  </a:solidFill>
                  <a:ea typeface="Arial" charset="0"/>
                  <a:cs typeface="Arial" charset="0"/>
                </a:endParaRPr>
              </a:p>
            </p:txBody>
          </p:sp>
          <p:cxnSp>
            <p:nvCxnSpPr>
              <p:cNvPr id="34963" name="Gerade Verbindung 610"/>
              <p:cNvCxnSpPr>
                <a:cxnSpLocks noChangeShapeType="1"/>
              </p:cNvCxnSpPr>
              <p:nvPr/>
            </p:nvCxnSpPr>
            <p:spPr bwMode="black">
              <a:xfrm rot="5400000">
                <a:off x="3987745" y="5546615"/>
                <a:ext cx="22804" cy="35981"/>
              </a:xfrm>
              <a:prstGeom prst="line">
                <a:avLst/>
              </a:prstGeom>
              <a:noFill/>
              <a:ln w="6350">
                <a:solidFill>
                  <a:schemeClr val="tx1"/>
                </a:solidFill>
                <a:round/>
                <a:headEnd/>
                <a:tailEnd/>
              </a:ln>
            </p:spPr>
          </p:cxnSp>
          <p:cxnSp>
            <p:nvCxnSpPr>
              <p:cNvPr id="34964" name="Gerade Verbindung 618"/>
              <p:cNvCxnSpPr>
                <a:cxnSpLocks noChangeShapeType="1"/>
              </p:cNvCxnSpPr>
              <p:nvPr/>
            </p:nvCxnSpPr>
            <p:spPr bwMode="black">
              <a:xfrm rot="5400000">
                <a:off x="4364729" y="5452940"/>
                <a:ext cx="22804" cy="37617"/>
              </a:xfrm>
              <a:prstGeom prst="line">
                <a:avLst/>
              </a:prstGeom>
              <a:noFill/>
              <a:ln w="6350">
                <a:solidFill>
                  <a:schemeClr val="tx1"/>
                </a:solidFill>
                <a:round/>
                <a:headEnd/>
                <a:tailEnd/>
              </a:ln>
            </p:spPr>
          </p:cxnSp>
          <p:cxnSp>
            <p:nvCxnSpPr>
              <p:cNvPr id="34965" name="Gerade Verbindung 620"/>
              <p:cNvCxnSpPr>
                <a:cxnSpLocks noChangeShapeType="1"/>
              </p:cNvCxnSpPr>
              <p:nvPr/>
            </p:nvCxnSpPr>
            <p:spPr bwMode="black">
              <a:xfrm rot="5400000">
                <a:off x="4843139" y="4950350"/>
                <a:ext cx="22804" cy="35981"/>
              </a:xfrm>
              <a:prstGeom prst="line">
                <a:avLst/>
              </a:prstGeom>
              <a:noFill/>
              <a:ln w="6350">
                <a:solidFill>
                  <a:schemeClr val="tx1"/>
                </a:solidFill>
                <a:round/>
                <a:headEnd/>
                <a:tailEnd/>
              </a:ln>
            </p:spPr>
          </p:cxnSp>
        </p:grpSp>
        <p:sp>
          <p:nvSpPr>
            <p:cNvPr id="154" name="Flowchart: Connector 153"/>
            <p:cNvSpPr/>
            <p:nvPr/>
          </p:nvSpPr>
          <p:spPr bwMode="auto">
            <a:xfrm>
              <a:off x="5922000" y="2772000"/>
              <a:ext cx="53975" cy="53975"/>
            </a:xfrm>
            <a:prstGeom prst="flowChartConnector">
              <a:avLst/>
            </a:prstGeom>
            <a:solidFill>
              <a:schemeClr val="accent4"/>
            </a:solidFill>
            <a:ln w="6350">
              <a:noFill/>
              <a:miter lim="800000"/>
              <a:headEnd/>
              <a:tailEnd/>
            </a:ln>
          </p:spPr>
          <p:txBody>
            <a:bodyPr lIns="100913" tIns="50457" rIns="100913" bIns="50457" anchor="ctr"/>
            <a:lstStyle/>
            <a:p>
              <a:pPr algn="ctr" defTabSz="963613" eaLnBrk="0" fontAlgn="base" hangingPunct="0">
                <a:spcBef>
                  <a:spcPct val="0"/>
                </a:spcBef>
                <a:spcAft>
                  <a:spcPct val="0"/>
                </a:spcAft>
                <a:tabLst>
                  <a:tab pos="1257300" algn="l"/>
                </a:tabLst>
                <a:defRPr/>
              </a:pPr>
              <a:endParaRPr lang="de-DE" dirty="0" err="1">
                <a:solidFill>
                  <a:srgbClr val="D9AA00"/>
                </a:solidFill>
                <a:cs typeface="Arial" charset="0"/>
              </a:endParaRPr>
            </a:p>
          </p:txBody>
        </p:sp>
        <p:sp>
          <p:nvSpPr>
            <p:cNvPr id="153" name="Line Callout 2 (Accent Bar) 152"/>
            <p:cNvSpPr/>
            <p:nvPr/>
          </p:nvSpPr>
          <p:spPr bwMode="auto">
            <a:xfrm>
              <a:off x="7043738" y="1693863"/>
              <a:ext cx="1560512" cy="295275"/>
            </a:xfrm>
            <a:prstGeom prst="accentCallout2">
              <a:avLst>
                <a:gd name="adj1" fmla="val 50795"/>
                <a:gd name="adj2" fmla="val 672"/>
                <a:gd name="adj3" fmla="val 49774"/>
                <a:gd name="adj4" fmla="val -12453"/>
                <a:gd name="adj5" fmla="val 367281"/>
                <a:gd name="adj6" fmla="val -68978"/>
              </a:avLst>
            </a:prstGeom>
            <a:solidFill>
              <a:schemeClr val="bg2">
                <a:lumMod val="20000"/>
                <a:lumOff val="80000"/>
              </a:schemeClr>
            </a:solidFill>
            <a:ln w="19050">
              <a:solidFill>
                <a:schemeClr val="tx1">
                  <a:lumMod val="50000"/>
                  <a:lumOff val="50000"/>
                </a:schemeClr>
              </a:solidFill>
              <a:miter lim="800000"/>
              <a:headEnd/>
              <a:tailEnd/>
            </a:ln>
          </p:spPr>
          <p:txBody>
            <a:bodyPr lIns="100913" tIns="50457" rIns="100913" bIns="50457" anchor="ctr"/>
            <a:lstStyle/>
            <a:p>
              <a:pPr defTabSz="963613" eaLnBrk="0" fontAlgn="base" hangingPunct="0">
                <a:spcBef>
                  <a:spcPct val="0"/>
                </a:spcBef>
                <a:spcAft>
                  <a:spcPct val="0"/>
                </a:spcAft>
                <a:tabLst>
                  <a:tab pos="1257300" algn="l"/>
                </a:tabLst>
                <a:defRPr/>
              </a:pPr>
              <a:r>
                <a:rPr lang="de-DE" sz="1050" b="1" dirty="0">
                  <a:solidFill>
                    <a:srgbClr val="000000"/>
                  </a:solidFill>
                  <a:cs typeface="Arial" charset="0"/>
                </a:rPr>
                <a:t>Région Rhône-Alpes, France</a:t>
              </a:r>
            </a:p>
          </p:txBody>
        </p:sp>
      </p:grpSp>
      <p:grpSp>
        <p:nvGrpSpPr>
          <p:cNvPr id="8" name="Group 154"/>
          <p:cNvGrpSpPr/>
          <p:nvPr/>
        </p:nvGrpSpPr>
        <p:grpSpPr>
          <a:xfrm>
            <a:off x="250825" y="3501008"/>
            <a:ext cx="4186808" cy="2808000"/>
            <a:chOff x="250825" y="3677444"/>
            <a:chExt cx="4186808" cy="2808000"/>
          </a:xfrm>
        </p:grpSpPr>
        <p:graphicFrame>
          <p:nvGraphicFramePr>
            <p:cNvPr id="12" name="Content Placeholder 8"/>
            <p:cNvGraphicFramePr>
              <a:graphicFrameLocks/>
            </p:cNvGraphicFramePr>
            <p:nvPr/>
          </p:nvGraphicFramePr>
          <p:xfrm>
            <a:off x="250825" y="3677444"/>
            <a:ext cx="4186808" cy="2808000"/>
          </p:xfrm>
          <a:graphic>
            <a:graphicData uri="http://schemas.openxmlformats.org/drawingml/2006/table">
              <a:tbl>
                <a:tblPr firstRow="1" bandRow="1">
                  <a:tableStyleId>{5C22544A-7EE6-4342-B048-85BDC9FD1C3A}</a:tableStyleId>
                </a:tblPr>
                <a:tblGrid>
                  <a:gridCol w="4186808"/>
                </a:tblGrid>
                <a:tr h="354746">
                  <a:tc>
                    <a:txBody>
                      <a:bodyPr/>
                      <a:lstStyle/>
                      <a:p>
                        <a:pPr eaLnBrk="0" hangingPunct="0">
                          <a:spcBef>
                            <a:spcPts val="300"/>
                          </a:spcBef>
                          <a:spcAft>
                            <a:spcPts val="300"/>
                          </a:spcAft>
                          <a:defRPr/>
                        </a:pPr>
                        <a:r>
                          <a:rPr lang="en-GB" sz="1600" b="1" u="none" dirty="0" smtClean="0">
                            <a:solidFill>
                              <a:schemeClr val="bg1"/>
                            </a:solidFill>
                            <a:ea typeface="ＭＳ Ｐゴシック" pitchFamily="34" charset="-128"/>
                            <a:cs typeface="Arial Unicode MS" pitchFamily="34" charset="-128"/>
                          </a:rPr>
                          <a:t>Project structure </a:t>
                        </a:r>
                        <a:endParaRPr lang="en-GB" sz="1600" b="1" u="none" dirty="0">
                          <a:solidFill>
                            <a:schemeClr val="bg1"/>
                          </a:solidFill>
                          <a:ea typeface="ＭＳ Ｐゴシック" pitchFamily="34" charset="-128"/>
                          <a:cs typeface="Arial Unicode MS" pitchFamily="34" charset="-128"/>
                        </a:endParaRPr>
                      </a:p>
                    </a:txBody>
                    <a:tcPr/>
                  </a:tc>
                </a:tr>
                <a:tr h="2453254">
                  <a:tc>
                    <a:txBody>
                      <a:bodyPr/>
                      <a:lstStyle/>
                      <a:p>
                        <a:endParaRPr lang="de-DE" dirty="0"/>
                      </a:p>
                    </a:txBody>
                    <a:tcPr>
                      <a:solidFill>
                        <a:schemeClr val="bg2">
                          <a:lumMod val="20000"/>
                          <a:lumOff val="80000"/>
                        </a:schemeClr>
                      </a:solidFill>
                    </a:tcPr>
                  </a:tc>
                </a:tr>
              </a:tbl>
            </a:graphicData>
          </a:graphic>
        </p:graphicFrame>
        <p:pic>
          <p:nvPicPr>
            <p:cNvPr id="2050" name="Picture 2" descr="File:Blason Rhône-Alpes Gendarmerie.svg">
              <a:hlinkClick r:id="rId3"/>
            </p:cNvPr>
            <p:cNvPicPr>
              <a:picLocks noChangeAspect="1" noChangeArrowheads="1"/>
            </p:cNvPicPr>
            <p:nvPr/>
          </p:nvPicPr>
          <p:blipFill>
            <a:blip r:embed="rId4" cstate="print"/>
            <a:srcRect/>
            <a:stretch>
              <a:fillRect/>
            </a:stretch>
          </p:blipFill>
          <p:spPr bwMode="auto">
            <a:xfrm>
              <a:off x="2016000" y="6048723"/>
              <a:ext cx="331564" cy="365025"/>
            </a:xfrm>
            <a:prstGeom prst="rect">
              <a:avLst/>
            </a:prstGeom>
            <a:noFill/>
          </p:spPr>
        </p:pic>
        <p:cxnSp>
          <p:nvCxnSpPr>
            <p:cNvPr id="198" name="Straight Arrow Connector 197"/>
            <p:cNvCxnSpPr/>
            <p:nvPr/>
          </p:nvCxnSpPr>
          <p:spPr>
            <a:xfrm>
              <a:off x="2555776" y="5045596"/>
              <a:ext cx="864392" cy="0"/>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65" name="TextBox 164"/>
            <p:cNvSpPr txBox="1"/>
            <p:nvPr/>
          </p:nvSpPr>
          <p:spPr>
            <a:xfrm>
              <a:off x="1979712" y="5805264"/>
              <a:ext cx="936104" cy="369332"/>
            </a:xfrm>
            <a:prstGeom prst="rect">
              <a:avLst/>
            </a:prstGeom>
            <a:noFill/>
          </p:spPr>
          <p:txBody>
            <a:bodyPr wrap="square" rtlCol="0">
              <a:spAutoFit/>
            </a:bodyPr>
            <a:lstStyle/>
            <a:p>
              <a:endParaRPr lang="en-US" dirty="0">
                <a:solidFill>
                  <a:srgbClr val="000000"/>
                </a:solidFill>
              </a:endParaRPr>
            </a:p>
          </p:txBody>
        </p:sp>
        <p:sp>
          <p:nvSpPr>
            <p:cNvPr id="166" name="TextBox 165"/>
            <p:cNvSpPr txBox="1"/>
            <p:nvPr/>
          </p:nvSpPr>
          <p:spPr>
            <a:xfrm>
              <a:off x="1620000" y="5760692"/>
              <a:ext cx="1152128" cy="338554"/>
            </a:xfrm>
            <a:prstGeom prst="rect">
              <a:avLst/>
            </a:prstGeom>
            <a:noFill/>
          </p:spPr>
          <p:txBody>
            <a:bodyPr wrap="square" rtlCol="0">
              <a:spAutoFit/>
            </a:bodyPr>
            <a:lstStyle/>
            <a:p>
              <a:pPr algn="ctr"/>
              <a:r>
                <a:rPr lang="en-GB" sz="800" b="1" dirty="0" err="1">
                  <a:solidFill>
                    <a:srgbClr val="000000"/>
                  </a:solidFill>
                </a:rPr>
                <a:t>Région</a:t>
              </a:r>
              <a:r>
                <a:rPr lang="en-GB" sz="800" b="1" dirty="0">
                  <a:solidFill>
                    <a:srgbClr val="000000"/>
                  </a:solidFill>
                </a:rPr>
                <a:t> </a:t>
              </a:r>
            </a:p>
            <a:p>
              <a:pPr algn="ctr"/>
              <a:r>
                <a:rPr lang="en-GB" sz="800" b="1" dirty="0">
                  <a:solidFill>
                    <a:srgbClr val="000000"/>
                  </a:solidFill>
                </a:rPr>
                <a:t>Rhône-Alpes</a:t>
              </a:r>
              <a:endParaRPr lang="en-US" sz="800" b="1" dirty="0">
                <a:solidFill>
                  <a:srgbClr val="000000"/>
                </a:solidFill>
              </a:endParaRPr>
            </a:p>
          </p:txBody>
        </p:sp>
        <p:sp>
          <p:nvSpPr>
            <p:cNvPr id="177" name="Rectangle 176"/>
            <p:cNvSpPr/>
            <p:nvPr/>
          </p:nvSpPr>
          <p:spPr>
            <a:xfrm>
              <a:off x="1835696" y="4923444"/>
              <a:ext cx="720080" cy="288032"/>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rgbClr val="FFFFFF"/>
                  </a:solidFill>
                </a:rPr>
                <a:t>SPL-OSER</a:t>
              </a:r>
              <a:endParaRPr lang="en-US" sz="800" dirty="0">
                <a:solidFill>
                  <a:srgbClr val="FFFFFF"/>
                </a:solidFill>
              </a:endParaRPr>
            </a:p>
          </p:txBody>
        </p:sp>
        <p:cxnSp>
          <p:nvCxnSpPr>
            <p:cNvPr id="179" name="Straight Arrow Connector 178"/>
            <p:cNvCxnSpPr/>
            <p:nvPr/>
          </p:nvCxnSpPr>
          <p:spPr>
            <a:xfrm>
              <a:off x="972000" y="5045580"/>
              <a:ext cx="864000" cy="1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1" name="Straight Arrow Connector 180"/>
            <p:cNvCxnSpPr/>
            <p:nvPr/>
          </p:nvCxnSpPr>
          <p:spPr>
            <a:xfrm flipH="1" flipV="1">
              <a:off x="2339752" y="4397524"/>
              <a:ext cx="28" cy="504056"/>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86" name="TextBox 185"/>
            <p:cNvSpPr txBox="1"/>
            <p:nvPr/>
          </p:nvSpPr>
          <p:spPr>
            <a:xfrm>
              <a:off x="1008000" y="4830152"/>
              <a:ext cx="792088" cy="215444"/>
            </a:xfrm>
            <a:prstGeom prst="rect">
              <a:avLst/>
            </a:prstGeom>
            <a:noFill/>
          </p:spPr>
          <p:txBody>
            <a:bodyPr wrap="square" rtlCol="0">
              <a:spAutoFit/>
            </a:bodyPr>
            <a:lstStyle/>
            <a:p>
              <a:pPr algn="ctr"/>
              <a:r>
                <a:rPr lang="de-DE" sz="800" dirty="0" smtClean="0">
                  <a:solidFill>
                    <a:srgbClr val="000000"/>
                  </a:solidFill>
                </a:rPr>
                <a:t>Senior debt</a:t>
              </a:r>
              <a:endParaRPr lang="en-US" sz="800" dirty="0">
                <a:solidFill>
                  <a:srgbClr val="000000"/>
                </a:solidFill>
              </a:endParaRPr>
            </a:p>
          </p:txBody>
        </p:sp>
        <p:sp>
          <p:nvSpPr>
            <p:cNvPr id="188" name="TextBox 187"/>
            <p:cNvSpPr txBox="1"/>
            <p:nvPr/>
          </p:nvSpPr>
          <p:spPr>
            <a:xfrm>
              <a:off x="2160000" y="5283444"/>
              <a:ext cx="1512168" cy="461665"/>
            </a:xfrm>
            <a:prstGeom prst="rect">
              <a:avLst/>
            </a:prstGeom>
            <a:noFill/>
          </p:spPr>
          <p:txBody>
            <a:bodyPr wrap="square" rtlCol="0">
              <a:spAutoFit/>
            </a:bodyPr>
            <a:lstStyle/>
            <a:p>
              <a:pPr>
                <a:buFont typeface="Wingdings" pitchFamily="2" charset="2"/>
                <a:buChar char="§"/>
              </a:pPr>
              <a:r>
                <a:rPr lang="de-DE" sz="800" dirty="0">
                  <a:solidFill>
                    <a:srgbClr val="000000"/>
                  </a:solidFill>
                </a:rPr>
                <a:t> Equity</a:t>
              </a:r>
            </a:p>
            <a:p>
              <a:pPr>
                <a:buFont typeface="Wingdings" pitchFamily="2" charset="2"/>
                <a:buChar char="§"/>
                <a:tabLst>
                  <a:tab pos="88900" algn="l"/>
                </a:tabLst>
              </a:pPr>
              <a:r>
                <a:rPr lang="de-DE" sz="800" dirty="0">
                  <a:solidFill>
                    <a:srgbClr val="000000"/>
                  </a:solidFill>
                </a:rPr>
                <a:t> Guarantee on debt portion  	in case of project abortion</a:t>
              </a:r>
              <a:endParaRPr lang="en-US" sz="800" dirty="0">
                <a:solidFill>
                  <a:srgbClr val="000000"/>
                </a:solidFill>
              </a:endParaRPr>
            </a:p>
          </p:txBody>
        </p:sp>
        <p:sp>
          <p:nvSpPr>
            <p:cNvPr id="189" name="Rectangle 188"/>
            <p:cNvSpPr/>
            <p:nvPr/>
          </p:nvSpPr>
          <p:spPr>
            <a:xfrm>
              <a:off x="1475656" y="4109492"/>
              <a:ext cx="1440160" cy="288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solidFill>
                    <a:srgbClr val="FFFFFF"/>
                  </a:solidFill>
                </a:rPr>
                <a:t>Projects </a:t>
              </a:r>
              <a:r>
                <a:rPr lang="de-DE" sz="800" dirty="0">
                  <a:solidFill>
                    <a:srgbClr val="FFFFFF"/>
                  </a:solidFill>
                </a:rPr>
                <a:t>owned by </a:t>
              </a:r>
              <a:r>
                <a:rPr lang="en-GB" sz="800" dirty="0" err="1">
                  <a:solidFill>
                    <a:srgbClr val="FFFFFF"/>
                  </a:solidFill>
                </a:rPr>
                <a:t>Région</a:t>
              </a:r>
              <a:r>
                <a:rPr lang="en-GB" sz="800" dirty="0">
                  <a:solidFill>
                    <a:srgbClr val="FFFFFF"/>
                  </a:solidFill>
                </a:rPr>
                <a:t> Rhône-Alpes</a:t>
              </a:r>
              <a:endParaRPr lang="en-US" sz="800" dirty="0">
                <a:solidFill>
                  <a:srgbClr val="FFFFFF"/>
                </a:solidFill>
              </a:endParaRPr>
            </a:p>
          </p:txBody>
        </p:sp>
        <p:cxnSp>
          <p:nvCxnSpPr>
            <p:cNvPr id="194" name="Straight Arrow Connector 193"/>
            <p:cNvCxnSpPr/>
            <p:nvPr/>
          </p:nvCxnSpPr>
          <p:spPr>
            <a:xfrm flipV="1">
              <a:off x="2195736" y="5225472"/>
              <a:ext cx="0" cy="576064"/>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96" name="TextBox 195"/>
            <p:cNvSpPr txBox="1"/>
            <p:nvPr/>
          </p:nvSpPr>
          <p:spPr>
            <a:xfrm>
              <a:off x="1043608" y="4491018"/>
              <a:ext cx="1008112" cy="338554"/>
            </a:xfrm>
            <a:prstGeom prst="rect">
              <a:avLst/>
            </a:prstGeom>
            <a:noFill/>
          </p:spPr>
          <p:txBody>
            <a:bodyPr wrap="square" rtlCol="0">
              <a:spAutoFit/>
            </a:bodyPr>
            <a:lstStyle/>
            <a:p>
              <a:pPr algn="r"/>
              <a:r>
                <a:rPr lang="de-DE" sz="800" dirty="0">
                  <a:solidFill>
                    <a:srgbClr val="000000"/>
                  </a:solidFill>
                </a:rPr>
                <a:t>Rent upon project completion</a:t>
              </a:r>
              <a:endParaRPr lang="en-US" sz="800" dirty="0">
                <a:solidFill>
                  <a:srgbClr val="000000"/>
                </a:solidFill>
              </a:endParaRPr>
            </a:p>
          </p:txBody>
        </p:sp>
        <p:sp>
          <p:nvSpPr>
            <p:cNvPr id="197" name="TextBox 196"/>
            <p:cNvSpPr txBox="1"/>
            <p:nvPr/>
          </p:nvSpPr>
          <p:spPr>
            <a:xfrm>
              <a:off x="2411760" y="4433524"/>
              <a:ext cx="864096" cy="461665"/>
            </a:xfrm>
            <a:prstGeom prst="rect">
              <a:avLst/>
            </a:prstGeom>
            <a:noFill/>
          </p:spPr>
          <p:txBody>
            <a:bodyPr wrap="square" rtlCol="0">
              <a:spAutoFit/>
            </a:bodyPr>
            <a:lstStyle/>
            <a:p>
              <a:r>
                <a:rPr lang="de-DE" sz="800" dirty="0">
                  <a:solidFill>
                    <a:srgbClr val="000000"/>
                  </a:solidFill>
                </a:rPr>
                <a:t>Service &amp; financing contract</a:t>
              </a:r>
              <a:endParaRPr lang="en-US" sz="800" dirty="0">
                <a:solidFill>
                  <a:srgbClr val="000000"/>
                </a:solidFill>
              </a:endParaRPr>
            </a:p>
          </p:txBody>
        </p:sp>
        <p:sp>
          <p:nvSpPr>
            <p:cNvPr id="199" name="Rectangle 198"/>
            <p:cNvSpPr/>
            <p:nvPr/>
          </p:nvSpPr>
          <p:spPr>
            <a:xfrm>
              <a:off x="3419872" y="4874397"/>
              <a:ext cx="936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a:solidFill>
                    <a:srgbClr val="FFFFFF"/>
                  </a:solidFill>
                </a:rPr>
                <a:t>Service Providers</a:t>
              </a:r>
              <a:endParaRPr lang="en-US" sz="800" dirty="0">
                <a:solidFill>
                  <a:srgbClr val="FFFFFF"/>
                </a:solidFill>
              </a:endParaRPr>
            </a:p>
          </p:txBody>
        </p:sp>
        <p:cxnSp>
          <p:nvCxnSpPr>
            <p:cNvPr id="201" name="Shape 200"/>
            <p:cNvCxnSpPr>
              <a:stCxn id="199" idx="0"/>
              <a:endCxn id="189" idx="3"/>
            </p:cNvCxnSpPr>
            <p:nvPr/>
          </p:nvCxnSpPr>
          <p:spPr>
            <a:xfrm rot="16200000" flipV="1">
              <a:off x="3091400" y="4077925"/>
              <a:ext cx="620889" cy="972056"/>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02" name="TextBox 201"/>
            <p:cNvSpPr txBox="1"/>
            <p:nvPr/>
          </p:nvSpPr>
          <p:spPr>
            <a:xfrm>
              <a:off x="3131840" y="4253508"/>
              <a:ext cx="864096" cy="461665"/>
            </a:xfrm>
            <a:prstGeom prst="rect">
              <a:avLst/>
            </a:prstGeom>
            <a:noFill/>
          </p:spPr>
          <p:txBody>
            <a:bodyPr wrap="square" rtlCol="0">
              <a:spAutoFit/>
            </a:bodyPr>
            <a:lstStyle/>
            <a:p>
              <a:pPr algn="ctr"/>
              <a:r>
                <a:rPr lang="de-DE" sz="800" dirty="0">
                  <a:solidFill>
                    <a:srgbClr val="000000"/>
                  </a:solidFill>
                </a:rPr>
                <a:t>Execution of works and services</a:t>
              </a:r>
              <a:endParaRPr lang="en-US" sz="800" dirty="0">
                <a:solidFill>
                  <a:srgbClr val="000000"/>
                </a:solidFill>
              </a:endParaRPr>
            </a:p>
          </p:txBody>
        </p:sp>
        <p:sp>
          <p:nvSpPr>
            <p:cNvPr id="203" name="TextBox 202"/>
            <p:cNvSpPr txBox="1"/>
            <p:nvPr/>
          </p:nvSpPr>
          <p:spPr>
            <a:xfrm>
              <a:off x="2484000" y="4886918"/>
              <a:ext cx="935872" cy="338554"/>
            </a:xfrm>
            <a:prstGeom prst="rect">
              <a:avLst/>
            </a:prstGeom>
            <a:noFill/>
          </p:spPr>
          <p:txBody>
            <a:bodyPr wrap="square" rtlCol="0">
              <a:spAutoFit/>
            </a:bodyPr>
            <a:lstStyle/>
            <a:p>
              <a:pPr algn="ctr"/>
              <a:r>
                <a:rPr lang="de-DE" sz="800" dirty="0">
                  <a:solidFill>
                    <a:srgbClr val="000000"/>
                  </a:solidFill>
                </a:rPr>
                <a:t>Selection Surveillance etc.</a:t>
              </a:r>
              <a:endParaRPr lang="en-US" sz="800" dirty="0">
                <a:solidFill>
                  <a:srgbClr val="000000"/>
                </a:solidFill>
              </a:endParaRPr>
            </a:p>
          </p:txBody>
        </p:sp>
        <p:grpSp>
          <p:nvGrpSpPr>
            <p:cNvPr id="11" name="Group 161"/>
            <p:cNvGrpSpPr/>
            <p:nvPr/>
          </p:nvGrpSpPr>
          <p:grpSpPr>
            <a:xfrm>
              <a:off x="323528" y="4829572"/>
              <a:ext cx="720080" cy="402273"/>
              <a:chOff x="323528" y="4928732"/>
              <a:chExt cx="720080" cy="402273"/>
            </a:xfrm>
          </p:grpSpPr>
          <p:sp>
            <p:nvSpPr>
              <p:cNvPr id="156" name="Rectangle 155"/>
              <p:cNvSpPr>
                <a:spLocks noChangeAspect="1"/>
              </p:cNvSpPr>
              <p:nvPr/>
            </p:nvSpPr>
            <p:spPr bwMode="auto">
              <a:xfrm>
                <a:off x="323528" y="4928732"/>
                <a:ext cx="720080" cy="402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endParaRPr lang="en-GB" sz="1000" dirty="0">
                  <a:solidFill>
                    <a:schemeClr val="bg1"/>
                  </a:solidFill>
                </a:endParaRPr>
              </a:p>
            </p:txBody>
          </p:sp>
          <p:pic>
            <p:nvPicPr>
              <p:cNvPr id="157" name="Picture 26"/>
              <p:cNvPicPr>
                <a:picLocks noChangeAspect="1" noChangeArrowheads="1"/>
              </p:cNvPicPr>
              <p:nvPr/>
            </p:nvPicPr>
            <p:blipFill>
              <a:blip r:embed="rId5" cstate="print"/>
              <a:srcRect/>
              <a:stretch>
                <a:fillRect/>
              </a:stretch>
            </p:blipFill>
            <p:spPr bwMode="auto">
              <a:xfrm>
                <a:off x="439287" y="4973556"/>
                <a:ext cx="493713" cy="314325"/>
              </a:xfrm>
              <a:prstGeom prst="rect">
                <a:avLst/>
              </a:prstGeom>
              <a:noFill/>
              <a:ln w="9525">
                <a:noFill/>
                <a:miter lim="800000"/>
                <a:headEnd/>
                <a:tailEnd/>
              </a:ln>
            </p:spPr>
          </p:pic>
        </p:grpSp>
        <p:cxnSp>
          <p:nvCxnSpPr>
            <p:cNvPr id="161" name="Straight Arrow Connector 160"/>
            <p:cNvCxnSpPr/>
            <p:nvPr/>
          </p:nvCxnSpPr>
          <p:spPr>
            <a:xfrm flipH="1" flipV="1">
              <a:off x="2051720" y="4397524"/>
              <a:ext cx="28" cy="504056"/>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theme/theme1.xml><?xml version="1.0" encoding="utf-8"?>
<a:theme xmlns:a="http://schemas.openxmlformats.org/drawingml/2006/main" name="Standarddesign">
  <a:themeElements>
    <a:clrScheme name="EEEF">
      <a:dk1>
        <a:srgbClr val="000000"/>
      </a:dk1>
      <a:lt1>
        <a:srgbClr val="FFFFFF"/>
      </a:lt1>
      <a:dk2>
        <a:srgbClr val="76B828"/>
      </a:dk2>
      <a:lt2>
        <a:srgbClr val="9D9D9D"/>
      </a:lt2>
      <a:accent1>
        <a:srgbClr val="B1CB19"/>
      </a:accent1>
      <a:accent2>
        <a:srgbClr val="76B828"/>
      </a:accent2>
      <a:accent3>
        <a:srgbClr val="FFFFFF"/>
      </a:accent3>
      <a:accent4>
        <a:srgbClr val="D9AA00"/>
      </a:accent4>
      <a:accent5>
        <a:srgbClr val="98130D"/>
      </a:accent5>
      <a:accent6>
        <a:srgbClr val="003D75"/>
      </a:accent6>
      <a:hlink>
        <a:srgbClr val="B1CB19"/>
      </a:hlink>
      <a:folHlink>
        <a:srgbClr val="003D75"/>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76B828"/>
        </a:dk2>
        <a:lt2>
          <a:srgbClr val="9D9D9D"/>
        </a:lt2>
        <a:accent1>
          <a:srgbClr val="B1CB19"/>
        </a:accent1>
        <a:accent2>
          <a:srgbClr val="76B828"/>
        </a:accent2>
        <a:accent3>
          <a:srgbClr val="FFFFFF"/>
        </a:accent3>
        <a:accent4>
          <a:srgbClr val="000000"/>
        </a:accent4>
        <a:accent5>
          <a:srgbClr val="D5E2AB"/>
        </a:accent5>
        <a:accent6>
          <a:srgbClr val="6AA623"/>
        </a:accent6>
        <a:hlink>
          <a:srgbClr val="B1CB19"/>
        </a:hlink>
        <a:folHlink>
          <a:srgbClr val="003D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Zwischenfolie">
  <a:themeElements>
    <a:clrScheme name="EEEF">
      <a:dk1>
        <a:srgbClr val="000000"/>
      </a:dk1>
      <a:lt1>
        <a:srgbClr val="FFFFFF"/>
      </a:lt1>
      <a:dk2>
        <a:srgbClr val="76B828"/>
      </a:dk2>
      <a:lt2>
        <a:srgbClr val="9D9D9D"/>
      </a:lt2>
      <a:accent1>
        <a:srgbClr val="B1CB19"/>
      </a:accent1>
      <a:accent2>
        <a:srgbClr val="76B828"/>
      </a:accent2>
      <a:accent3>
        <a:srgbClr val="FFFFFF"/>
      </a:accent3>
      <a:accent4>
        <a:srgbClr val="D9AA00"/>
      </a:accent4>
      <a:accent5>
        <a:srgbClr val="98130D"/>
      </a:accent5>
      <a:accent6>
        <a:srgbClr val="003D75"/>
      </a:accent6>
      <a:hlink>
        <a:srgbClr val="B1CB19"/>
      </a:hlink>
      <a:folHlink>
        <a:srgbClr val="003D75"/>
      </a:folHlink>
    </a:clrScheme>
    <a:fontScheme name="Zwischenfol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Zwischen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Zwischenfol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Zwischenfol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Zwischenfol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Zwischenfol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Zwischenfol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Zwischenfol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Zwischenfol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Zwischenfol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Zwischenfol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Zwischenfol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Zwischenfol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Zwischenfolie 13">
        <a:dk1>
          <a:srgbClr val="000000"/>
        </a:dk1>
        <a:lt1>
          <a:srgbClr val="FFFFFF"/>
        </a:lt1>
        <a:dk2>
          <a:srgbClr val="76B828"/>
        </a:dk2>
        <a:lt2>
          <a:srgbClr val="9D9D9D"/>
        </a:lt2>
        <a:accent1>
          <a:srgbClr val="B1CB19"/>
        </a:accent1>
        <a:accent2>
          <a:srgbClr val="76B828"/>
        </a:accent2>
        <a:accent3>
          <a:srgbClr val="FFFFFF"/>
        </a:accent3>
        <a:accent4>
          <a:srgbClr val="000000"/>
        </a:accent4>
        <a:accent5>
          <a:srgbClr val="D5E2AB"/>
        </a:accent5>
        <a:accent6>
          <a:srgbClr val="6AA623"/>
        </a:accent6>
        <a:hlink>
          <a:srgbClr val="B1CB19"/>
        </a:hlink>
        <a:folHlink>
          <a:srgbClr val="003D7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1599</Words>
  <Application>Microsoft Office PowerPoint</Application>
  <PresentationFormat>On-screen Show (4:3)</PresentationFormat>
  <Paragraphs>324</Paragraphs>
  <Slides>12</Slides>
  <Notes>6</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Standarddesign</vt:lpstr>
      <vt:lpstr>Zwischenfolie</vt:lpstr>
      <vt:lpstr>European Energy Efficiency Fund -  EURADA   Brussels, May 2016    </vt:lpstr>
      <vt:lpstr>eeef at a glance</vt:lpstr>
      <vt:lpstr>Cities/regions to deal with challenges when  considering energy efficiency projects</vt:lpstr>
      <vt:lpstr>Highlights of the eeef</vt:lpstr>
      <vt:lpstr>Slide 5</vt:lpstr>
      <vt:lpstr>eeef is cooperating with the Region of Alentejo in  Portugal along energy efficiency investment circle  </vt:lpstr>
      <vt:lpstr>ESCO investment - for larger investments, experienced counterparties are crucial </vt:lpstr>
      <vt:lpstr>Slide 8</vt:lpstr>
      <vt:lpstr>Slide 9</vt:lpstr>
      <vt:lpstr>Slide 10</vt:lpstr>
      <vt:lpstr>Contacts</vt:lpstr>
      <vt:lpstr>Slide 12</vt:lpstr>
    </vt:vector>
  </TitlesOfParts>
  <Company>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platz24</dc:creator>
  <cp:keywords>Public</cp:keywords>
  <cp:lastModifiedBy>strelad</cp:lastModifiedBy>
  <cp:revision>1273</cp:revision>
  <cp:lastPrinted>2015-07-06T09:49:27Z</cp:lastPrinted>
  <dcterms:created xsi:type="dcterms:W3CDTF">2011-08-19T13:14:41Z</dcterms:created>
  <dcterms:modified xsi:type="dcterms:W3CDTF">2016-05-24T12:41:18Z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cc3be42b-8505-4a7f-9a3a-4b9872094689</vt:lpwstr>
  </property>
  <property fmtid="{D5CDD505-2E9C-101B-9397-08002B2CF9AE}" pid="3" name="aliashDocumentMarking">
    <vt:lpwstr/>
  </property>
  <property fmtid="{D5CDD505-2E9C-101B-9397-08002B2CF9AE}" pid="4" name="db.comClassification">
    <vt:lpwstr>Public</vt:lpwstr>
  </property>
</Properties>
</file>