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6" r:id="rId2"/>
    <p:sldMasterId id="2147483699" r:id="rId3"/>
    <p:sldMasterId id="2147483712" r:id="rId4"/>
  </p:sldMasterIdLst>
  <p:notesMasterIdLst>
    <p:notesMasterId r:id="rId23"/>
  </p:notesMasterIdLst>
  <p:handoutMasterIdLst>
    <p:handoutMasterId r:id="rId24"/>
  </p:handoutMasterIdLst>
  <p:sldIdLst>
    <p:sldId id="414" r:id="rId5"/>
    <p:sldId id="413" r:id="rId6"/>
    <p:sldId id="415" r:id="rId7"/>
    <p:sldId id="417" r:id="rId8"/>
    <p:sldId id="418" r:id="rId9"/>
    <p:sldId id="419" r:id="rId10"/>
    <p:sldId id="425" r:id="rId11"/>
    <p:sldId id="416" r:id="rId12"/>
    <p:sldId id="427" r:id="rId13"/>
    <p:sldId id="421" r:id="rId14"/>
    <p:sldId id="420" r:id="rId15"/>
    <p:sldId id="422" r:id="rId16"/>
    <p:sldId id="437" r:id="rId17"/>
    <p:sldId id="432" r:id="rId18"/>
    <p:sldId id="428" r:id="rId19"/>
    <p:sldId id="438" r:id="rId20"/>
    <p:sldId id="429" r:id="rId21"/>
    <p:sldId id="431" r:id="rId22"/>
  </p:sldIdLst>
  <p:sldSz cx="10160000" cy="7621588"/>
  <p:notesSz cx="7010400" cy="9296400"/>
  <p:defaultTextStyle>
    <a:defPPr>
      <a:defRPr lang="nl-NL"/>
    </a:defPPr>
    <a:lvl1pPr algn="l" defTabSz="10160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508000" indent="-50800" algn="l" defTabSz="10160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1016000" indent="-101600" algn="l" defTabSz="10160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524000" indent="-152400" algn="l" defTabSz="10160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2032000" indent="-203200" algn="l" defTabSz="10160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lagt, Judith" initials="JS" lastIdx="6" clrIdx="0"/>
  <p:cmAuthor id="1" name="Pieter Rhemrev" initials="PR" lastIdx="2" clrIdx="1">
    <p:extLst>
      <p:ext uri="{19B8F6BF-5375-455C-9EA6-DF929625EA0E}">
        <p15:presenceInfo xmlns:p15="http://schemas.microsoft.com/office/powerpoint/2012/main" userId="8a80d857e994e58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5B8"/>
    <a:srgbClr val="82B9DC"/>
    <a:srgbClr val="E431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Stijl, licht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45" autoAdjust="0"/>
    <p:restoredTop sz="96149" autoAdjust="0"/>
  </p:normalViewPr>
  <p:slideViewPr>
    <p:cSldViewPr>
      <p:cViewPr>
        <p:scale>
          <a:sx n="140" d="100"/>
          <a:sy n="140" d="100"/>
        </p:scale>
        <p:origin x="456" y="114"/>
      </p:cViewPr>
      <p:guideLst>
        <p:guide orient="horz" pos="2400"/>
        <p:guide pos="3200"/>
      </p:guideLst>
    </p:cSldViewPr>
  </p:slideViewPr>
  <p:outlineViewPr>
    <p:cViewPr>
      <p:scale>
        <a:sx n="33" d="100"/>
        <a:sy n="33" d="100"/>
      </p:scale>
      <p:origin x="0" y="-1538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096E33-C25D-468B-B48A-752A0365CD3A}" type="datetimeFigureOut">
              <a:rPr lang="nl-NL" smtClean="0"/>
              <a:t>24-5-2016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F0BD4-5CA6-497B-AC16-D6099B6F81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1670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1608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1608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5882A3C-DEBB-4FE1-B52A-B6C37A5E25EA}" type="datetimeFigureOut">
              <a:rPr lang="en-GB"/>
              <a:pPr>
                <a:defRPr/>
              </a:pPr>
              <a:t>24/05/2016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1041" y="4415792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en-GB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1608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1608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1EFFAF4-A23F-4C89-89E8-EC1E0B2CFE5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8798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16000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8000" algn="l" defTabSz="1016000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6000" algn="l" defTabSz="1016000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4000" algn="l" defTabSz="1016000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2000" algn="l" defTabSz="1016000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0203" algn="l" defTabSz="101608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48244" algn="l" defTabSz="101608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56284" algn="l" defTabSz="101608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64325" algn="l" defTabSz="101608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EFFAF4-A23F-4C89-89E8-EC1E0B2CFE50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401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nl-NL">
                <a:solidFill>
                  <a:prstClr val="black"/>
                </a:solidFill>
              </a:rPr>
              <a:t>14-11-11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103505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defTabSz="103505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defTabSz="103505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defTabSz="103505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defTabSz="103505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89200" indent="-203200" defTabSz="10350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46400" indent="-203200" defTabSz="10350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03600" indent="-203200" defTabSz="10350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60800" indent="-203200" defTabSz="10350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F607F81-1BEF-4C54-81B8-E25B9014B743}" type="slidenum">
              <a:rPr lang="en-GB" altLang="nl-NL" sz="1200">
                <a:solidFill>
                  <a:srgbClr val="000000"/>
                </a:solidFill>
              </a:rPr>
              <a:pPr eaLnBrk="1" hangingPunct="1"/>
              <a:t>4</a:t>
            </a:fld>
            <a:endParaRPr lang="en-GB" altLang="nl-NL" sz="1200">
              <a:solidFill>
                <a:srgbClr val="000000"/>
              </a:solidFill>
            </a:endParaRPr>
          </a:p>
        </p:txBody>
      </p:sp>
      <p:sp>
        <p:nvSpPr>
          <p:cNvPr id="31745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800100" y="0"/>
            <a:ext cx="5345113" cy="401002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174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00714" y="4356061"/>
            <a:ext cx="5610613" cy="4466078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indent="1778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 marL="179388" indent="173038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75"/>
              </a:lnSpc>
              <a:spcBef>
                <a:spcPct val="0"/>
              </a:spcBef>
              <a:buClr>
                <a:srgbClr val="0075B8"/>
              </a:buClr>
              <a:buFont typeface="Arial" charset="0"/>
              <a:buChar char="•"/>
              <a:defRPr/>
            </a:pPr>
            <a:r>
              <a:rPr lang="nl-NL" smtClean="0">
                <a:solidFill>
                  <a:srgbClr val="0075B8"/>
                </a:solidFill>
                <a:latin typeface="Arial" charset="0"/>
                <a:cs typeface="Arial Unicode MS" charset="0"/>
              </a:rPr>
              <a:t>De opdrachtgevers en aandeelhouders van Oost NV zijn:</a:t>
            </a:r>
          </a:p>
          <a:p>
            <a:pPr lvl="1" eaLnBrk="1" hangingPunct="1">
              <a:lnSpc>
                <a:spcPts val="1375"/>
              </a:lnSpc>
              <a:spcBef>
                <a:spcPct val="0"/>
              </a:spcBef>
              <a:buClr>
                <a:srgbClr val="0075B8"/>
              </a:buClr>
              <a:buFont typeface="Arial" charset="0"/>
              <a:buChar char="−"/>
              <a:defRPr/>
            </a:pPr>
            <a:r>
              <a:rPr lang="nl-NL" smtClean="0">
                <a:solidFill>
                  <a:srgbClr val="0075B8"/>
                </a:solidFill>
                <a:latin typeface="Arial" charset="0"/>
                <a:cs typeface="Arial Unicode MS" charset="0"/>
              </a:rPr>
              <a:t>Het Ministerie van Economische Zaken (57,62%)</a:t>
            </a:r>
          </a:p>
          <a:p>
            <a:pPr lvl="1" eaLnBrk="1" hangingPunct="1">
              <a:lnSpc>
                <a:spcPts val="1375"/>
              </a:lnSpc>
              <a:spcBef>
                <a:spcPct val="0"/>
              </a:spcBef>
              <a:buClr>
                <a:srgbClr val="0075B8"/>
              </a:buClr>
              <a:buFont typeface="Arial" charset="0"/>
              <a:buChar char="−"/>
              <a:defRPr/>
            </a:pPr>
            <a:r>
              <a:rPr lang="nl-NL" smtClean="0">
                <a:solidFill>
                  <a:srgbClr val="0075B8"/>
                </a:solidFill>
                <a:latin typeface="Arial" charset="0"/>
                <a:cs typeface="Arial Unicode MS" charset="0"/>
              </a:rPr>
              <a:t>De Provincie Gelderland (33,5%)</a:t>
            </a:r>
          </a:p>
          <a:p>
            <a:pPr lvl="1" eaLnBrk="1" hangingPunct="1">
              <a:lnSpc>
                <a:spcPts val="1375"/>
              </a:lnSpc>
              <a:spcBef>
                <a:spcPct val="0"/>
              </a:spcBef>
              <a:buClr>
                <a:srgbClr val="0075B8"/>
              </a:buClr>
              <a:buFont typeface="Arial" charset="0"/>
              <a:buChar char="−"/>
              <a:defRPr/>
            </a:pPr>
            <a:r>
              <a:rPr lang="nl-NL" smtClean="0">
                <a:solidFill>
                  <a:srgbClr val="0075B8"/>
                </a:solidFill>
                <a:latin typeface="Arial" charset="0"/>
                <a:cs typeface="Arial Unicode MS" charset="0"/>
              </a:rPr>
              <a:t>De Provincie Overijssel (8,82%)</a:t>
            </a:r>
          </a:p>
          <a:p>
            <a:pPr eaLnBrk="1" hangingPunct="1">
              <a:lnSpc>
                <a:spcPts val="1375"/>
              </a:lnSpc>
              <a:spcBef>
                <a:spcPct val="0"/>
              </a:spcBef>
              <a:defRPr/>
            </a:pPr>
            <a:endParaRPr lang="nl-NL" smtClean="0">
              <a:solidFill>
                <a:srgbClr val="0075B8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707261" y="8832548"/>
            <a:ext cx="859519" cy="465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defTabSz="1015968">
              <a:defRPr/>
            </a:pPr>
            <a:r>
              <a:rPr lang="nl-NL" sz="1000" smtClean="0">
                <a:solidFill>
                  <a:srgbClr val="0075B8"/>
                </a:solidFill>
              </a:rPr>
              <a:t>14-11-11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5568048" y="8832548"/>
            <a:ext cx="736730" cy="465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defTabSz="101441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1441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1441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1441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1441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144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144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144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144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A152B19-577A-4F8F-97C3-3A35C2AF3ABB}" type="slidenum">
              <a:rPr lang="en-GB" altLang="nl-NL" sz="1000" smtClean="0">
                <a:solidFill>
                  <a:srgbClr val="0075B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GB" altLang="nl-NL" sz="1000" smtClean="0">
              <a:solidFill>
                <a:srgbClr val="0075B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158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nl-NL">
                <a:solidFill>
                  <a:prstClr val="black"/>
                </a:solidFill>
              </a:rPr>
              <a:t>14-11-11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103505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defTabSz="103505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defTabSz="103505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defTabSz="103505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defTabSz="103505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89200" indent="-203200" defTabSz="10350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46400" indent="-203200" defTabSz="10350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03600" indent="-203200" defTabSz="10350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60800" indent="-203200" defTabSz="10350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ED27010-EBCE-4DA3-B5E1-389B51BED365}" type="slidenum">
              <a:rPr lang="en-GB" altLang="nl-NL" sz="1200">
                <a:solidFill>
                  <a:srgbClr val="000000"/>
                </a:solidFill>
              </a:rPr>
              <a:pPr eaLnBrk="1" hangingPunct="1"/>
              <a:t>5</a:t>
            </a:fld>
            <a:endParaRPr lang="en-GB" altLang="nl-NL" sz="1200">
              <a:solidFill>
                <a:srgbClr val="000000"/>
              </a:solidFill>
            </a:endParaRPr>
          </a:p>
        </p:txBody>
      </p:sp>
      <p:sp>
        <p:nvSpPr>
          <p:cNvPr id="33793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800100" y="0"/>
            <a:ext cx="5345113" cy="401002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379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00714" y="4356061"/>
            <a:ext cx="5610613" cy="4466078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indent="1778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 marL="179388" indent="173038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75"/>
              </a:lnSpc>
              <a:spcBef>
                <a:spcPct val="0"/>
              </a:spcBef>
              <a:buClr>
                <a:srgbClr val="0075B8"/>
              </a:buClr>
              <a:buFont typeface="Arial" charset="0"/>
              <a:buChar char="•"/>
              <a:defRPr/>
            </a:pPr>
            <a:r>
              <a:rPr lang="nl-NL" smtClean="0">
                <a:solidFill>
                  <a:srgbClr val="0075B8"/>
                </a:solidFill>
                <a:latin typeface="Arial" charset="0"/>
                <a:cs typeface="Arial Unicode MS" charset="0"/>
              </a:rPr>
              <a:t>Aandeelhouders PPM Oost: </a:t>
            </a:r>
          </a:p>
          <a:p>
            <a:pPr lvl="1" eaLnBrk="1" hangingPunct="1">
              <a:lnSpc>
                <a:spcPts val="1375"/>
              </a:lnSpc>
              <a:spcBef>
                <a:spcPct val="0"/>
              </a:spcBef>
              <a:buClr>
                <a:srgbClr val="0075B8"/>
              </a:buClr>
              <a:buFont typeface="Arial" charset="0"/>
              <a:buChar char="−"/>
              <a:defRPr/>
            </a:pPr>
            <a:r>
              <a:rPr lang="nl-NL" smtClean="0">
                <a:solidFill>
                  <a:srgbClr val="0075B8"/>
                </a:solidFill>
                <a:latin typeface="Arial" charset="0"/>
                <a:cs typeface="Arial Unicode MS" charset="0"/>
              </a:rPr>
              <a:t> 95% Oost NV</a:t>
            </a:r>
          </a:p>
          <a:p>
            <a:pPr lvl="1" eaLnBrk="1" hangingPunct="1">
              <a:lnSpc>
                <a:spcPts val="1375"/>
              </a:lnSpc>
              <a:spcBef>
                <a:spcPct val="0"/>
              </a:spcBef>
              <a:buClr>
                <a:srgbClr val="0075B8"/>
              </a:buClr>
              <a:buFont typeface="Arial" charset="0"/>
              <a:buChar char="−"/>
              <a:defRPr/>
            </a:pPr>
            <a:r>
              <a:rPr lang="nl-NL" smtClean="0">
                <a:solidFill>
                  <a:srgbClr val="0075B8"/>
                </a:solidFill>
                <a:latin typeface="Arial" charset="0"/>
                <a:cs typeface="Arial Unicode MS" charset="0"/>
              </a:rPr>
              <a:t> 5% Kennisinstellingen</a:t>
            </a:r>
          </a:p>
          <a:p>
            <a:pPr eaLnBrk="1" hangingPunct="1">
              <a:lnSpc>
                <a:spcPts val="1375"/>
              </a:lnSpc>
              <a:spcBef>
                <a:spcPct val="0"/>
              </a:spcBef>
              <a:defRPr/>
            </a:pPr>
            <a:endParaRPr lang="nl-NL" smtClean="0">
              <a:solidFill>
                <a:srgbClr val="0075B8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707261" y="8832548"/>
            <a:ext cx="859519" cy="465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defTabSz="1015968">
              <a:defRPr/>
            </a:pPr>
            <a:r>
              <a:rPr lang="nl-NL" sz="1000" smtClean="0">
                <a:solidFill>
                  <a:srgbClr val="0075B8"/>
                </a:solidFill>
              </a:rPr>
              <a:t>14-11-11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5568048" y="8832548"/>
            <a:ext cx="736730" cy="465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defTabSz="101441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1441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1441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1441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1441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144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144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144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144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BB28962-7E79-46A0-90EA-F9E3E35823E7}" type="slidenum">
              <a:rPr lang="en-GB" altLang="nl-NL" sz="1000" smtClean="0">
                <a:solidFill>
                  <a:srgbClr val="0075B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n-GB" altLang="nl-NL" sz="1000" smtClean="0">
              <a:solidFill>
                <a:srgbClr val="0075B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72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nl-NL">
                <a:solidFill>
                  <a:prstClr val="black"/>
                </a:solidFill>
              </a:rPr>
              <a:t>14-11-11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103505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defTabSz="103505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defTabSz="103505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defTabSz="103505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defTabSz="103505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89200" indent="-203200" defTabSz="10350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46400" indent="-203200" defTabSz="10350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03600" indent="-203200" defTabSz="10350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60800" indent="-203200" defTabSz="10350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365F0F3-D264-4308-906F-76198C101D2C}" type="slidenum">
              <a:rPr lang="en-GB" altLang="nl-NL" sz="1200">
                <a:solidFill>
                  <a:srgbClr val="000000"/>
                </a:solidFill>
              </a:rPr>
              <a:pPr eaLnBrk="1" hangingPunct="1"/>
              <a:t>6</a:t>
            </a:fld>
            <a:endParaRPr lang="en-GB" altLang="nl-NL" sz="1200">
              <a:solidFill>
                <a:srgbClr val="000000"/>
              </a:solidFill>
            </a:endParaRPr>
          </a:p>
        </p:txBody>
      </p:sp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707261" y="8832548"/>
            <a:ext cx="859519" cy="465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defTabSz="1015968">
              <a:defRPr/>
            </a:pPr>
            <a:r>
              <a:rPr lang="nl-NL" sz="1000" smtClean="0">
                <a:solidFill>
                  <a:srgbClr val="0075B8"/>
                </a:solidFill>
              </a:rPr>
              <a:t>14-11-11</a:t>
            </a: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5568048" y="8832548"/>
            <a:ext cx="736730" cy="465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defTabSz="101441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1441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1441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1441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1441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144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144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144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144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97BB7C4-C477-4B2F-950A-F34438C8A3F6}" type="slidenum">
              <a:rPr lang="en-GB" altLang="nl-NL" sz="1000" smtClean="0">
                <a:solidFill>
                  <a:srgbClr val="0075B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n-GB" altLang="nl-NL" sz="1000" smtClean="0">
              <a:solidFill>
                <a:srgbClr val="0075B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2771" name="Text Box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800100" y="0"/>
            <a:ext cx="5345113" cy="401002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2772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700714" y="4356061"/>
            <a:ext cx="5610613" cy="4466078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indent="1778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 marL="179388" indent="173038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75"/>
              </a:lnSpc>
              <a:spcBef>
                <a:spcPct val="0"/>
              </a:spcBef>
              <a:buClr>
                <a:srgbClr val="0075B8"/>
              </a:buClr>
              <a:buFont typeface="Arial" charset="0"/>
              <a:buChar char="•"/>
              <a:defRPr/>
            </a:pPr>
            <a:r>
              <a:rPr lang="nl-NL" smtClean="0">
                <a:solidFill>
                  <a:srgbClr val="0075B8"/>
                </a:solidFill>
                <a:latin typeface="Arial" charset="0"/>
                <a:cs typeface="Arial Unicode MS" charset="0"/>
              </a:rPr>
              <a:t>Oost NV verbindt</a:t>
            </a:r>
          </a:p>
          <a:p>
            <a:pPr lvl="1" eaLnBrk="1" hangingPunct="1">
              <a:lnSpc>
                <a:spcPts val="1375"/>
              </a:lnSpc>
              <a:spcBef>
                <a:spcPct val="0"/>
              </a:spcBef>
              <a:buClr>
                <a:srgbClr val="0075B8"/>
              </a:buClr>
              <a:buFont typeface="Arial" charset="0"/>
              <a:buChar char="−"/>
              <a:defRPr/>
            </a:pPr>
            <a:r>
              <a:rPr lang="nl-NL" smtClean="0">
                <a:solidFill>
                  <a:srgbClr val="0075B8"/>
                </a:solidFill>
                <a:latin typeface="Arial" charset="0"/>
                <a:cs typeface="Arial Unicode MS" charset="0"/>
              </a:rPr>
              <a:t>Ondernemers</a:t>
            </a:r>
          </a:p>
          <a:p>
            <a:pPr lvl="1" eaLnBrk="1" hangingPunct="1">
              <a:lnSpc>
                <a:spcPts val="1375"/>
              </a:lnSpc>
              <a:spcBef>
                <a:spcPct val="0"/>
              </a:spcBef>
              <a:buClr>
                <a:srgbClr val="0075B8"/>
              </a:buClr>
              <a:buFont typeface="Arial" charset="0"/>
              <a:buChar char="−"/>
              <a:defRPr/>
            </a:pPr>
            <a:r>
              <a:rPr lang="nl-NL" smtClean="0">
                <a:solidFill>
                  <a:srgbClr val="0075B8"/>
                </a:solidFill>
                <a:latin typeface="Arial" charset="0"/>
                <a:cs typeface="Arial Unicode MS" charset="0"/>
              </a:rPr>
              <a:t>Onderzoek</a:t>
            </a:r>
          </a:p>
          <a:p>
            <a:pPr lvl="1" eaLnBrk="1" hangingPunct="1">
              <a:lnSpc>
                <a:spcPts val="1375"/>
              </a:lnSpc>
              <a:spcBef>
                <a:spcPct val="0"/>
              </a:spcBef>
              <a:buClr>
                <a:srgbClr val="0075B8"/>
              </a:buClr>
              <a:buFont typeface="Arial" charset="0"/>
              <a:buChar char="−"/>
              <a:defRPr/>
            </a:pPr>
            <a:r>
              <a:rPr lang="nl-NL" smtClean="0">
                <a:solidFill>
                  <a:srgbClr val="0075B8"/>
                </a:solidFill>
                <a:latin typeface="Arial" charset="0"/>
                <a:cs typeface="Arial Unicode MS" charset="0"/>
              </a:rPr>
              <a:t>Onderwijs</a:t>
            </a:r>
          </a:p>
          <a:p>
            <a:pPr lvl="1" eaLnBrk="1" hangingPunct="1">
              <a:lnSpc>
                <a:spcPts val="1375"/>
              </a:lnSpc>
              <a:spcBef>
                <a:spcPct val="0"/>
              </a:spcBef>
              <a:buClr>
                <a:srgbClr val="0075B8"/>
              </a:buClr>
              <a:buFont typeface="Arial" charset="0"/>
              <a:buChar char="−"/>
              <a:defRPr/>
            </a:pPr>
            <a:r>
              <a:rPr lang="nl-NL" smtClean="0">
                <a:solidFill>
                  <a:srgbClr val="0075B8"/>
                </a:solidFill>
                <a:latin typeface="Arial" charset="0"/>
                <a:cs typeface="Arial Unicode MS" charset="0"/>
              </a:rPr>
              <a:t>Overheden</a:t>
            </a:r>
          </a:p>
        </p:txBody>
      </p:sp>
    </p:spTree>
    <p:extLst>
      <p:ext uri="{BB962C8B-B14F-4D97-AF65-F5344CB8AC3E}">
        <p14:creationId xmlns:p14="http://schemas.microsoft.com/office/powerpoint/2010/main" val="1251479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14-11-11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4C3D9DD0-D89C-4AE5-BEFE-1716940A026E}" type="slidenum">
              <a:rPr lang="en-GB"/>
              <a:pPr>
                <a:defRPr/>
              </a:pPr>
              <a:t>7</a:t>
            </a:fld>
            <a:endParaRPr lang="en-GB"/>
          </a:p>
        </p:txBody>
      </p:sp>
      <p:sp>
        <p:nvSpPr>
          <p:cNvPr id="33793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798513" y="0"/>
            <a:ext cx="5346700" cy="401002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379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00877" y="4356758"/>
            <a:ext cx="5610284" cy="4465306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indent="1778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 marL="179388" indent="173038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ts val="1340"/>
              </a:lnSpc>
              <a:spcBef>
                <a:spcPct val="0"/>
              </a:spcBef>
              <a:buClr>
                <a:srgbClr val="0075B8"/>
              </a:buClr>
              <a:buFont typeface="Arial" charset="0"/>
              <a:buChar char="•"/>
              <a:defRPr/>
            </a:pPr>
            <a:r>
              <a:rPr lang="nl-NL" smtClean="0">
                <a:solidFill>
                  <a:srgbClr val="0075B8"/>
                </a:solidFill>
                <a:latin typeface="Arial" charset="0"/>
                <a:cs typeface="Arial Unicode MS" charset="0"/>
              </a:rPr>
              <a:t>Aandeelhouders PPM Oost: </a:t>
            </a:r>
          </a:p>
          <a:p>
            <a:pPr lvl="1">
              <a:lnSpc>
                <a:spcPts val="1340"/>
              </a:lnSpc>
              <a:spcBef>
                <a:spcPct val="0"/>
              </a:spcBef>
              <a:buClr>
                <a:srgbClr val="0075B8"/>
              </a:buClr>
              <a:buFont typeface="Arial" charset="0"/>
              <a:buChar char="−"/>
              <a:defRPr/>
            </a:pPr>
            <a:r>
              <a:rPr lang="nl-NL" smtClean="0">
                <a:solidFill>
                  <a:srgbClr val="0075B8"/>
                </a:solidFill>
                <a:latin typeface="Arial" charset="0"/>
                <a:cs typeface="Arial Unicode MS" charset="0"/>
              </a:rPr>
              <a:t> 95% Oost NV</a:t>
            </a:r>
          </a:p>
          <a:p>
            <a:pPr lvl="1">
              <a:lnSpc>
                <a:spcPts val="1340"/>
              </a:lnSpc>
              <a:spcBef>
                <a:spcPct val="0"/>
              </a:spcBef>
              <a:buClr>
                <a:srgbClr val="0075B8"/>
              </a:buClr>
              <a:buFont typeface="Arial" charset="0"/>
              <a:buChar char="−"/>
              <a:defRPr/>
            </a:pPr>
            <a:r>
              <a:rPr lang="nl-NL" smtClean="0">
                <a:solidFill>
                  <a:srgbClr val="0075B8"/>
                </a:solidFill>
                <a:latin typeface="Arial" charset="0"/>
                <a:cs typeface="Arial Unicode MS" charset="0"/>
              </a:rPr>
              <a:t> 5% Kennisinstellingen</a:t>
            </a:r>
          </a:p>
          <a:p>
            <a:pPr>
              <a:lnSpc>
                <a:spcPts val="1340"/>
              </a:lnSpc>
              <a:spcBef>
                <a:spcPct val="0"/>
              </a:spcBef>
              <a:defRPr/>
            </a:pPr>
            <a:endParaRPr lang="nl-NL" smtClean="0">
              <a:solidFill>
                <a:srgbClr val="0075B8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707428" y="8832475"/>
            <a:ext cx="859720" cy="465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7746" tIns="45628" rIns="87746" bIns="45628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nl-NL" sz="1000">
                <a:solidFill>
                  <a:srgbClr val="0075B8"/>
                </a:solidFill>
              </a:rPr>
              <a:t>14-11-11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5567710" y="8832475"/>
            <a:ext cx="736903" cy="465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7746" tIns="45628" rIns="87746" bIns="45628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buClrTx/>
              <a:buFontTx/>
              <a:buNone/>
              <a:defRPr/>
            </a:pPr>
            <a:fld id="{1BF1FCAD-E9A8-4842-9084-81D00BEDFFEA}" type="slidenum">
              <a:rPr lang="en-GB" sz="1000">
                <a:solidFill>
                  <a:srgbClr val="0075B8"/>
                </a:solidFill>
                <a:cs typeface="Arial" pitchFamily="34" charset="0"/>
              </a:rPr>
              <a:pPr algn="r" eaLnBrk="1" hangingPunct="1">
                <a:buClrTx/>
                <a:buFontTx/>
                <a:buNone/>
                <a:defRPr/>
              </a:pPr>
              <a:t>7</a:t>
            </a:fld>
            <a:endParaRPr lang="en-GB" sz="1000">
              <a:solidFill>
                <a:srgbClr val="0075B8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088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EFFAF4-A23F-4C89-89E8-EC1E0B2CFE50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312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304088" y="6330950"/>
            <a:ext cx="2370137" cy="52863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 defTabSz="1016000" fontAlgn="base">
              <a:spcBef>
                <a:spcPct val="0"/>
              </a:spcBef>
              <a:spcAft>
                <a:spcPct val="0"/>
              </a:spcAft>
              <a:defRPr sz="1200"/>
            </a:lvl1pPr>
          </a:lstStyle>
          <a:p>
            <a:fld id="{16467E85-D486-40F6-A435-1DEE6C0C4F8E}" type="datetime4">
              <a:rPr lang="nl-NL" smtClean="0"/>
              <a:t>24 mei 2016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471863" y="6940550"/>
            <a:ext cx="3216275" cy="528638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281863" y="6940550"/>
            <a:ext cx="2370137" cy="528638"/>
          </a:xfrm>
        </p:spPr>
        <p:txBody>
          <a:bodyPr/>
          <a:lstStyle>
            <a:lvl1pPr algn="r">
              <a:defRPr sz="1300" smtClean="0">
                <a:solidFill>
                  <a:srgbClr val="82B9DC"/>
                </a:solidFill>
              </a:defRPr>
            </a:lvl1pPr>
          </a:lstStyle>
          <a:p>
            <a:pPr>
              <a:defRPr/>
            </a:pPr>
            <a:fld id="{2B8C9083-9B23-45FF-89BB-C74CC459C7B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31753" name="Tijdelijke aanduiding voor titel 1"/>
          <p:cNvSpPr>
            <a:spLocks/>
          </p:cNvSpPr>
          <p:nvPr/>
        </p:nvSpPr>
        <p:spPr bwMode="auto">
          <a:xfrm>
            <a:off x="1263650" y="1219200"/>
            <a:ext cx="8424863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608" tIns="50804" rIns="101608" bIns="50804"/>
          <a:lstStyle/>
          <a:p>
            <a:pPr>
              <a:lnSpc>
                <a:spcPts val="4500"/>
              </a:lnSpc>
            </a:pPr>
            <a:endParaRPr lang="nl-NL" sz="4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1756" name="Tijdelijke aanduiding voor tekst 2"/>
          <p:cNvSpPr>
            <a:spLocks noGrp="1"/>
          </p:cNvSpPr>
          <p:nvPr>
            <p:ph type="subTitle" idx="1"/>
          </p:nvPr>
        </p:nvSpPr>
        <p:spPr>
          <a:xfrm>
            <a:off x="1327150" y="3249613"/>
            <a:ext cx="8393113" cy="1136650"/>
          </a:xfrm>
        </p:spPr>
        <p:txBody>
          <a:bodyPr/>
          <a:lstStyle>
            <a:lvl1pPr marL="0" indent="0">
              <a:lnSpc>
                <a:spcPts val="3500"/>
              </a:lnSpc>
              <a:buFont typeface="Arial" charset="0"/>
              <a:buNone/>
              <a:defRPr sz="3000" smtClean="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nl-NL" noProof="0" smtClean="0"/>
              <a:t>Klik om de ondertitelstijl van het model te bewerken</a:t>
            </a:r>
          </a:p>
        </p:txBody>
      </p:sp>
      <p:sp>
        <p:nvSpPr>
          <p:cNvPr id="31760" name="Tijdelijke aanduiding voor titel 1"/>
          <p:cNvSpPr>
            <a:spLocks noGrp="1"/>
          </p:cNvSpPr>
          <p:nvPr>
            <p:ph type="ctrTitle"/>
          </p:nvPr>
        </p:nvSpPr>
        <p:spPr>
          <a:xfrm>
            <a:off x="1316038" y="1209675"/>
            <a:ext cx="8188325" cy="1304925"/>
          </a:xfrm>
        </p:spPr>
        <p:txBody>
          <a:bodyPr/>
          <a:lstStyle>
            <a:lvl1pPr>
              <a:lnSpc>
                <a:spcPts val="4500"/>
              </a:lnSpc>
              <a:defRPr sz="4000" smtClean="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nl-NL" noProof="0" smtClean="0"/>
              <a:t>Klik om de stijl te bewerken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184444" y="338737"/>
            <a:ext cx="2540000" cy="7228159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564444" y="338737"/>
            <a:ext cx="7450667" cy="7228159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EA6B8-80EE-4D71-9382-E9655EF4D0FF}" type="datetime4">
              <a:rPr lang="nl-NL" smtClean="0"/>
              <a:t>24 mei 2016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F3ACB-A6AF-4C5B-BEDA-C4760E13AC4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373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2075" y="498475"/>
            <a:ext cx="7019925" cy="801688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grafiek 2"/>
          <p:cNvSpPr>
            <a:spLocks noGrp="1"/>
          </p:cNvSpPr>
          <p:nvPr>
            <p:ph type="chart" idx="1"/>
          </p:nvPr>
        </p:nvSpPr>
        <p:spPr>
          <a:xfrm>
            <a:off x="1020763" y="2093913"/>
            <a:ext cx="8667750" cy="4868862"/>
          </a:xfrm>
        </p:spPr>
        <p:txBody>
          <a:bodyPr/>
          <a:lstStyle/>
          <a:p>
            <a:r>
              <a:rPr lang="nl-NL" smtClean="0"/>
              <a:t>Klik op het pictogram als u een grafiek wilt toevoegen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035050" y="7064375"/>
            <a:ext cx="1812925" cy="4048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0D0E5-3466-459E-BF83-0B71536472A2}" type="datetime4">
              <a:rPr lang="nl-NL" smtClean="0"/>
              <a:t>24 mei 2016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992438" y="7064375"/>
            <a:ext cx="5832475" cy="404813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896350" y="7064375"/>
            <a:ext cx="755650" cy="4048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B8201-12D5-4E3D-94F0-44650C6798E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098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2075" y="498475"/>
            <a:ext cx="7019925" cy="801688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1020763" y="2093913"/>
            <a:ext cx="8667750" cy="4868862"/>
          </a:xfrm>
        </p:spPr>
        <p:txBody>
          <a:bodyPr/>
          <a:lstStyle/>
          <a:p>
            <a:r>
              <a:rPr lang="nl-NL" smtClean="0"/>
              <a:t>Klik op het pictogram als u een tabel wilt toevoegen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035050" y="7064375"/>
            <a:ext cx="1812925" cy="4048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0A505-340A-40E4-861A-D289E5E24462}" type="datetime4">
              <a:rPr lang="nl-NL" smtClean="0"/>
              <a:t>24 mei 2016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992438" y="7064375"/>
            <a:ext cx="5832475" cy="404813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896350" y="7064375"/>
            <a:ext cx="755650" cy="4048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327CF-9F90-4CF4-AFF5-F19D1E476C8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654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itel 1"/>
          <p:cNvSpPr>
            <a:spLocks/>
          </p:cNvSpPr>
          <p:nvPr/>
        </p:nvSpPr>
        <p:spPr bwMode="auto">
          <a:xfrm>
            <a:off x="1263650" y="1219200"/>
            <a:ext cx="8424863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190" tIns="38095" rIns="76190" bIns="38095"/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761800" eaLnBrk="1" hangingPunct="1">
              <a:lnSpc>
                <a:spcPts val="3374"/>
              </a:lnSpc>
              <a:defRPr/>
            </a:pPr>
            <a:endParaRPr lang="nl-NL" altLang="nl-NL" sz="2999" b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1756" name="Tijdelijke aanduiding voor tekst 2"/>
          <p:cNvSpPr>
            <a:spLocks noGrp="1"/>
          </p:cNvSpPr>
          <p:nvPr>
            <p:ph type="subTitle" idx="1"/>
          </p:nvPr>
        </p:nvSpPr>
        <p:spPr>
          <a:xfrm>
            <a:off x="1327150" y="3249613"/>
            <a:ext cx="8393113" cy="1136650"/>
          </a:xfrm>
        </p:spPr>
        <p:txBody>
          <a:bodyPr/>
          <a:lstStyle>
            <a:lvl1pPr marL="0" indent="0">
              <a:lnSpc>
                <a:spcPts val="2624"/>
              </a:lnSpc>
              <a:buFont typeface="Arial" charset="0"/>
              <a:buNone/>
              <a:defRPr sz="2249" smtClean="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nl-NL" noProof="0" smtClean="0"/>
              <a:t>Klik om het opmaakprofiel van de modelondertitel te bewerken</a:t>
            </a:r>
          </a:p>
        </p:txBody>
      </p:sp>
      <p:sp>
        <p:nvSpPr>
          <p:cNvPr id="31760" name="Tijdelijke aanduiding voor titel 1"/>
          <p:cNvSpPr>
            <a:spLocks noGrp="1"/>
          </p:cNvSpPr>
          <p:nvPr>
            <p:ph type="ctrTitle"/>
          </p:nvPr>
        </p:nvSpPr>
        <p:spPr>
          <a:xfrm>
            <a:off x="1316038" y="1209675"/>
            <a:ext cx="8188325" cy="1304925"/>
          </a:xfrm>
        </p:spPr>
        <p:txBody>
          <a:bodyPr/>
          <a:lstStyle>
            <a:lvl1pPr>
              <a:lnSpc>
                <a:spcPts val="3374"/>
              </a:lnSpc>
              <a:defRPr sz="2999" smtClean="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nl-NL" noProof="0" smtClean="0"/>
              <a:t>Klik om het opmaakprofiel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304088" y="6330951"/>
            <a:ext cx="2370137" cy="52863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 defTabSz="761800" fontAlgn="base">
              <a:spcBef>
                <a:spcPct val="0"/>
              </a:spcBef>
              <a:spcAft>
                <a:spcPct val="0"/>
              </a:spcAft>
              <a:defRPr sz="900"/>
            </a:lvl1pPr>
          </a:lstStyle>
          <a:p>
            <a:pPr>
              <a:defRPr/>
            </a:pPr>
            <a:fld id="{8CD21FB3-54C4-4997-BAF8-83DA3303BD3F}" type="datetime4">
              <a:rPr lang="nl-NL" smtClean="0"/>
              <a:t>24 mei 2016</a:t>
            </a:fld>
            <a:endParaRPr lang="en-GB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471863" y="6940551"/>
            <a:ext cx="3216275" cy="528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281863" y="6940551"/>
            <a:ext cx="2370137" cy="528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2C2AF-695C-4310-8D9E-B6A9C249574A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531205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EBBC7-0E30-41AD-970D-58603D37FB03}" type="datetime4">
              <a:rPr lang="nl-NL" smtClean="0"/>
              <a:t>24 mei 2016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5202E-45A0-4D93-A3B1-1B934F63A750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949619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2570" y="4897578"/>
            <a:ext cx="8636000" cy="1513732"/>
          </a:xfrm>
        </p:spPr>
        <p:txBody>
          <a:bodyPr/>
          <a:lstStyle>
            <a:lvl1pPr algn="l">
              <a:defRPr sz="3299" b="1" cap="all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02570" y="3230356"/>
            <a:ext cx="8636000" cy="1667222"/>
          </a:xfrm>
        </p:spPr>
        <p:txBody>
          <a:bodyPr anchor="b"/>
          <a:lstStyle>
            <a:lvl1pPr marL="0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1pPr>
            <a:lvl2pPr marL="3809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86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1427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237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0465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28558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66651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04744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2BB2E-7A12-4129-9230-1738541EDA03}" type="datetime4">
              <a:rPr lang="nl-NL" smtClean="0"/>
              <a:t>24 mei 2016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A7283-9F9E-45F0-855A-302F03DD2E0B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3416836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64445" y="1975967"/>
            <a:ext cx="4995333" cy="5590929"/>
          </a:xfrm>
        </p:spPr>
        <p:txBody>
          <a:bodyPr/>
          <a:lstStyle>
            <a:lvl1pPr>
              <a:defRPr sz="2324"/>
            </a:lvl1pPr>
            <a:lvl2pPr>
              <a:defRPr sz="2024"/>
            </a:lvl2pPr>
            <a:lvl3pPr>
              <a:defRPr sz="165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729112" y="1975967"/>
            <a:ext cx="4995333" cy="5590929"/>
          </a:xfrm>
        </p:spPr>
        <p:txBody>
          <a:bodyPr/>
          <a:lstStyle>
            <a:lvl1pPr>
              <a:defRPr sz="2324"/>
            </a:lvl1pPr>
            <a:lvl2pPr>
              <a:defRPr sz="2024"/>
            </a:lvl2pPr>
            <a:lvl3pPr>
              <a:defRPr sz="165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4B68C-DEC6-4A67-9C04-A39EE244D56B}" type="datetime4">
              <a:rPr lang="nl-NL" smtClean="0"/>
              <a:t>24 mei 2016</a:t>
            </a:fld>
            <a:endParaRPr lang="en-GB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C7B4A-7318-4A1A-B283-D537654D63C3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370388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000" y="305218"/>
            <a:ext cx="9144000" cy="1270265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08000" y="1706036"/>
            <a:ext cx="4489098" cy="710995"/>
          </a:xfrm>
        </p:spPr>
        <p:txBody>
          <a:bodyPr anchor="b"/>
          <a:lstStyle>
            <a:lvl1pPr marL="0" indent="0">
              <a:buNone/>
              <a:defRPr sz="2024" b="1"/>
            </a:lvl1pPr>
            <a:lvl2pPr marL="380931" indent="0">
              <a:buNone/>
              <a:defRPr sz="1650" b="1"/>
            </a:lvl2pPr>
            <a:lvl3pPr marL="761861" indent="0">
              <a:buNone/>
              <a:defRPr sz="1500" b="1"/>
            </a:lvl3pPr>
            <a:lvl4pPr marL="1142792" indent="0">
              <a:buNone/>
              <a:defRPr sz="1350" b="1"/>
            </a:lvl4pPr>
            <a:lvl5pPr marL="1523722" indent="0">
              <a:buNone/>
              <a:defRPr sz="1350" b="1"/>
            </a:lvl5pPr>
            <a:lvl6pPr marL="1904653" indent="0">
              <a:buNone/>
              <a:defRPr sz="1350" b="1"/>
            </a:lvl6pPr>
            <a:lvl7pPr marL="2285584" indent="0">
              <a:buNone/>
              <a:defRPr sz="1350" b="1"/>
            </a:lvl7pPr>
            <a:lvl8pPr marL="2666513" indent="0">
              <a:buNone/>
              <a:defRPr sz="1350" b="1"/>
            </a:lvl8pPr>
            <a:lvl9pPr marL="3047445" indent="0">
              <a:buNone/>
              <a:defRPr sz="135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8000" y="2417031"/>
            <a:ext cx="4489098" cy="4391235"/>
          </a:xfrm>
        </p:spPr>
        <p:txBody>
          <a:bodyPr/>
          <a:lstStyle>
            <a:lvl1pPr>
              <a:defRPr sz="2024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5161141" y="1706036"/>
            <a:ext cx="4490861" cy="710995"/>
          </a:xfrm>
        </p:spPr>
        <p:txBody>
          <a:bodyPr anchor="b"/>
          <a:lstStyle>
            <a:lvl1pPr marL="0" indent="0">
              <a:buNone/>
              <a:defRPr sz="2024" b="1"/>
            </a:lvl1pPr>
            <a:lvl2pPr marL="380931" indent="0">
              <a:buNone/>
              <a:defRPr sz="1650" b="1"/>
            </a:lvl2pPr>
            <a:lvl3pPr marL="761861" indent="0">
              <a:buNone/>
              <a:defRPr sz="1500" b="1"/>
            </a:lvl3pPr>
            <a:lvl4pPr marL="1142792" indent="0">
              <a:buNone/>
              <a:defRPr sz="1350" b="1"/>
            </a:lvl4pPr>
            <a:lvl5pPr marL="1523722" indent="0">
              <a:buNone/>
              <a:defRPr sz="1350" b="1"/>
            </a:lvl5pPr>
            <a:lvl6pPr marL="1904653" indent="0">
              <a:buNone/>
              <a:defRPr sz="1350" b="1"/>
            </a:lvl6pPr>
            <a:lvl7pPr marL="2285584" indent="0">
              <a:buNone/>
              <a:defRPr sz="1350" b="1"/>
            </a:lvl7pPr>
            <a:lvl8pPr marL="2666513" indent="0">
              <a:buNone/>
              <a:defRPr sz="1350" b="1"/>
            </a:lvl8pPr>
            <a:lvl9pPr marL="3047445" indent="0">
              <a:buNone/>
              <a:defRPr sz="135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161141" y="2417031"/>
            <a:ext cx="4490861" cy="4391235"/>
          </a:xfrm>
        </p:spPr>
        <p:txBody>
          <a:bodyPr/>
          <a:lstStyle>
            <a:lvl1pPr>
              <a:defRPr sz="2024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3BD68-A3A7-405D-9918-7D6E5D8B725B}" type="datetime4">
              <a:rPr lang="nl-NL" smtClean="0"/>
              <a:t>24 mei 2016</a:t>
            </a:fld>
            <a:endParaRPr lang="en-GB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079FB-1249-4E02-A78C-A6538386E2A0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2575518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9C7B5-978E-4453-91A4-444C69B2B1C5}" type="datetime4">
              <a:rPr lang="nl-NL" smtClean="0"/>
              <a:t>24 mei 2016</a:t>
            </a:fld>
            <a:endParaRPr lang="en-GB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E6CC7-B7D3-48A1-B0FB-939128E182C5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33863547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001" y="303452"/>
            <a:ext cx="3342570" cy="1291436"/>
          </a:xfrm>
        </p:spPr>
        <p:txBody>
          <a:bodyPr anchor="b"/>
          <a:lstStyle>
            <a:lvl1pPr algn="l">
              <a:defRPr sz="1650" b="1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72278" y="303454"/>
            <a:ext cx="5679722" cy="6504814"/>
          </a:xfrm>
        </p:spPr>
        <p:txBody>
          <a:bodyPr/>
          <a:lstStyle>
            <a:lvl1pPr>
              <a:defRPr sz="2699"/>
            </a:lvl1pPr>
            <a:lvl2pPr>
              <a:defRPr sz="2324"/>
            </a:lvl2pPr>
            <a:lvl3pPr>
              <a:defRPr sz="2024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08001" y="1594890"/>
            <a:ext cx="3342570" cy="5213378"/>
          </a:xfrm>
        </p:spPr>
        <p:txBody>
          <a:bodyPr/>
          <a:lstStyle>
            <a:lvl1pPr marL="0" indent="0">
              <a:buNone/>
              <a:defRPr sz="1200"/>
            </a:lvl1pPr>
            <a:lvl2pPr marL="380931" indent="0">
              <a:buNone/>
              <a:defRPr sz="975"/>
            </a:lvl2pPr>
            <a:lvl3pPr marL="761861" indent="0">
              <a:buNone/>
              <a:defRPr sz="825"/>
            </a:lvl3pPr>
            <a:lvl4pPr marL="1142792" indent="0">
              <a:buNone/>
              <a:defRPr sz="750"/>
            </a:lvl4pPr>
            <a:lvl5pPr marL="1523722" indent="0">
              <a:buNone/>
              <a:defRPr sz="750"/>
            </a:lvl5pPr>
            <a:lvl6pPr marL="1904653" indent="0">
              <a:buNone/>
              <a:defRPr sz="750"/>
            </a:lvl6pPr>
            <a:lvl7pPr marL="2285584" indent="0">
              <a:buNone/>
              <a:defRPr sz="750"/>
            </a:lvl7pPr>
            <a:lvl8pPr marL="2666513" indent="0">
              <a:buNone/>
              <a:defRPr sz="750"/>
            </a:lvl8pPr>
            <a:lvl9pPr marL="3047445" indent="0">
              <a:buNone/>
              <a:defRPr sz="75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BD2CF-D885-4DD5-9721-628185D112FC}" type="datetime4">
              <a:rPr lang="nl-NL" smtClean="0"/>
              <a:t>24 mei 2016</a:t>
            </a:fld>
            <a:endParaRPr lang="en-GB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6FA1A-8CC8-497E-8333-5EE8F237BD4A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1585630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AAF12-F116-4A1C-B02D-CB152E6C5D31}" type="datetime4">
              <a:rPr lang="nl-NL" smtClean="0"/>
              <a:t>24 mei 2016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B025C-4B3E-4D3E-B7E9-054142FDF96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1574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1431" y="5335112"/>
            <a:ext cx="6096000" cy="629840"/>
          </a:xfrm>
        </p:spPr>
        <p:txBody>
          <a:bodyPr anchor="b"/>
          <a:lstStyle>
            <a:lvl1pPr algn="l">
              <a:defRPr sz="1650" b="1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991431" y="681004"/>
            <a:ext cx="6096000" cy="4572953"/>
          </a:xfrm>
        </p:spPr>
        <p:txBody>
          <a:bodyPr rtlCol="0">
            <a:normAutofit/>
          </a:bodyPr>
          <a:lstStyle>
            <a:lvl1pPr marL="0" indent="0">
              <a:buNone/>
              <a:defRPr sz="2699"/>
            </a:lvl1pPr>
            <a:lvl2pPr marL="380931" indent="0">
              <a:buNone/>
              <a:defRPr sz="2324"/>
            </a:lvl2pPr>
            <a:lvl3pPr marL="761861" indent="0">
              <a:buNone/>
              <a:defRPr sz="2024"/>
            </a:lvl3pPr>
            <a:lvl4pPr marL="1142792" indent="0">
              <a:buNone/>
              <a:defRPr sz="1650"/>
            </a:lvl4pPr>
            <a:lvl5pPr marL="1523722" indent="0">
              <a:buNone/>
              <a:defRPr sz="1650"/>
            </a:lvl5pPr>
            <a:lvl6pPr marL="1904653" indent="0">
              <a:buNone/>
              <a:defRPr sz="1650"/>
            </a:lvl6pPr>
            <a:lvl7pPr marL="2285584" indent="0">
              <a:buNone/>
              <a:defRPr sz="1650"/>
            </a:lvl7pPr>
            <a:lvl8pPr marL="2666513" indent="0">
              <a:buNone/>
              <a:defRPr sz="1650"/>
            </a:lvl8pPr>
            <a:lvl9pPr marL="3047445" indent="0">
              <a:buNone/>
              <a:defRPr sz="1650"/>
            </a:lvl9pPr>
          </a:lstStyle>
          <a:p>
            <a:pPr lvl="0"/>
            <a:endParaRPr lang="en-GB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991431" y="5964952"/>
            <a:ext cx="6096000" cy="894477"/>
          </a:xfrm>
        </p:spPr>
        <p:txBody>
          <a:bodyPr/>
          <a:lstStyle>
            <a:lvl1pPr marL="0" indent="0">
              <a:buNone/>
              <a:defRPr sz="1200"/>
            </a:lvl1pPr>
            <a:lvl2pPr marL="380931" indent="0">
              <a:buNone/>
              <a:defRPr sz="975"/>
            </a:lvl2pPr>
            <a:lvl3pPr marL="761861" indent="0">
              <a:buNone/>
              <a:defRPr sz="825"/>
            </a:lvl3pPr>
            <a:lvl4pPr marL="1142792" indent="0">
              <a:buNone/>
              <a:defRPr sz="750"/>
            </a:lvl4pPr>
            <a:lvl5pPr marL="1523722" indent="0">
              <a:buNone/>
              <a:defRPr sz="750"/>
            </a:lvl5pPr>
            <a:lvl6pPr marL="1904653" indent="0">
              <a:buNone/>
              <a:defRPr sz="750"/>
            </a:lvl6pPr>
            <a:lvl7pPr marL="2285584" indent="0">
              <a:buNone/>
              <a:defRPr sz="750"/>
            </a:lvl7pPr>
            <a:lvl8pPr marL="2666513" indent="0">
              <a:buNone/>
              <a:defRPr sz="750"/>
            </a:lvl8pPr>
            <a:lvl9pPr marL="3047445" indent="0">
              <a:buNone/>
              <a:defRPr sz="75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962D8-4721-4D5F-800A-9AB3F009CF84}" type="datetime4">
              <a:rPr lang="nl-NL" smtClean="0"/>
              <a:t>24 mei 2016</a:t>
            </a:fld>
            <a:endParaRPr lang="en-GB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BAB9D-EA38-45C9-B456-8A97D229DBF3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34647882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94AD7-0B8C-44D2-B1CB-409145EC396D}" type="datetime4">
              <a:rPr lang="nl-NL" smtClean="0"/>
              <a:t>24 mei 2016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742BA-6498-4372-B38C-5F889086CACC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26291327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184444" y="338737"/>
            <a:ext cx="2540000" cy="7228159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564445" y="338737"/>
            <a:ext cx="7450667" cy="7228159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530AD-F5C1-44BB-B9EF-3CC3C0F504F9}" type="datetime4">
              <a:rPr lang="nl-NL" smtClean="0"/>
              <a:t>24 mei 2016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FB06C-8717-4D81-ADF3-A68ABE27C7CA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3018873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189BD-C39A-4438-8403-D1178F73102A}" type="datetime4">
              <a:rPr lang="nl-NL" smtClean="0"/>
              <a:t>24 mei 2016</a:t>
            </a:fld>
            <a:endParaRPr lang="en-GB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D7679-5073-4E5E-894A-57AC28616F43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3373501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en vier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2632076" y="498476"/>
            <a:ext cx="7019925" cy="801688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1020763" y="2093914"/>
            <a:ext cx="4257675" cy="235743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5430838" y="2093914"/>
            <a:ext cx="4257675" cy="235743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1020763" y="4603750"/>
            <a:ext cx="4257675" cy="23590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430838" y="4603750"/>
            <a:ext cx="4257675" cy="23590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DB5A2-4191-4BDE-B245-2203187768D5}" type="datetime4">
              <a:rPr lang="nl-NL" smtClean="0"/>
              <a:t>24 mei 2016</a:t>
            </a:fld>
            <a:endParaRPr lang="en-GB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ED57A-4623-45C5-B75C-ECC280869C9F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17466233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itel 1"/>
          <p:cNvSpPr>
            <a:spLocks/>
          </p:cNvSpPr>
          <p:nvPr/>
        </p:nvSpPr>
        <p:spPr bwMode="auto">
          <a:xfrm>
            <a:off x="1263650" y="1219200"/>
            <a:ext cx="8424863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608" tIns="50804" rIns="101608" bIns="50804"/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4500"/>
              </a:lnSpc>
              <a:defRPr/>
            </a:pPr>
            <a:endParaRPr lang="nl-NL" altLang="nl-NL" sz="4000" b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1756" name="Tijdelijke aanduiding voor tekst 2"/>
          <p:cNvSpPr>
            <a:spLocks noGrp="1"/>
          </p:cNvSpPr>
          <p:nvPr>
            <p:ph type="subTitle" idx="1"/>
          </p:nvPr>
        </p:nvSpPr>
        <p:spPr>
          <a:xfrm>
            <a:off x="1327150" y="3249613"/>
            <a:ext cx="8393113" cy="1136650"/>
          </a:xfrm>
        </p:spPr>
        <p:txBody>
          <a:bodyPr/>
          <a:lstStyle>
            <a:lvl1pPr marL="0" indent="0">
              <a:lnSpc>
                <a:spcPts val="3500"/>
              </a:lnSpc>
              <a:buFont typeface="Arial" charset="0"/>
              <a:buNone/>
              <a:defRPr sz="3000" smtClean="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nl-NL" noProof="0" smtClean="0"/>
              <a:t>Klik om het opmaakprofiel van de modelondertitel te bewerken</a:t>
            </a:r>
          </a:p>
        </p:txBody>
      </p:sp>
      <p:sp>
        <p:nvSpPr>
          <p:cNvPr id="31760" name="Tijdelijke aanduiding voor titel 1"/>
          <p:cNvSpPr>
            <a:spLocks noGrp="1"/>
          </p:cNvSpPr>
          <p:nvPr>
            <p:ph type="ctrTitle"/>
          </p:nvPr>
        </p:nvSpPr>
        <p:spPr>
          <a:xfrm>
            <a:off x="1316038" y="1209675"/>
            <a:ext cx="8188325" cy="1304925"/>
          </a:xfrm>
        </p:spPr>
        <p:txBody>
          <a:bodyPr/>
          <a:lstStyle>
            <a:lvl1pPr>
              <a:lnSpc>
                <a:spcPts val="4500"/>
              </a:lnSpc>
              <a:defRPr sz="4000" smtClean="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nl-NL" noProof="0" smtClean="0"/>
              <a:t>Klik om het opmaakprofiel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304088" y="6330950"/>
            <a:ext cx="2370137" cy="52863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 defTabSz="1016000" fontAlgn="base">
              <a:spcBef>
                <a:spcPct val="0"/>
              </a:spcBef>
              <a:spcAft>
                <a:spcPct val="0"/>
              </a:spcAft>
              <a:defRPr sz="1200"/>
            </a:lvl1pPr>
          </a:lstStyle>
          <a:p>
            <a:pPr>
              <a:defRPr/>
            </a:pPr>
            <a:fld id="{B6E8BAC3-E39A-40D9-A74B-4FBA2FC28502}" type="datetime4">
              <a:rPr lang="nl-NL" smtClean="0"/>
              <a:t>24 mei 2016</a:t>
            </a:fld>
            <a:endParaRPr lang="en-GB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471863" y="6940550"/>
            <a:ext cx="3216275" cy="528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281863" y="6940550"/>
            <a:ext cx="2370137" cy="5286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A71B4B-FB5B-431B-BFF7-AE29896EA683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23929863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38BBE-F023-4A51-B66B-0DBC68FBE55E}" type="datetime4">
              <a:rPr lang="nl-NL" smtClean="0"/>
              <a:t>24 mei 2016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482BF-31CC-499F-BC99-61F50AF1BE52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25458466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2570" y="4897577"/>
            <a:ext cx="8636000" cy="1513732"/>
          </a:xfrm>
        </p:spPr>
        <p:txBody>
          <a:bodyPr/>
          <a:lstStyle>
            <a:lvl1pPr algn="l">
              <a:defRPr sz="4400" b="1" cap="all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02570" y="3230355"/>
            <a:ext cx="8636000" cy="166722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80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608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41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21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02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482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562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643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C2CAD-CF3C-4299-B010-64933A76DEBA}" type="datetime4">
              <a:rPr lang="nl-NL" smtClean="0"/>
              <a:t>24 mei 2016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FA028-F0AB-4F4F-B0A1-DD5D202EFEAE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10921169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64445" y="1975967"/>
            <a:ext cx="4995333" cy="559092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729111" y="1975967"/>
            <a:ext cx="4995333" cy="559092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D50D0-286F-4C02-9D43-0EBC32C2E429}" type="datetime4">
              <a:rPr lang="nl-NL" smtClean="0"/>
              <a:t>24 mei 2016</a:t>
            </a:fld>
            <a:endParaRPr lang="en-GB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2B214-4E28-4C82-A0D5-C162173BCF51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36971636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000" y="305217"/>
            <a:ext cx="9144000" cy="1270265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08000" y="1706036"/>
            <a:ext cx="4489098" cy="71099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8041" indent="0">
              <a:buNone/>
              <a:defRPr sz="2200" b="1"/>
            </a:lvl2pPr>
            <a:lvl3pPr marL="1016081" indent="0">
              <a:buNone/>
              <a:defRPr sz="2000" b="1"/>
            </a:lvl3pPr>
            <a:lvl4pPr marL="1524122" indent="0">
              <a:buNone/>
              <a:defRPr sz="1800" b="1"/>
            </a:lvl4pPr>
            <a:lvl5pPr marL="2032163" indent="0">
              <a:buNone/>
              <a:defRPr sz="1800" b="1"/>
            </a:lvl5pPr>
            <a:lvl6pPr marL="2540203" indent="0">
              <a:buNone/>
              <a:defRPr sz="1800" b="1"/>
            </a:lvl6pPr>
            <a:lvl7pPr marL="3048244" indent="0">
              <a:buNone/>
              <a:defRPr sz="1800" b="1"/>
            </a:lvl7pPr>
            <a:lvl8pPr marL="3556284" indent="0">
              <a:buNone/>
              <a:defRPr sz="1800" b="1"/>
            </a:lvl8pPr>
            <a:lvl9pPr marL="4064325" indent="0">
              <a:buNone/>
              <a:defRPr sz="18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8000" y="2417031"/>
            <a:ext cx="4489098" cy="4391235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5161140" y="1706036"/>
            <a:ext cx="4490861" cy="71099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8041" indent="0">
              <a:buNone/>
              <a:defRPr sz="2200" b="1"/>
            </a:lvl2pPr>
            <a:lvl3pPr marL="1016081" indent="0">
              <a:buNone/>
              <a:defRPr sz="2000" b="1"/>
            </a:lvl3pPr>
            <a:lvl4pPr marL="1524122" indent="0">
              <a:buNone/>
              <a:defRPr sz="1800" b="1"/>
            </a:lvl4pPr>
            <a:lvl5pPr marL="2032163" indent="0">
              <a:buNone/>
              <a:defRPr sz="1800" b="1"/>
            </a:lvl5pPr>
            <a:lvl6pPr marL="2540203" indent="0">
              <a:buNone/>
              <a:defRPr sz="1800" b="1"/>
            </a:lvl6pPr>
            <a:lvl7pPr marL="3048244" indent="0">
              <a:buNone/>
              <a:defRPr sz="1800" b="1"/>
            </a:lvl7pPr>
            <a:lvl8pPr marL="3556284" indent="0">
              <a:buNone/>
              <a:defRPr sz="1800" b="1"/>
            </a:lvl8pPr>
            <a:lvl9pPr marL="4064325" indent="0">
              <a:buNone/>
              <a:defRPr sz="18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161140" y="2417031"/>
            <a:ext cx="4490861" cy="4391235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25166-813D-45A0-8B54-3627FAE68162}" type="datetime4">
              <a:rPr lang="nl-NL" smtClean="0"/>
              <a:t>24 mei 2016</a:t>
            </a:fld>
            <a:endParaRPr lang="en-GB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37DB2-112D-4B91-87AE-96899EB31F0E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3553764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2570" y="4897577"/>
            <a:ext cx="8636000" cy="1513732"/>
          </a:xfrm>
        </p:spPr>
        <p:txBody>
          <a:bodyPr/>
          <a:lstStyle>
            <a:lvl1pPr algn="l">
              <a:defRPr sz="4400" b="1" cap="all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02570" y="3230355"/>
            <a:ext cx="8636000" cy="166722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80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608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41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21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02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482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562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643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E92A2-B655-4B87-A1D7-7AA363ADD3FD}" type="datetime4">
              <a:rPr lang="nl-NL" smtClean="0"/>
              <a:t>24 mei 2016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D337C-E28B-44B4-B4E6-A49577997FF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1813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C6644-7A87-4DFD-A079-A988A23A5B17}" type="datetime4">
              <a:rPr lang="nl-NL" smtClean="0"/>
              <a:t>24 mei 2016</a:t>
            </a:fld>
            <a:endParaRPr lang="en-GB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4DBC0-BA23-47D7-A215-39A009089FB9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14245010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001" y="303452"/>
            <a:ext cx="3342570" cy="129143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72278" y="303453"/>
            <a:ext cx="5679722" cy="6504814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08001" y="1594889"/>
            <a:ext cx="3342570" cy="5213378"/>
          </a:xfrm>
        </p:spPr>
        <p:txBody>
          <a:bodyPr/>
          <a:lstStyle>
            <a:lvl1pPr marL="0" indent="0">
              <a:buNone/>
              <a:defRPr sz="1600"/>
            </a:lvl1pPr>
            <a:lvl2pPr marL="508041" indent="0">
              <a:buNone/>
              <a:defRPr sz="1300"/>
            </a:lvl2pPr>
            <a:lvl3pPr marL="1016081" indent="0">
              <a:buNone/>
              <a:defRPr sz="1100"/>
            </a:lvl3pPr>
            <a:lvl4pPr marL="1524122" indent="0">
              <a:buNone/>
              <a:defRPr sz="1000"/>
            </a:lvl4pPr>
            <a:lvl5pPr marL="2032163" indent="0">
              <a:buNone/>
              <a:defRPr sz="1000"/>
            </a:lvl5pPr>
            <a:lvl6pPr marL="2540203" indent="0">
              <a:buNone/>
              <a:defRPr sz="1000"/>
            </a:lvl6pPr>
            <a:lvl7pPr marL="3048244" indent="0">
              <a:buNone/>
              <a:defRPr sz="1000"/>
            </a:lvl7pPr>
            <a:lvl8pPr marL="3556284" indent="0">
              <a:buNone/>
              <a:defRPr sz="1000"/>
            </a:lvl8pPr>
            <a:lvl9pPr marL="4064325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61119-09CA-4525-8BBD-9C9793CD89B2}" type="datetime4">
              <a:rPr lang="nl-NL" smtClean="0"/>
              <a:t>24 mei 2016</a:t>
            </a:fld>
            <a:endParaRPr lang="en-GB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3149-7C25-4E77-A39D-F82071D4D119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40886104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1431" y="5335112"/>
            <a:ext cx="6096000" cy="6298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991431" y="681003"/>
            <a:ext cx="6096000" cy="4572953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08041" indent="0">
              <a:buNone/>
              <a:defRPr sz="3100"/>
            </a:lvl2pPr>
            <a:lvl3pPr marL="1016081" indent="0">
              <a:buNone/>
              <a:defRPr sz="2700"/>
            </a:lvl3pPr>
            <a:lvl4pPr marL="1524122" indent="0">
              <a:buNone/>
              <a:defRPr sz="2200"/>
            </a:lvl4pPr>
            <a:lvl5pPr marL="2032163" indent="0">
              <a:buNone/>
              <a:defRPr sz="2200"/>
            </a:lvl5pPr>
            <a:lvl6pPr marL="2540203" indent="0">
              <a:buNone/>
              <a:defRPr sz="2200"/>
            </a:lvl6pPr>
            <a:lvl7pPr marL="3048244" indent="0">
              <a:buNone/>
              <a:defRPr sz="2200"/>
            </a:lvl7pPr>
            <a:lvl8pPr marL="3556284" indent="0">
              <a:buNone/>
              <a:defRPr sz="2200"/>
            </a:lvl8pPr>
            <a:lvl9pPr marL="4064325" indent="0">
              <a:buNone/>
              <a:defRPr sz="2200"/>
            </a:lvl9pPr>
          </a:lstStyle>
          <a:p>
            <a:pPr lvl="0"/>
            <a:endParaRPr lang="en-GB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991431" y="5964952"/>
            <a:ext cx="6096000" cy="894477"/>
          </a:xfrm>
        </p:spPr>
        <p:txBody>
          <a:bodyPr/>
          <a:lstStyle>
            <a:lvl1pPr marL="0" indent="0">
              <a:buNone/>
              <a:defRPr sz="1600"/>
            </a:lvl1pPr>
            <a:lvl2pPr marL="508041" indent="0">
              <a:buNone/>
              <a:defRPr sz="1300"/>
            </a:lvl2pPr>
            <a:lvl3pPr marL="1016081" indent="0">
              <a:buNone/>
              <a:defRPr sz="1100"/>
            </a:lvl3pPr>
            <a:lvl4pPr marL="1524122" indent="0">
              <a:buNone/>
              <a:defRPr sz="1000"/>
            </a:lvl4pPr>
            <a:lvl5pPr marL="2032163" indent="0">
              <a:buNone/>
              <a:defRPr sz="1000"/>
            </a:lvl5pPr>
            <a:lvl6pPr marL="2540203" indent="0">
              <a:buNone/>
              <a:defRPr sz="1000"/>
            </a:lvl6pPr>
            <a:lvl7pPr marL="3048244" indent="0">
              <a:buNone/>
              <a:defRPr sz="1000"/>
            </a:lvl7pPr>
            <a:lvl8pPr marL="3556284" indent="0">
              <a:buNone/>
              <a:defRPr sz="1000"/>
            </a:lvl8pPr>
            <a:lvl9pPr marL="4064325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AEF47-C24B-42FB-A889-42F2C8B82C5D}" type="datetime4">
              <a:rPr lang="nl-NL" smtClean="0"/>
              <a:t>24 mei 2016</a:t>
            </a:fld>
            <a:endParaRPr lang="en-GB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62052-EBEB-4355-B08E-88AB3989236B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29733722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C34CC-4781-492E-8BEA-BA15BC00AE35}" type="datetime4">
              <a:rPr lang="nl-NL" smtClean="0"/>
              <a:t>24 mei 2016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8CD52-92C8-4844-868B-5E4D2D5A0FC8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27267982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184444" y="338737"/>
            <a:ext cx="2540000" cy="7228159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564444" y="338737"/>
            <a:ext cx="7450667" cy="7228159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507AC-682A-4AFB-A846-860F03F63232}" type="datetime4">
              <a:rPr lang="nl-NL" smtClean="0"/>
              <a:t>24 mei 2016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7DE7C-6DB4-4D16-9329-70B47AD48A6C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42128165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B76B6-BBAB-48B6-B654-41AE89549D8F}" type="datetime4">
              <a:rPr lang="nl-NL" smtClean="0"/>
              <a:t>24 mei 2016</a:t>
            </a:fld>
            <a:endParaRPr lang="en-GB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AC70C-8224-44C8-9A9E-BE0B48E2B709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25346044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en vier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2632075" y="498475"/>
            <a:ext cx="7019925" cy="801688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1020763" y="2093913"/>
            <a:ext cx="4257675" cy="235743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5430838" y="2093913"/>
            <a:ext cx="4257675" cy="235743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1020763" y="4603750"/>
            <a:ext cx="4257675" cy="23590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430838" y="4603750"/>
            <a:ext cx="4257675" cy="23590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CC3C1-AF6D-4991-9E44-1C28859B6344}" type="datetime4">
              <a:rPr lang="nl-NL" smtClean="0"/>
              <a:t>24 mei 2016</a:t>
            </a:fld>
            <a:endParaRPr lang="en-GB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4B447-BF53-41FE-8F7A-738C0C956528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3629701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itel 1"/>
          <p:cNvSpPr>
            <a:spLocks/>
          </p:cNvSpPr>
          <p:nvPr/>
        </p:nvSpPr>
        <p:spPr bwMode="auto">
          <a:xfrm>
            <a:off x="1263650" y="1219200"/>
            <a:ext cx="8424863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608" tIns="50804" rIns="101608" bIns="50804"/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4500"/>
              </a:lnSpc>
              <a:defRPr/>
            </a:pPr>
            <a:endParaRPr lang="nl-NL" altLang="nl-NL" sz="4000" b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1756" name="Tijdelijke aanduiding voor tekst 2"/>
          <p:cNvSpPr>
            <a:spLocks noGrp="1"/>
          </p:cNvSpPr>
          <p:nvPr>
            <p:ph type="subTitle" idx="1"/>
          </p:nvPr>
        </p:nvSpPr>
        <p:spPr>
          <a:xfrm>
            <a:off x="1327150" y="3249613"/>
            <a:ext cx="8393113" cy="1136650"/>
          </a:xfrm>
        </p:spPr>
        <p:txBody>
          <a:bodyPr/>
          <a:lstStyle>
            <a:lvl1pPr marL="0" indent="0">
              <a:lnSpc>
                <a:spcPts val="3500"/>
              </a:lnSpc>
              <a:buFont typeface="Arial" charset="0"/>
              <a:buNone/>
              <a:defRPr sz="3000" smtClean="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nl-NL" noProof="0" smtClean="0"/>
              <a:t>Klik om het opmaakprofiel van de modelondertitel te bewerken</a:t>
            </a:r>
          </a:p>
        </p:txBody>
      </p:sp>
      <p:sp>
        <p:nvSpPr>
          <p:cNvPr id="31760" name="Tijdelijke aanduiding voor titel 1"/>
          <p:cNvSpPr>
            <a:spLocks noGrp="1"/>
          </p:cNvSpPr>
          <p:nvPr>
            <p:ph type="ctrTitle"/>
          </p:nvPr>
        </p:nvSpPr>
        <p:spPr>
          <a:xfrm>
            <a:off x="1316038" y="1209675"/>
            <a:ext cx="8188325" cy="1304925"/>
          </a:xfrm>
        </p:spPr>
        <p:txBody>
          <a:bodyPr/>
          <a:lstStyle>
            <a:lvl1pPr>
              <a:lnSpc>
                <a:spcPts val="4500"/>
              </a:lnSpc>
              <a:defRPr sz="4000" smtClean="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nl-NL" noProof="0" smtClean="0"/>
              <a:t>Klik om het opmaakprofiel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304088" y="6330950"/>
            <a:ext cx="2370137" cy="52863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 defTabSz="1016000" fontAlgn="base">
              <a:spcBef>
                <a:spcPct val="0"/>
              </a:spcBef>
              <a:spcAft>
                <a:spcPct val="0"/>
              </a:spcAft>
              <a:defRPr sz="1200"/>
            </a:lvl1pPr>
          </a:lstStyle>
          <a:p>
            <a:pPr>
              <a:defRPr/>
            </a:pPr>
            <a:fld id="{8B236B27-B9A9-4566-99BB-2E9E228BB1BD}" type="datetime4">
              <a:rPr lang="nl-NL" smtClean="0"/>
              <a:t>24 mei 2016</a:t>
            </a:fld>
            <a:endParaRPr lang="en-GB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471863" y="6940550"/>
            <a:ext cx="3216275" cy="528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281863" y="6940550"/>
            <a:ext cx="2370137" cy="528638"/>
          </a:xfrm>
        </p:spPr>
        <p:txBody>
          <a:bodyPr/>
          <a:lstStyle>
            <a:lvl1pPr>
              <a:defRPr/>
            </a:lvl1pPr>
          </a:lstStyle>
          <a:p>
            <a:fld id="{407A9C33-ACA4-4BE0-B055-5820DF43EF5A}" type="slidenum">
              <a:rPr lang="en-GB" altLang="nl-NL"/>
              <a:pPr/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10155677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67FF1-BCBB-4812-956D-B2995CDC4891}" type="datetime4">
              <a:rPr lang="nl-NL" smtClean="0"/>
              <a:t>24 mei 2016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A5278-B4B3-4327-9B12-3E92D7D7EDF7}" type="slidenum">
              <a:rPr lang="en-GB" altLang="nl-NL"/>
              <a:pPr/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22113102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2570" y="4897577"/>
            <a:ext cx="8636000" cy="1513732"/>
          </a:xfrm>
        </p:spPr>
        <p:txBody>
          <a:bodyPr/>
          <a:lstStyle>
            <a:lvl1pPr algn="l">
              <a:defRPr sz="4400" b="1" cap="all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02570" y="3230355"/>
            <a:ext cx="8636000" cy="166722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80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608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41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21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02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482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562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643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9F889-AD17-4C87-A1A9-12B9FB3D2ADD}" type="datetime4">
              <a:rPr lang="nl-NL" smtClean="0"/>
              <a:t>24 mei 2016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11D66-F0C0-4D14-9334-853816C1BDA1}" type="slidenum">
              <a:rPr lang="en-GB" altLang="nl-NL"/>
              <a:pPr/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497048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64445" y="1975967"/>
            <a:ext cx="4995333" cy="559092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729111" y="1975967"/>
            <a:ext cx="4995333" cy="559092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2E2BB-20BE-4E3A-8989-5AF381FF559D}" type="datetime4">
              <a:rPr lang="nl-NL" smtClean="0"/>
              <a:t>24 mei 2016</a:t>
            </a:fld>
            <a:endParaRPr lang="en-GB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1FB4B-067E-4BB5-980D-FEA4BA4B0E9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4846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64445" y="1975967"/>
            <a:ext cx="4995333" cy="559092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729111" y="1975967"/>
            <a:ext cx="4995333" cy="559092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B1CBB-C9A6-46F2-9F8A-E63A1E2E36BA}" type="datetime4">
              <a:rPr lang="nl-NL" smtClean="0"/>
              <a:t>24 mei 2016</a:t>
            </a:fld>
            <a:endParaRPr lang="en-GB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9B40B-9BEC-4C4C-8C5E-4FC7E22CDDC1}" type="slidenum">
              <a:rPr lang="en-GB" altLang="nl-NL"/>
              <a:pPr/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6151634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000" y="305217"/>
            <a:ext cx="9144000" cy="1270265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08000" y="1706036"/>
            <a:ext cx="4489098" cy="71099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8041" indent="0">
              <a:buNone/>
              <a:defRPr sz="2200" b="1"/>
            </a:lvl2pPr>
            <a:lvl3pPr marL="1016081" indent="0">
              <a:buNone/>
              <a:defRPr sz="2000" b="1"/>
            </a:lvl3pPr>
            <a:lvl4pPr marL="1524122" indent="0">
              <a:buNone/>
              <a:defRPr sz="1800" b="1"/>
            </a:lvl4pPr>
            <a:lvl5pPr marL="2032163" indent="0">
              <a:buNone/>
              <a:defRPr sz="1800" b="1"/>
            </a:lvl5pPr>
            <a:lvl6pPr marL="2540203" indent="0">
              <a:buNone/>
              <a:defRPr sz="1800" b="1"/>
            </a:lvl6pPr>
            <a:lvl7pPr marL="3048244" indent="0">
              <a:buNone/>
              <a:defRPr sz="1800" b="1"/>
            </a:lvl7pPr>
            <a:lvl8pPr marL="3556284" indent="0">
              <a:buNone/>
              <a:defRPr sz="1800" b="1"/>
            </a:lvl8pPr>
            <a:lvl9pPr marL="4064325" indent="0">
              <a:buNone/>
              <a:defRPr sz="18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8000" y="2417031"/>
            <a:ext cx="4489098" cy="4391235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5161140" y="1706036"/>
            <a:ext cx="4490861" cy="71099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8041" indent="0">
              <a:buNone/>
              <a:defRPr sz="2200" b="1"/>
            </a:lvl2pPr>
            <a:lvl3pPr marL="1016081" indent="0">
              <a:buNone/>
              <a:defRPr sz="2000" b="1"/>
            </a:lvl3pPr>
            <a:lvl4pPr marL="1524122" indent="0">
              <a:buNone/>
              <a:defRPr sz="1800" b="1"/>
            </a:lvl4pPr>
            <a:lvl5pPr marL="2032163" indent="0">
              <a:buNone/>
              <a:defRPr sz="1800" b="1"/>
            </a:lvl5pPr>
            <a:lvl6pPr marL="2540203" indent="0">
              <a:buNone/>
              <a:defRPr sz="1800" b="1"/>
            </a:lvl6pPr>
            <a:lvl7pPr marL="3048244" indent="0">
              <a:buNone/>
              <a:defRPr sz="1800" b="1"/>
            </a:lvl7pPr>
            <a:lvl8pPr marL="3556284" indent="0">
              <a:buNone/>
              <a:defRPr sz="1800" b="1"/>
            </a:lvl8pPr>
            <a:lvl9pPr marL="4064325" indent="0">
              <a:buNone/>
              <a:defRPr sz="18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161140" y="2417031"/>
            <a:ext cx="4490861" cy="4391235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80EAE-B85E-40E0-B727-3FD5FD3F1389}" type="datetime4">
              <a:rPr lang="nl-NL" smtClean="0"/>
              <a:t>24 mei 2016</a:t>
            </a:fld>
            <a:endParaRPr lang="en-GB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E8452F-EEDF-47BC-B215-A2444B98872D}" type="slidenum">
              <a:rPr lang="en-GB" altLang="nl-NL"/>
              <a:pPr/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42794819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34D9D-AAE3-4F85-9B6A-F52627F47693}" type="datetime4">
              <a:rPr lang="nl-NL" smtClean="0"/>
              <a:t>24 mei 2016</a:t>
            </a:fld>
            <a:endParaRPr lang="en-GB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ED2FC3-0B6A-452A-8D1F-45353AE8B015}" type="slidenum">
              <a:rPr lang="en-GB" altLang="nl-NL"/>
              <a:pPr/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8441838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001" y="303452"/>
            <a:ext cx="3342570" cy="129143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72278" y="303453"/>
            <a:ext cx="5679722" cy="6504814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08001" y="1594889"/>
            <a:ext cx="3342570" cy="5213378"/>
          </a:xfrm>
        </p:spPr>
        <p:txBody>
          <a:bodyPr/>
          <a:lstStyle>
            <a:lvl1pPr marL="0" indent="0">
              <a:buNone/>
              <a:defRPr sz="1600"/>
            </a:lvl1pPr>
            <a:lvl2pPr marL="508041" indent="0">
              <a:buNone/>
              <a:defRPr sz="1300"/>
            </a:lvl2pPr>
            <a:lvl3pPr marL="1016081" indent="0">
              <a:buNone/>
              <a:defRPr sz="1100"/>
            </a:lvl3pPr>
            <a:lvl4pPr marL="1524122" indent="0">
              <a:buNone/>
              <a:defRPr sz="1000"/>
            </a:lvl4pPr>
            <a:lvl5pPr marL="2032163" indent="0">
              <a:buNone/>
              <a:defRPr sz="1000"/>
            </a:lvl5pPr>
            <a:lvl6pPr marL="2540203" indent="0">
              <a:buNone/>
              <a:defRPr sz="1000"/>
            </a:lvl6pPr>
            <a:lvl7pPr marL="3048244" indent="0">
              <a:buNone/>
              <a:defRPr sz="1000"/>
            </a:lvl7pPr>
            <a:lvl8pPr marL="3556284" indent="0">
              <a:buNone/>
              <a:defRPr sz="1000"/>
            </a:lvl8pPr>
            <a:lvl9pPr marL="4064325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3A1C4-36D6-432C-B41B-1FF9E5DE9064}" type="datetime4">
              <a:rPr lang="nl-NL" smtClean="0"/>
              <a:t>24 mei 2016</a:t>
            </a:fld>
            <a:endParaRPr lang="en-GB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6226E-C0ED-42B4-966E-353DA605DD2F}" type="slidenum">
              <a:rPr lang="en-GB" altLang="nl-NL"/>
              <a:pPr/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27301910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1431" y="5335112"/>
            <a:ext cx="6096000" cy="6298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991431" y="681003"/>
            <a:ext cx="6096000" cy="4572953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08041" indent="0">
              <a:buNone/>
              <a:defRPr sz="3100"/>
            </a:lvl2pPr>
            <a:lvl3pPr marL="1016081" indent="0">
              <a:buNone/>
              <a:defRPr sz="2700"/>
            </a:lvl3pPr>
            <a:lvl4pPr marL="1524122" indent="0">
              <a:buNone/>
              <a:defRPr sz="2200"/>
            </a:lvl4pPr>
            <a:lvl5pPr marL="2032163" indent="0">
              <a:buNone/>
              <a:defRPr sz="2200"/>
            </a:lvl5pPr>
            <a:lvl6pPr marL="2540203" indent="0">
              <a:buNone/>
              <a:defRPr sz="2200"/>
            </a:lvl6pPr>
            <a:lvl7pPr marL="3048244" indent="0">
              <a:buNone/>
              <a:defRPr sz="2200"/>
            </a:lvl7pPr>
            <a:lvl8pPr marL="3556284" indent="0">
              <a:buNone/>
              <a:defRPr sz="2200"/>
            </a:lvl8pPr>
            <a:lvl9pPr marL="4064325" indent="0">
              <a:buNone/>
              <a:defRPr sz="2200"/>
            </a:lvl9pPr>
          </a:lstStyle>
          <a:p>
            <a:pPr lvl="0"/>
            <a:endParaRPr lang="en-GB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991431" y="5964952"/>
            <a:ext cx="6096000" cy="894477"/>
          </a:xfrm>
        </p:spPr>
        <p:txBody>
          <a:bodyPr/>
          <a:lstStyle>
            <a:lvl1pPr marL="0" indent="0">
              <a:buNone/>
              <a:defRPr sz="1600"/>
            </a:lvl1pPr>
            <a:lvl2pPr marL="508041" indent="0">
              <a:buNone/>
              <a:defRPr sz="1300"/>
            </a:lvl2pPr>
            <a:lvl3pPr marL="1016081" indent="0">
              <a:buNone/>
              <a:defRPr sz="1100"/>
            </a:lvl3pPr>
            <a:lvl4pPr marL="1524122" indent="0">
              <a:buNone/>
              <a:defRPr sz="1000"/>
            </a:lvl4pPr>
            <a:lvl5pPr marL="2032163" indent="0">
              <a:buNone/>
              <a:defRPr sz="1000"/>
            </a:lvl5pPr>
            <a:lvl6pPr marL="2540203" indent="0">
              <a:buNone/>
              <a:defRPr sz="1000"/>
            </a:lvl6pPr>
            <a:lvl7pPr marL="3048244" indent="0">
              <a:buNone/>
              <a:defRPr sz="1000"/>
            </a:lvl7pPr>
            <a:lvl8pPr marL="3556284" indent="0">
              <a:buNone/>
              <a:defRPr sz="1000"/>
            </a:lvl8pPr>
            <a:lvl9pPr marL="4064325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A4625-56D5-4B59-8AE8-95B6489BC21A}" type="datetime4">
              <a:rPr lang="nl-NL" smtClean="0"/>
              <a:t>24 mei 2016</a:t>
            </a:fld>
            <a:endParaRPr lang="en-GB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BDC3C-38DE-42A2-8F12-4E032D8DEA93}" type="slidenum">
              <a:rPr lang="en-GB" altLang="nl-NL"/>
              <a:pPr/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34716020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63D20-7574-4C0B-A357-125571369F11}" type="datetime4">
              <a:rPr lang="nl-NL" smtClean="0"/>
              <a:t>24 mei 2016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0AE7C-13D5-42AF-A497-F4027737D761}" type="slidenum">
              <a:rPr lang="en-GB" altLang="nl-NL"/>
              <a:pPr/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2786011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184444" y="338737"/>
            <a:ext cx="2540000" cy="7228159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564444" y="338737"/>
            <a:ext cx="7450667" cy="7228159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3126F-A755-4786-B387-64289E2878AE}" type="datetime4">
              <a:rPr lang="nl-NL" smtClean="0"/>
              <a:t>24 mei 2016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31F48-1034-4FDD-9489-2588F07FF890}" type="slidenum">
              <a:rPr lang="en-GB" altLang="nl-NL"/>
              <a:pPr/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2973901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111DB-98B4-47C5-BCE8-228F1DB43E09}" type="datetime4">
              <a:rPr lang="nl-NL" smtClean="0"/>
              <a:t>24 mei 2016</a:t>
            </a:fld>
            <a:endParaRPr lang="en-GB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AB1699-7994-4FCA-A6BF-3C8F78FF5C05}" type="slidenum">
              <a:rPr lang="en-GB" altLang="nl-NL"/>
              <a:pPr/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4029371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en vier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2632075" y="498475"/>
            <a:ext cx="7019925" cy="801688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1020763" y="2093913"/>
            <a:ext cx="4257675" cy="235743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5430838" y="2093913"/>
            <a:ext cx="4257675" cy="235743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1020763" y="4603750"/>
            <a:ext cx="4257675" cy="23590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430838" y="4603750"/>
            <a:ext cx="4257675" cy="23590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46B2B-F7C9-4443-96B8-7A0162D7EB9F}" type="datetime4">
              <a:rPr lang="nl-NL" smtClean="0"/>
              <a:t>24 mei 2016</a:t>
            </a:fld>
            <a:endParaRPr lang="en-GB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058B9-B640-4081-97AA-0D5108BC3A50}" type="slidenum">
              <a:rPr lang="en-GB" altLang="nl-NL"/>
              <a:pPr/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3514660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000" y="305217"/>
            <a:ext cx="9144000" cy="1270265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08000" y="1706036"/>
            <a:ext cx="4489098" cy="71099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8041" indent="0">
              <a:buNone/>
              <a:defRPr sz="2200" b="1"/>
            </a:lvl2pPr>
            <a:lvl3pPr marL="1016081" indent="0">
              <a:buNone/>
              <a:defRPr sz="2000" b="1"/>
            </a:lvl3pPr>
            <a:lvl4pPr marL="1524122" indent="0">
              <a:buNone/>
              <a:defRPr sz="1800" b="1"/>
            </a:lvl4pPr>
            <a:lvl5pPr marL="2032163" indent="0">
              <a:buNone/>
              <a:defRPr sz="1800" b="1"/>
            </a:lvl5pPr>
            <a:lvl6pPr marL="2540203" indent="0">
              <a:buNone/>
              <a:defRPr sz="1800" b="1"/>
            </a:lvl6pPr>
            <a:lvl7pPr marL="3048244" indent="0">
              <a:buNone/>
              <a:defRPr sz="1800" b="1"/>
            </a:lvl7pPr>
            <a:lvl8pPr marL="3556284" indent="0">
              <a:buNone/>
              <a:defRPr sz="1800" b="1"/>
            </a:lvl8pPr>
            <a:lvl9pPr marL="4064325" indent="0">
              <a:buNone/>
              <a:defRPr sz="18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8000" y="2417031"/>
            <a:ext cx="4489098" cy="4391235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5161140" y="1706036"/>
            <a:ext cx="4490861" cy="71099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8041" indent="0">
              <a:buNone/>
              <a:defRPr sz="2200" b="1"/>
            </a:lvl2pPr>
            <a:lvl3pPr marL="1016081" indent="0">
              <a:buNone/>
              <a:defRPr sz="2000" b="1"/>
            </a:lvl3pPr>
            <a:lvl4pPr marL="1524122" indent="0">
              <a:buNone/>
              <a:defRPr sz="1800" b="1"/>
            </a:lvl4pPr>
            <a:lvl5pPr marL="2032163" indent="0">
              <a:buNone/>
              <a:defRPr sz="1800" b="1"/>
            </a:lvl5pPr>
            <a:lvl6pPr marL="2540203" indent="0">
              <a:buNone/>
              <a:defRPr sz="1800" b="1"/>
            </a:lvl6pPr>
            <a:lvl7pPr marL="3048244" indent="0">
              <a:buNone/>
              <a:defRPr sz="1800" b="1"/>
            </a:lvl7pPr>
            <a:lvl8pPr marL="3556284" indent="0">
              <a:buNone/>
              <a:defRPr sz="1800" b="1"/>
            </a:lvl8pPr>
            <a:lvl9pPr marL="4064325" indent="0">
              <a:buNone/>
              <a:defRPr sz="18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161140" y="2417031"/>
            <a:ext cx="4490861" cy="4391235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827F9-2409-4CAA-95AA-AE13FE180D0C}" type="datetime4">
              <a:rPr lang="nl-NL" smtClean="0"/>
              <a:t>24 mei 2016</a:t>
            </a:fld>
            <a:endParaRPr lang="en-GB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1E147-5D6D-44A3-BD8D-7D628B34CB5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578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A61BF-190D-428B-BB0D-797D64D1E41D}" type="datetime4">
              <a:rPr lang="nl-NL" smtClean="0"/>
              <a:t>24 mei 2016</a:t>
            </a:fld>
            <a:endParaRPr lang="en-GB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92032-B1AA-43FB-B95E-7036A9CB3FC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110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001" y="303452"/>
            <a:ext cx="3342570" cy="129143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72278" y="303453"/>
            <a:ext cx="5679722" cy="6504814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08001" y="1594889"/>
            <a:ext cx="3342570" cy="5213378"/>
          </a:xfrm>
        </p:spPr>
        <p:txBody>
          <a:bodyPr/>
          <a:lstStyle>
            <a:lvl1pPr marL="0" indent="0">
              <a:buNone/>
              <a:defRPr sz="1600"/>
            </a:lvl1pPr>
            <a:lvl2pPr marL="508041" indent="0">
              <a:buNone/>
              <a:defRPr sz="1300"/>
            </a:lvl2pPr>
            <a:lvl3pPr marL="1016081" indent="0">
              <a:buNone/>
              <a:defRPr sz="1100"/>
            </a:lvl3pPr>
            <a:lvl4pPr marL="1524122" indent="0">
              <a:buNone/>
              <a:defRPr sz="1000"/>
            </a:lvl4pPr>
            <a:lvl5pPr marL="2032163" indent="0">
              <a:buNone/>
              <a:defRPr sz="1000"/>
            </a:lvl5pPr>
            <a:lvl6pPr marL="2540203" indent="0">
              <a:buNone/>
              <a:defRPr sz="1000"/>
            </a:lvl6pPr>
            <a:lvl7pPr marL="3048244" indent="0">
              <a:buNone/>
              <a:defRPr sz="1000"/>
            </a:lvl7pPr>
            <a:lvl8pPr marL="3556284" indent="0">
              <a:buNone/>
              <a:defRPr sz="1000"/>
            </a:lvl8pPr>
            <a:lvl9pPr marL="4064325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2CF1-C5DF-490C-BDFC-79863E85F5B0}" type="datetime4">
              <a:rPr lang="nl-NL" smtClean="0"/>
              <a:t>24 mei 2016</a:t>
            </a:fld>
            <a:endParaRPr lang="en-GB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322E8-4541-495E-8EF5-EDFBEB65C33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31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1431" y="5335112"/>
            <a:ext cx="6096000" cy="6298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991431" y="681003"/>
            <a:ext cx="6096000" cy="4572953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08041" indent="0">
              <a:buNone/>
              <a:defRPr sz="3100"/>
            </a:lvl2pPr>
            <a:lvl3pPr marL="1016081" indent="0">
              <a:buNone/>
              <a:defRPr sz="2700"/>
            </a:lvl3pPr>
            <a:lvl4pPr marL="1524122" indent="0">
              <a:buNone/>
              <a:defRPr sz="2200"/>
            </a:lvl4pPr>
            <a:lvl5pPr marL="2032163" indent="0">
              <a:buNone/>
              <a:defRPr sz="2200"/>
            </a:lvl5pPr>
            <a:lvl6pPr marL="2540203" indent="0">
              <a:buNone/>
              <a:defRPr sz="2200"/>
            </a:lvl6pPr>
            <a:lvl7pPr marL="3048244" indent="0">
              <a:buNone/>
              <a:defRPr sz="2200"/>
            </a:lvl7pPr>
            <a:lvl8pPr marL="3556284" indent="0">
              <a:buNone/>
              <a:defRPr sz="2200"/>
            </a:lvl8pPr>
            <a:lvl9pPr marL="4064325" indent="0">
              <a:buNone/>
              <a:defRPr sz="22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en-GB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991431" y="5964952"/>
            <a:ext cx="6096000" cy="894477"/>
          </a:xfrm>
        </p:spPr>
        <p:txBody>
          <a:bodyPr/>
          <a:lstStyle>
            <a:lvl1pPr marL="0" indent="0">
              <a:buNone/>
              <a:defRPr sz="1600"/>
            </a:lvl1pPr>
            <a:lvl2pPr marL="508041" indent="0">
              <a:buNone/>
              <a:defRPr sz="1300"/>
            </a:lvl2pPr>
            <a:lvl3pPr marL="1016081" indent="0">
              <a:buNone/>
              <a:defRPr sz="1100"/>
            </a:lvl3pPr>
            <a:lvl4pPr marL="1524122" indent="0">
              <a:buNone/>
              <a:defRPr sz="1000"/>
            </a:lvl4pPr>
            <a:lvl5pPr marL="2032163" indent="0">
              <a:buNone/>
              <a:defRPr sz="1000"/>
            </a:lvl5pPr>
            <a:lvl6pPr marL="2540203" indent="0">
              <a:buNone/>
              <a:defRPr sz="1000"/>
            </a:lvl6pPr>
            <a:lvl7pPr marL="3048244" indent="0">
              <a:buNone/>
              <a:defRPr sz="1000"/>
            </a:lvl7pPr>
            <a:lvl8pPr marL="3556284" indent="0">
              <a:buNone/>
              <a:defRPr sz="1000"/>
            </a:lvl8pPr>
            <a:lvl9pPr marL="4064325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0531A-F654-4D61-932F-302DC19BDFE4}" type="datetime4">
              <a:rPr lang="nl-NL" smtClean="0"/>
              <a:t>24 mei 2016</a:t>
            </a:fld>
            <a:endParaRPr lang="en-GB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65356-4E83-4D91-AFAA-73768903A3F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14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E67F5-1197-4E19-91DF-2E2C6E09C9F6}" type="datetime4">
              <a:rPr lang="nl-NL" smtClean="0"/>
              <a:t>24 mei 2016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F1D06-4B36-4ADF-A152-758EB6154B1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899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2632075" y="498475"/>
            <a:ext cx="7019925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8" tIns="50804" rIns="101608" bIns="508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GB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035050" y="7064375"/>
            <a:ext cx="1812925" cy="404813"/>
          </a:xfrm>
          <a:prstGeom prst="rect">
            <a:avLst/>
          </a:prstGeom>
        </p:spPr>
        <p:txBody>
          <a:bodyPr vert="horz" lIns="101608" tIns="50804" rIns="101608" bIns="50804" rtlCol="0" anchor="ctr"/>
          <a:lstStyle>
            <a:lvl1pPr algn="l" defTabSz="1016081" fontAlgn="auto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82B9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FD2F74-6615-4FC2-A0E0-BCA1E31AEDE6}" type="datetime4">
              <a:rPr lang="nl-NL" smtClean="0"/>
              <a:t>24 mei 2016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992438" y="7064375"/>
            <a:ext cx="5832475" cy="404813"/>
          </a:xfrm>
          <a:prstGeom prst="rect">
            <a:avLst/>
          </a:prstGeom>
        </p:spPr>
        <p:txBody>
          <a:bodyPr vert="horz" wrap="square" lIns="101608" tIns="50804" rIns="101608" bIns="50804" numCol="1" anchor="ctr" anchorCtr="0" compatLnSpc="1">
            <a:prstTxWarp prst="textNoShape">
              <a:avLst/>
            </a:prstTxWarp>
          </a:bodyPr>
          <a:lstStyle>
            <a:lvl1pPr algn="ctr">
              <a:defRPr sz="1300">
                <a:solidFill>
                  <a:srgbClr val="82B9DC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896350" y="7064375"/>
            <a:ext cx="755650" cy="404813"/>
          </a:xfrm>
          <a:prstGeom prst="rect">
            <a:avLst/>
          </a:prstGeom>
        </p:spPr>
        <p:txBody>
          <a:bodyPr vert="horz" lIns="101608" tIns="50804" rIns="101608" bIns="50804" rtlCol="0" anchor="ctr"/>
          <a:lstStyle>
            <a:lvl1pPr algn="r" defTabSz="1016081" fontAlgn="auto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82B9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67CAA6-A8EC-4B0B-9E4A-8DD817568F6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1028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020763" y="2093913"/>
            <a:ext cx="8667750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8" tIns="50804" rIns="101608" bIns="508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016000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 b="1" kern="1200">
          <a:solidFill>
            <a:srgbClr val="E43117"/>
          </a:solidFill>
          <a:latin typeface="Arial" pitchFamily="34" charset="0"/>
          <a:ea typeface="+mj-ea"/>
          <a:cs typeface="Arial" pitchFamily="34" charset="0"/>
        </a:defRPr>
      </a:lvl1pPr>
      <a:lvl2pPr algn="l" defTabSz="1016000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 b="1">
          <a:solidFill>
            <a:srgbClr val="E43117"/>
          </a:solidFill>
          <a:latin typeface="Arial" charset="0"/>
          <a:cs typeface="Arial" charset="0"/>
        </a:defRPr>
      </a:lvl2pPr>
      <a:lvl3pPr algn="l" defTabSz="1016000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 b="1">
          <a:solidFill>
            <a:srgbClr val="E43117"/>
          </a:solidFill>
          <a:latin typeface="Arial" charset="0"/>
          <a:cs typeface="Arial" charset="0"/>
        </a:defRPr>
      </a:lvl3pPr>
      <a:lvl4pPr algn="l" defTabSz="1016000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 b="1">
          <a:solidFill>
            <a:srgbClr val="E43117"/>
          </a:solidFill>
          <a:latin typeface="Arial" charset="0"/>
          <a:cs typeface="Arial" charset="0"/>
        </a:defRPr>
      </a:lvl4pPr>
      <a:lvl5pPr algn="l" defTabSz="1016000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 b="1">
          <a:solidFill>
            <a:srgbClr val="E43117"/>
          </a:solidFill>
          <a:latin typeface="Arial" charset="0"/>
          <a:cs typeface="Arial" charset="0"/>
        </a:defRPr>
      </a:lvl5pPr>
      <a:lvl6pPr marL="457200" algn="l" defTabSz="1016000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 b="1">
          <a:solidFill>
            <a:srgbClr val="E43117"/>
          </a:solidFill>
          <a:latin typeface="Arial" charset="0"/>
          <a:cs typeface="Arial" charset="0"/>
        </a:defRPr>
      </a:lvl6pPr>
      <a:lvl7pPr marL="914400" algn="l" defTabSz="1016000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 b="1">
          <a:solidFill>
            <a:srgbClr val="E43117"/>
          </a:solidFill>
          <a:latin typeface="Arial" charset="0"/>
          <a:cs typeface="Arial" charset="0"/>
        </a:defRPr>
      </a:lvl7pPr>
      <a:lvl8pPr marL="1371600" algn="l" defTabSz="1016000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 b="1">
          <a:solidFill>
            <a:srgbClr val="E43117"/>
          </a:solidFill>
          <a:latin typeface="Arial" charset="0"/>
          <a:cs typeface="Arial" charset="0"/>
        </a:defRPr>
      </a:lvl8pPr>
      <a:lvl9pPr marL="1828800" algn="l" defTabSz="1016000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 b="1">
          <a:solidFill>
            <a:srgbClr val="E43117"/>
          </a:solidFill>
          <a:latin typeface="Arial" charset="0"/>
          <a:cs typeface="Arial" charset="0"/>
        </a:defRPr>
      </a:lvl9pPr>
    </p:titleStyle>
    <p:bodyStyle>
      <a:lvl1pPr marL="338138" indent="-338138" algn="l" defTabSz="1016000" rtl="0" eaLnBrk="1" fontAlgn="base" hangingPunct="1">
        <a:lnSpc>
          <a:spcPts val="2000"/>
        </a:lnSpc>
        <a:spcBef>
          <a:spcPct val="0"/>
        </a:spcBef>
        <a:spcAft>
          <a:spcPct val="0"/>
        </a:spcAft>
        <a:buFont typeface="Arial" charset="0"/>
        <a:buChar char="•"/>
        <a:defRPr sz="2000" b="1" kern="1200">
          <a:solidFill>
            <a:srgbClr val="0075B8"/>
          </a:solidFill>
          <a:latin typeface="Arial" pitchFamily="34" charset="0"/>
          <a:ea typeface="+mn-ea"/>
          <a:cs typeface="Arial" pitchFamily="34" charset="0"/>
        </a:defRPr>
      </a:lvl1pPr>
      <a:lvl2pPr marL="704850" indent="-311150" algn="l" defTabSz="1016000" rtl="0" eaLnBrk="1" fontAlgn="base" hangingPunct="1">
        <a:lnSpc>
          <a:spcPts val="2000"/>
        </a:lnSpc>
        <a:spcBef>
          <a:spcPct val="0"/>
        </a:spcBef>
        <a:spcAft>
          <a:spcPct val="0"/>
        </a:spcAft>
        <a:buFont typeface="Arial" charset="0"/>
        <a:buChar char="–"/>
        <a:defRPr sz="2000" kern="1200">
          <a:solidFill>
            <a:srgbClr val="0075B8"/>
          </a:solidFill>
          <a:latin typeface="Arial" pitchFamily="34" charset="0"/>
          <a:ea typeface="+mn-ea"/>
          <a:cs typeface="Arial" pitchFamily="34" charset="0"/>
        </a:defRPr>
      </a:lvl2pPr>
      <a:lvl3pPr marL="1069975" indent="-365125" algn="l" defTabSz="1016000" rtl="0" eaLnBrk="1" fontAlgn="base" hangingPunct="1">
        <a:lnSpc>
          <a:spcPts val="2000"/>
        </a:lnSpc>
        <a:spcBef>
          <a:spcPct val="0"/>
        </a:spcBef>
        <a:spcAft>
          <a:spcPct val="0"/>
        </a:spcAft>
        <a:buFont typeface="Calibri" pitchFamily="34" charset="0"/>
        <a:buChar char="−"/>
        <a:defRPr sz="2000" i="1" kern="1200">
          <a:solidFill>
            <a:srgbClr val="0075B8"/>
          </a:solidFill>
          <a:latin typeface="Arial" pitchFamily="34" charset="0"/>
          <a:ea typeface="+mn-ea"/>
          <a:cs typeface="Arial" pitchFamily="34" charset="0"/>
        </a:defRPr>
      </a:lvl3pPr>
      <a:lvl4pPr marL="1435100" indent="-355600" algn="l" defTabSz="1016000" rtl="0" eaLnBrk="1" fontAlgn="base" hangingPunct="1">
        <a:lnSpc>
          <a:spcPts val="2000"/>
        </a:lnSpc>
        <a:spcBef>
          <a:spcPct val="0"/>
        </a:spcBef>
        <a:spcAft>
          <a:spcPct val="0"/>
        </a:spcAft>
        <a:buFont typeface="Calibri" pitchFamily="34" charset="0"/>
        <a:buChar char="−"/>
        <a:defRPr kern="1200">
          <a:solidFill>
            <a:srgbClr val="0075B8"/>
          </a:solidFill>
          <a:latin typeface="Arial" pitchFamily="34" charset="0"/>
          <a:ea typeface="+mn-ea"/>
          <a:cs typeface="Arial" pitchFamily="34" charset="0"/>
        </a:defRPr>
      </a:lvl4pPr>
      <a:lvl5pPr marL="1792288" indent="-357188" algn="l" defTabSz="1016000" rtl="0" eaLnBrk="1" fontAlgn="base" hangingPunct="1">
        <a:lnSpc>
          <a:spcPts val="2000"/>
        </a:lnSpc>
        <a:spcBef>
          <a:spcPct val="0"/>
        </a:spcBef>
        <a:spcAft>
          <a:spcPct val="0"/>
        </a:spcAft>
        <a:buFont typeface="Calibri" pitchFamily="34" charset="0"/>
        <a:buChar char="−"/>
        <a:defRPr sz="1600" kern="1200">
          <a:solidFill>
            <a:srgbClr val="0075B8"/>
          </a:solidFill>
          <a:latin typeface="+mn-lt"/>
          <a:ea typeface="+mn-ea"/>
          <a:cs typeface="Arial" charset="0"/>
        </a:defRPr>
      </a:lvl5pPr>
      <a:lvl6pPr marL="2794224" indent="-254020" algn="l" defTabSz="101608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2264" indent="-254020" algn="l" defTabSz="101608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305" indent="-254020" algn="l" defTabSz="101608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18345" indent="-254020" algn="l" defTabSz="101608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10160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8041" algn="l" defTabSz="10160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6081" algn="l" defTabSz="10160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4122" algn="l" defTabSz="10160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2163" algn="l" defTabSz="10160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0203" algn="l" defTabSz="10160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8244" algn="l" defTabSz="10160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6284" algn="l" defTabSz="10160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4325" algn="l" defTabSz="10160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2632076" y="498476"/>
            <a:ext cx="7019925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8" tIns="50804" rIns="101608" bIns="508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stijl te bewerken</a:t>
            </a:r>
            <a:endParaRPr lang="en-GB" altLang="nl-NL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035051" y="7064375"/>
            <a:ext cx="1812925" cy="404813"/>
          </a:xfrm>
          <a:prstGeom prst="rect">
            <a:avLst/>
          </a:prstGeom>
        </p:spPr>
        <p:txBody>
          <a:bodyPr vert="horz" lIns="101608" tIns="50804" rIns="101608" bIns="50804" rtlCol="0" anchor="ctr"/>
          <a:lstStyle>
            <a:lvl1pPr algn="l" defTabSz="761861" eaLnBrk="1" fontAlgn="auto" hangingPunct="1">
              <a:spcBef>
                <a:spcPts val="0"/>
              </a:spcBef>
              <a:spcAft>
                <a:spcPts val="0"/>
              </a:spcAft>
              <a:defRPr sz="975">
                <a:solidFill>
                  <a:srgbClr val="82B9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4A71CD-43E8-4B54-A618-F3376D849E1D}" type="datetime4">
              <a:rPr lang="nl-NL" smtClean="0"/>
              <a:t>24 mei 2016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992438" y="7064375"/>
            <a:ext cx="5832475" cy="404813"/>
          </a:xfrm>
          <a:prstGeom prst="rect">
            <a:avLst/>
          </a:prstGeom>
        </p:spPr>
        <p:txBody>
          <a:bodyPr vert="horz" wrap="square" lIns="101608" tIns="50804" rIns="101608" bIns="50804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75">
                <a:solidFill>
                  <a:srgbClr val="82B9DC"/>
                </a:solidFill>
                <a:cs typeface="Arial" charset="0"/>
              </a:defRPr>
            </a:lvl1pPr>
          </a:lstStyle>
          <a:p>
            <a:pPr defTabSz="761800">
              <a:defRPr/>
            </a:pPr>
            <a:endParaRPr lang="en-GB">
              <a:latin typeface="Calibri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896350" y="7064375"/>
            <a:ext cx="755650" cy="404813"/>
          </a:xfrm>
          <a:prstGeom prst="rect">
            <a:avLst/>
          </a:prstGeom>
        </p:spPr>
        <p:txBody>
          <a:bodyPr vert="horz" wrap="square" lIns="101608" tIns="50804" rIns="101608" bIns="50804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75">
                <a:solidFill>
                  <a:srgbClr val="82B9DC"/>
                </a:solidFill>
              </a:defRPr>
            </a:lvl1pPr>
          </a:lstStyle>
          <a:p>
            <a:pPr defTabSz="761800">
              <a:defRPr/>
            </a:pPr>
            <a:fld id="{DADF715B-89AB-42E3-89FE-9C7150BBE8E0}" type="slidenum">
              <a:rPr lang="en-GB" altLang="nl-NL" smtClean="0">
                <a:latin typeface="Calibri"/>
                <a:cs typeface="Arial" panose="020B0604020202020204" pitchFamily="34" charset="0"/>
              </a:rPr>
              <a:pPr defTabSz="761800">
                <a:defRPr/>
              </a:pPr>
              <a:t>‹nr.›</a:t>
            </a:fld>
            <a:endParaRPr lang="en-GB" altLang="nl-NL">
              <a:latin typeface="Calibri"/>
              <a:cs typeface="Arial" panose="020B0604020202020204" pitchFamily="34" charset="0"/>
            </a:endParaRPr>
          </a:p>
        </p:txBody>
      </p:sp>
      <p:sp>
        <p:nvSpPr>
          <p:cNvPr id="1030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020763" y="2093914"/>
            <a:ext cx="8667750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8" tIns="50804" rIns="101608" bIns="508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modelstijlen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  <a:endParaRPr lang="en-GB" altLang="nl-NL" smtClean="0"/>
          </a:p>
        </p:txBody>
      </p:sp>
    </p:spTree>
    <p:extLst>
      <p:ext uri="{BB962C8B-B14F-4D97-AF65-F5344CB8AC3E}">
        <p14:creationId xmlns:p14="http://schemas.microsoft.com/office/powerpoint/2010/main" val="2245268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761800" rtl="0" eaLnBrk="0" fontAlgn="base" hangingPunct="0">
        <a:lnSpc>
          <a:spcPts val="2024"/>
        </a:lnSpc>
        <a:spcBef>
          <a:spcPct val="0"/>
        </a:spcBef>
        <a:spcAft>
          <a:spcPct val="0"/>
        </a:spcAft>
        <a:defRPr sz="1800" b="1" kern="1200">
          <a:solidFill>
            <a:srgbClr val="E43117"/>
          </a:solidFill>
          <a:latin typeface="Arial" pitchFamily="34" charset="0"/>
          <a:ea typeface="+mj-ea"/>
          <a:cs typeface="Arial" pitchFamily="34" charset="0"/>
        </a:defRPr>
      </a:lvl1pPr>
      <a:lvl2pPr algn="l" defTabSz="761800" rtl="0" eaLnBrk="0" fontAlgn="base" hangingPunct="0">
        <a:lnSpc>
          <a:spcPts val="2024"/>
        </a:lnSpc>
        <a:spcBef>
          <a:spcPct val="0"/>
        </a:spcBef>
        <a:spcAft>
          <a:spcPct val="0"/>
        </a:spcAft>
        <a:defRPr sz="1800" b="1">
          <a:solidFill>
            <a:srgbClr val="E43117"/>
          </a:solidFill>
          <a:latin typeface="Arial" charset="0"/>
          <a:cs typeface="Arial" charset="0"/>
        </a:defRPr>
      </a:lvl2pPr>
      <a:lvl3pPr algn="l" defTabSz="761800" rtl="0" eaLnBrk="0" fontAlgn="base" hangingPunct="0">
        <a:lnSpc>
          <a:spcPts val="2024"/>
        </a:lnSpc>
        <a:spcBef>
          <a:spcPct val="0"/>
        </a:spcBef>
        <a:spcAft>
          <a:spcPct val="0"/>
        </a:spcAft>
        <a:defRPr sz="1800" b="1">
          <a:solidFill>
            <a:srgbClr val="E43117"/>
          </a:solidFill>
          <a:latin typeface="Arial" charset="0"/>
          <a:cs typeface="Arial" charset="0"/>
        </a:defRPr>
      </a:lvl3pPr>
      <a:lvl4pPr algn="l" defTabSz="761800" rtl="0" eaLnBrk="0" fontAlgn="base" hangingPunct="0">
        <a:lnSpc>
          <a:spcPts val="2024"/>
        </a:lnSpc>
        <a:spcBef>
          <a:spcPct val="0"/>
        </a:spcBef>
        <a:spcAft>
          <a:spcPct val="0"/>
        </a:spcAft>
        <a:defRPr sz="1800" b="1">
          <a:solidFill>
            <a:srgbClr val="E43117"/>
          </a:solidFill>
          <a:latin typeface="Arial" charset="0"/>
          <a:cs typeface="Arial" charset="0"/>
        </a:defRPr>
      </a:lvl4pPr>
      <a:lvl5pPr algn="l" defTabSz="761800" rtl="0" eaLnBrk="0" fontAlgn="base" hangingPunct="0">
        <a:lnSpc>
          <a:spcPts val="2024"/>
        </a:lnSpc>
        <a:spcBef>
          <a:spcPct val="0"/>
        </a:spcBef>
        <a:spcAft>
          <a:spcPct val="0"/>
        </a:spcAft>
        <a:defRPr sz="1800" b="1">
          <a:solidFill>
            <a:srgbClr val="E43117"/>
          </a:solidFill>
          <a:latin typeface="Arial" charset="0"/>
          <a:cs typeface="Arial" charset="0"/>
        </a:defRPr>
      </a:lvl5pPr>
      <a:lvl6pPr marL="342810" algn="l" defTabSz="761800" rtl="0" fontAlgn="base">
        <a:lnSpc>
          <a:spcPts val="2024"/>
        </a:lnSpc>
        <a:spcBef>
          <a:spcPct val="0"/>
        </a:spcBef>
        <a:spcAft>
          <a:spcPct val="0"/>
        </a:spcAft>
        <a:defRPr sz="1800" b="1">
          <a:solidFill>
            <a:srgbClr val="E43117"/>
          </a:solidFill>
          <a:latin typeface="Arial" charset="0"/>
          <a:cs typeface="Arial" charset="0"/>
        </a:defRPr>
      </a:lvl6pPr>
      <a:lvl7pPr marL="685620" algn="l" defTabSz="761800" rtl="0" fontAlgn="base">
        <a:lnSpc>
          <a:spcPts val="2024"/>
        </a:lnSpc>
        <a:spcBef>
          <a:spcPct val="0"/>
        </a:spcBef>
        <a:spcAft>
          <a:spcPct val="0"/>
        </a:spcAft>
        <a:defRPr sz="1800" b="1">
          <a:solidFill>
            <a:srgbClr val="E43117"/>
          </a:solidFill>
          <a:latin typeface="Arial" charset="0"/>
          <a:cs typeface="Arial" charset="0"/>
        </a:defRPr>
      </a:lvl7pPr>
      <a:lvl8pPr marL="1028431" algn="l" defTabSz="761800" rtl="0" fontAlgn="base">
        <a:lnSpc>
          <a:spcPts val="2024"/>
        </a:lnSpc>
        <a:spcBef>
          <a:spcPct val="0"/>
        </a:spcBef>
        <a:spcAft>
          <a:spcPct val="0"/>
        </a:spcAft>
        <a:defRPr sz="1800" b="1">
          <a:solidFill>
            <a:srgbClr val="E43117"/>
          </a:solidFill>
          <a:latin typeface="Arial" charset="0"/>
          <a:cs typeface="Arial" charset="0"/>
        </a:defRPr>
      </a:lvl8pPr>
      <a:lvl9pPr marL="1371240" algn="l" defTabSz="761800" rtl="0" fontAlgn="base">
        <a:lnSpc>
          <a:spcPts val="2024"/>
        </a:lnSpc>
        <a:spcBef>
          <a:spcPct val="0"/>
        </a:spcBef>
        <a:spcAft>
          <a:spcPct val="0"/>
        </a:spcAft>
        <a:defRPr sz="1800" b="1">
          <a:solidFill>
            <a:srgbClr val="E43117"/>
          </a:solidFill>
          <a:latin typeface="Arial" charset="0"/>
          <a:cs typeface="Arial" charset="0"/>
        </a:defRPr>
      </a:lvl9pPr>
    </p:titleStyle>
    <p:bodyStyle>
      <a:lvl1pPr marL="253537" indent="-253537" algn="l" defTabSz="761800" rtl="0" eaLnBrk="0" fontAlgn="base" hangingPunct="0">
        <a:lnSpc>
          <a:spcPts val="15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1500" b="1" kern="1200">
          <a:solidFill>
            <a:srgbClr val="0075B8"/>
          </a:solidFill>
          <a:latin typeface="Arial" pitchFamily="34" charset="0"/>
          <a:ea typeface="+mn-ea"/>
          <a:cs typeface="Arial" pitchFamily="34" charset="0"/>
        </a:defRPr>
      </a:lvl1pPr>
      <a:lvl2pPr marL="528499" indent="-233302" algn="l" defTabSz="761800" rtl="0" eaLnBrk="0" fontAlgn="base" hangingPunct="0">
        <a:lnSpc>
          <a:spcPts val="15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rgbClr val="0075B8"/>
          </a:solidFill>
          <a:latin typeface="Arial" pitchFamily="34" charset="0"/>
          <a:ea typeface="+mn-ea"/>
          <a:cs typeface="Arial" pitchFamily="34" charset="0"/>
        </a:defRPr>
      </a:lvl2pPr>
      <a:lvl3pPr marL="802271" indent="-273772" algn="l" defTabSz="761800" rtl="0" eaLnBrk="0" fontAlgn="base" hangingPunct="0">
        <a:lnSpc>
          <a:spcPts val="1500"/>
        </a:lnSpc>
        <a:spcBef>
          <a:spcPct val="0"/>
        </a:spcBef>
        <a:spcAft>
          <a:spcPct val="0"/>
        </a:spcAft>
        <a:buFont typeface="Calibri" panose="020F0502020204030204" pitchFamily="34" charset="0"/>
        <a:buChar char="−"/>
        <a:defRPr sz="1500" i="1" kern="1200">
          <a:solidFill>
            <a:srgbClr val="0075B8"/>
          </a:solidFill>
          <a:latin typeface="Arial" pitchFamily="34" charset="0"/>
          <a:ea typeface="+mn-ea"/>
          <a:cs typeface="Arial" pitchFamily="34" charset="0"/>
        </a:defRPr>
      </a:lvl3pPr>
      <a:lvl4pPr marL="1076043" indent="-266630" algn="l" defTabSz="761800" rtl="0" eaLnBrk="0" fontAlgn="base" hangingPunct="0">
        <a:lnSpc>
          <a:spcPts val="1500"/>
        </a:lnSpc>
        <a:spcBef>
          <a:spcPct val="0"/>
        </a:spcBef>
        <a:spcAft>
          <a:spcPct val="0"/>
        </a:spcAft>
        <a:buFont typeface="Calibri" panose="020F0502020204030204" pitchFamily="34" charset="0"/>
        <a:buChar char="−"/>
        <a:defRPr kern="1200">
          <a:solidFill>
            <a:srgbClr val="0075B8"/>
          </a:solidFill>
          <a:latin typeface="Arial" pitchFamily="34" charset="0"/>
          <a:ea typeface="+mn-ea"/>
          <a:cs typeface="Arial" pitchFamily="34" charset="0"/>
        </a:defRPr>
      </a:lvl4pPr>
      <a:lvl5pPr marL="1343864" indent="-267821" algn="l" defTabSz="761800" rtl="0" eaLnBrk="0" fontAlgn="base" hangingPunct="0">
        <a:lnSpc>
          <a:spcPts val="1500"/>
        </a:lnSpc>
        <a:spcBef>
          <a:spcPct val="0"/>
        </a:spcBef>
        <a:spcAft>
          <a:spcPct val="0"/>
        </a:spcAft>
        <a:buFont typeface="Calibri" panose="020F0502020204030204" pitchFamily="34" charset="0"/>
        <a:buChar char="−"/>
        <a:defRPr sz="1200" kern="1200">
          <a:solidFill>
            <a:srgbClr val="0075B8"/>
          </a:solidFill>
          <a:latin typeface="+mn-lt"/>
          <a:ea typeface="+mn-ea"/>
          <a:cs typeface="Arial" charset="0"/>
        </a:defRPr>
      </a:lvl5pPr>
      <a:lvl6pPr marL="2095119" indent="-190465" algn="l" defTabSz="761861" rtl="0" eaLnBrk="1" latinLnBrk="0" hangingPunct="1">
        <a:spcBef>
          <a:spcPct val="20000"/>
        </a:spcBef>
        <a:buFont typeface="Arial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6pPr>
      <a:lvl7pPr marL="2476048" indent="-190465" algn="l" defTabSz="761861" rtl="0" eaLnBrk="1" latinLnBrk="0" hangingPunct="1">
        <a:spcBef>
          <a:spcPct val="20000"/>
        </a:spcBef>
        <a:buFont typeface="Arial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7pPr>
      <a:lvl8pPr marL="2856979" indent="-190465" algn="l" defTabSz="761861" rtl="0" eaLnBrk="1" latinLnBrk="0" hangingPunct="1">
        <a:spcBef>
          <a:spcPct val="20000"/>
        </a:spcBef>
        <a:buFont typeface="Arial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8pPr>
      <a:lvl9pPr marL="3237910" indent="-190465" algn="l" defTabSz="761861" rtl="0" eaLnBrk="1" latinLnBrk="0" hangingPunct="1">
        <a:spcBef>
          <a:spcPct val="20000"/>
        </a:spcBef>
        <a:buFont typeface="Arial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76186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31" algn="l" defTabSz="76186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861" algn="l" defTabSz="76186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792" algn="l" defTabSz="76186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22" algn="l" defTabSz="76186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653" algn="l" defTabSz="76186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584" algn="l" defTabSz="76186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513" algn="l" defTabSz="76186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445" algn="l" defTabSz="76186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2632075" y="498475"/>
            <a:ext cx="7019925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8" tIns="50804" rIns="101608" bIns="508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stijl te bewerken</a:t>
            </a:r>
            <a:endParaRPr lang="en-GB" altLang="nl-NL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035050" y="7064375"/>
            <a:ext cx="1812925" cy="404813"/>
          </a:xfrm>
          <a:prstGeom prst="rect">
            <a:avLst/>
          </a:prstGeom>
        </p:spPr>
        <p:txBody>
          <a:bodyPr vert="horz" lIns="101608" tIns="50804" rIns="101608" bIns="50804" rtlCol="0" anchor="ctr"/>
          <a:lstStyle>
            <a:lvl1pPr algn="l" defTabSz="1016081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srgbClr val="82B9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CD3E7C-D28D-4367-AAF5-7E411049F5F8}" type="datetime4">
              <a:rPr lang="nl-NL" smtClean="0"/>
              <a:t>24 mei 2016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992438" y="7064375"/>
            <a:ext cx="5832475" cy="404813"/>
          </a:xfrm>
          <a:prstGeom prst="rect">
            <a:avLst/>
          </a:prstGeom>
        </p:spPr>
        <p:txBody>
          <a:bodyPr vert="horz" wrap="square" lIns="101608" tIns="50804" rIns="101608" bIns="50804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300">
                <a:solidFill>
                  <a:srgbClr val="82B9DC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896350" y="7064375"/>
            <a:ext cx="755650" cy="404813"/>
          </a:xfrm>
          <a:prstGeom prst="rect">
            <a:avLst/>
          </a:prstGeom>
        </p:spPr>
        <p:txBody>
          <a:bodyPr vert="horz" wrap="square" lIns="101608" tIns="50804" rIns="101608" bIns="50804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>
                <a:solidFill>
                  <a:srgbClr val="82B9DC"/>
                </a:solidFill>
              </a:defRPr>
            </a:lvl1pPr>
          </a:lstStyle>
          <a:p>
            <a:pPr>
              <a:defRPr/>
            </a:pPr>
            <a:fld id="{1850307F-E52D-4936-974A-77C8DE287766}" type="slidenum">
              <a:rPr lang="en-GB" altLang="nl-NL">
                <a:cs typeface="Arial" panose="020B0604020202020204" pitchFamily="34" charset="0"/>
              </a:rPr>
              <a:pPr>
                <a:defRPr/>
              </a:pPr>
              <a:t>‹nr.›</a:t>
            </a:fld>
            <a:endParaRPr lang="en-GB" altLang="nl-NL">
              <a:cs typeface="Arial" panose="020B0604020202020204" pitchFamily="34" charset="0"/>
            </a:endParaRPr>
          </a:p>
        </p:txBody>
      </p:sp>
      <p:sp>
        <p:nvSpPr>
          <p:cNvPr id="1030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020763" y="2093913"/>
            <a:ext cx="8667750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8" tIns="50804" rIns="101608" bIns="508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modelstijlen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  <a:endParaRPr lang="en-GB" altLang="nl-NL" smtClean="0"/>
          </a:p>
        </p:txBody>
      </p:sp>
    </p:spTree>
    <p:extLst>
      <p:ext uri="{BB962C8B-B14F-4D97-AF65-F5344CB8AC3E}">
        <p14:creationId xmlns:p14="http://schemas.microsoft.com/office/powerpoint/2010/main" val="342235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016000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400" b="1" kern="1200">
          <a:solidFill>
            <a:srgbClr val="E43117"/>
          </a:solidFill>
          <a:latin typeface="Arial" pitchFamily="34" charset="0"/>
          <a:ea typeface="+mj-ea"/>
          <a:cs typeface="Arial" pitchFamily="34" charset="0"/>
        </a:defRPr>
      </a:lvl1pPr>
      <a:lvl2pPr algn="l" defTabSz="1016000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400" b="1">
          <a:solidFill>
            <a:srgbClr val="E43117"/>
          </a:solidFill>
          <a:latin typeface="Arial" charset="0"/>
          <a:cs typeface="Arial" charset="0"/>
        </a:defRPr>
      </a:lvl2pPr>
      <a:lvl3pPr algn="l" defTabSz="1016000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400" b="1">
          <a:solidFill>
            <a:srgbClr val="E43117"/>
          </a:solidFill>
          <a:latin typeface="Arial" charset="0"/>
          <a:cs typeface="Arial" charset="0"/>
        </a:defRPr>
      </a:lvl3pPr>
      <a:lvl4pPr algn="l" defTabSz="1016000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400" b="1">
          <a:solidFill>
            <a:srgbClr val="E43117"/>
          </a:solidFill>
          <a:latin typeface="Arial" charset="0"/>
          <a:cs typeface="Arial" charset="0"/>
        </a:defRPr>
      </a:lvl4pPr>
      <a:lvl5pPr algn="l" defTabSz="1016000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400" b="1">
          <a:solidFill>
            <a:srgbClr val="E43117"/>
          </a:solidFill>
          <a:latin typeface="Arial" charset="0"/>
          <a:cs typeface="Arial" charset="0"/>
        </a:defRPr>
      </a:lvl5pPr>
      <a:lvl6pPr marL="457200" algn="l" defTabSz="1016000" rtl="0" fontAlgn="base">
        <a:lnSpc>
          <a:spcPts val="2700"/>
        </a:lnSpc>
        <a:spcBef>
          <a:spcPct val="0"/>
        </a:spcBef>
        <a:spcAft>
          <a:spcPct val="0"/>
        </a:spcAft>
        <a:defRPr sz="2400" b="1">
          <a:solidFill>
            <a:srgbClr val="E43117"/>
          </a:solidFill>
          <a:latin typeface="Arial" charset="0"/>
          <a:cs typeface="Arial" charset="0"/>
        </a:defRPr>
      </a:lvl6pPr>
      <a:lvl7pPr marL="914400" algn="l" defTabSz="1016000" rtl="0" fontAlgn="base">
        <a:lnSpc>
          <a:spcPts val="2700"/>
        </a:lnSpc>
        <a:spcBef>
          <a:spcPct val="0"/>
        </a:spcBef>
        <a:spcAft>
          <a:spcPct val="0"/>
        </a:spcAft>
        <a:defRPr sz="2400" b="1">
          <a:solidFill>
            <a:srgbClr val="E43117"/>
          </a:solidFill>
          <a:latin typeface="Arial" charset="0"/>
          <a:cs typeface="Arial" charset="0"/>
        </a:defRPr>
      </a:lvl7pPr>
      <a:lvl8pPr marL="1371600" algn="l" defTabSz="1016000" rtl="0" fontAlgn="base">
        <a:lnSpc>
          <a:spcPts val="2700"/>
        </a:lnSpc>
        <a:spcBef>
          <a:spcPct val="0"/>
        </a:spcBef>
        <a:spcAft>
          <a:spcPct val="0"/>
        </a:spcAft>
        <a:defRPr sz="2400" b="1">
          <a:solidFill>
            <a:srgbClr val="E43117"/>
          </a:solidFill>
          <a:latin typeface="Arial" charset="0"/>
          <a:cs typeface="Arial" charset="0"/>
        </a:defRPr>
      </a:lvl8pPr>
      <a:lvl9pPr marL="1828800" algn="l" defTabSz="1016000" rtl="0" fontAlgn="base">
        <a:lnSpc>
          <a:spcPts val="2700"/>
        </a:lnSpc>
        <a:spcBef>
          <a:spcPct val="0"/>
        </a:spcBef>
        <a:spcAft>
          <a:spcPct val="0"/>
        </a:spcAft>
        <a:defRPr sz="2400" b="1">
          <a:solidFill>
            <a:srgbClr val="E43117"/>
          </a:solidFill>
          <a:latin typeface="Arial" charset="0"/>
          <a:cs typeface="Arial" charset="0"/>
        </a:defRPr>
      </a:lvl9pPr>
    </p:titleStyle>
    <p:bodyStyle>
      <a:lvl1pPr marL="338138" indent="-338138" algn="l" defTabSz="1016000" rtl="0" eaLnBrk="0" fontAlgn="base" hangingPunct="0">
        <a:lnSpc>
          <a:spcPts val="2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000" b="1" kern="1200">
          <a:solidFill>
            <a:srgbClr val="0075B8"/>
          </a:solidFill>
          <a:latin typeface="Arial" pitchFamily="34" charset="0"/>
          <a:ea typeface="+mn-ea"/>
          <a:cs typeface="Arial" pitchFamily="34" charset="0"/>
        </a:defRPr>
      </a:lvl1pPr>
      <a:lvl2pPr marL="704850" indent="-311150" algn="l" defTabSz="1016000" rtl="0" eaLnBrk="0" fontAlgn="base" hangingPunct="0">
        <a:lnSpc>
          <a:spcPts val="2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75B8"/>
          </a:solidFill>
          <a:latin typeface="Arial" pitchFamily="34" charset="0"/>
          <a:ea typeface="+mn-ea"/>
          <a:cs typeface="Arial" pitchFamily="34" charset="0"/>
        </a:defRPr>
      </a:lvl2pPr>
      <a:lvl3pPr marL="1069975" indent="-365125" algn="l" defTabSz="1016000" rtl="0" eaLnBrk="0" fontAlgn="base" hangingPunct="0">
        <a:lnSpc>
          <a:spcPts val="2000"/>
        </a:lnSpc>
        <a:spcBef>
          <a:spcPct val="0"/>
        </a:spcBef>
        <a:spcAft>
          <a:spcPct val="0"/>
        </a:spcAft>
        <a:buFont typeface="Calibri" panose="020F0502020204030204" pitchFamily="34" charset="0"/>
        <a:buChar char="−"/>
        <a:defRPr sz="2000" i="1" kern="1200">
          <a:solidFill>
            <a:srgbClr val="0075B8"/>
          </a:solidFill>
          <a:latin typeface="Arial" pitchFamily="34" charset="0"/>
          <a:ea typeface="+mn-ea"/>
          <a:cs typeface="Arial" pitchFamily="34" charset="0"/>
        </a:defRPr>
      </a:lvl3pPr>
      <a:lvl4pPr marL="1435100" indent="-355600" algn="l" defTabSz="1016000" rtl="0" eaLnBrk="0" fontAlgn="base" hangingPunct="0">
        <a:lnSpc>
          <a:spcPts val="2000"/>
        </a:lnSpc>
        <a:spcBef>
          <a:spcPct val="0"/>
        </a:spcBef>
        <a:spcAft>
          <a:spcPct val="0"/>
        </a:spcAft>
        <a:buFont typeface="Calibri" panose="020F0502020204030204" pitchFamily="34" charset="0"/>
        <a:buChar char="−"/>
        <a:defRPr kern="1200">
          <a:solidFill>
            <a:srgbClr val="0075B8"/>
          </a:solidFill>
          <a:latin typeface="Arial" pitchFamily="34" charset="0"/>
          <a:ea typeface="+mn-ea"/>
          <a:cs typeface="Arial" pitchFamily="34" charset="0"/>
        </a:defRPr>
      </a:lvl4pPr>
      <a:lvl5pPr marL="1792288" indent="-357188" algn="l" defTabSz="1016000" rtl="0" eaLnBrk="0" fontAlgn="base" hangingPunct="0">
        <a:lnSpc>
          <a:spcPts val="2000"/>
        </a:lnSpc>
        <a:spcBef>
          <a:spcPct val="0"/>
        </a:spcBef>
        <a:spcAft>
          <a:spcPct val="0"/>
        </a:spcAft>
        <a:buFont typeface="Calibri" panose="020F0502020204030204" pitchFamily="34" charset="0"/>
        <a:buChar char="−"/>
        <a:defRPr sz="1600" kern="1200">
          <a:solidFill>
            <a:srgbClr val="0075B8"/>
          </a:solidFill>
          <a:latin typeface="+mn-lt"/>
          <a:ea typeface="+mn-ea"/>
          <a:cs typeface="Arial" charset="0"/>
        </a:defRPr>
      </a:lvl5pPr>
      <a:lvl6pPr marL="2794224" indent="-254020" algn="l" defTabSz="101608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2264" indent="-254020" algn="l" defTabSz="101608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305" indent="-254020" algn="l" defTabSz="101608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18345" indent="-254020" algn="l" defTabSz="101608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10160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8041" algn="l" defTabSz="10160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6081" algn="l" defTabSz="10160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4122" algn="l" defTabSz="10160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2163" algn="l" defTabSz="10160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0203" algn="l" defTabSz="10160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8244" algn="l" defTabSz="10160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6284" algn="l" defTabSz="10160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4325" algn="l" defTabSz="10160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2632075" y="498475"/>
            <a:ext cx="7019925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8" tIns="50804" rIns="101608" bIns="508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stijl te bewerken</a:t>
            </a:r>
            <a:endParaRPr lang="en-GB" altLang="nl-NL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035050" y="7064375"/>
            <a:ext cx="1812925" cy="404813"/>
          </a:xfrm>
          <a:prstGeom prst="rect">
            <a:avLst/>
          </a:prstGeom>
        </p:spPr>
        <p:txBody>
          <a:bodyPr vert="horz" lIns="101608" tIns="50804" rIns="101608" bIns="50804" rtlCol="0" anchor="ctr"/>
          <a:lstStyle>
            <a:lvl1pPr algn="l" defTabSz="1016081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rgbClr val="82B9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27C6F3-0B7F-4D9B-961C-BD4250A5688A}" type="datetime4">
              <a:rPr lang="nl-NL" smtClean="0"/>
              <a:t>24 mei 2016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992438" y="7064375"/>
            <a:ext cx="5832475" cy="404813"/>
          </a:xfrm>
          <a:prstGeom prst="rect">
            <a:avLst/>
          </a:prstGeom>
        </p:spPr>
        <p:txBody>
          <a:bodyPr vert="horz" wrap="square" lIns="101608" tIns="50804" rIns="101608" bIns="50804" numCol="1" anchor="ctr" anchorCtr="0" compatLnSpc="1">
            <a:prstTxWarp prst="textNoShape">
              <a:avLst/>
            </a:prstTxWarp>
          </a:bodyPr>
          <a:lstStyle>
            <a:lvl1pPr algn="ctr">
              <a:defRPr sz="1300">
                <a:solidFill>
                  <a:srgbClr val="82B9DC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896350" y="7064375"/>
            <a:ext cx="755650" cy="404813"/>
          </a:xfrm>
          <a:prstGeom prst="rect">
            <a:avLst/>
          </a:prstGeom>
        </p:spPr>
        <p:txBody>
          <a:bodyPr vert="horz" wrap="square" lIns="101608" tIns="50804" rIns="101608" bIns="50804" numCol="1" anchor="ctr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rgbClr val="82B9DC"/>
                </a:solidFill>
              </a:defRPr>
            </a:lvl1pPr>
          </a:lstStyle>
          <a:p>
            <a:fld id="{B558BBD9-EFF3-4F2F-A1D6-D6FBCAF43FC2}" type="slidenum">
              <a:rPr lang="en-GB" altLang="nl-NL" smtClean="0">
                <a:cs typeface="Arial" panose="020B0604020202020204" pitchFamily="34" charset="0"/>
              </a:rPr>
              <a:pPr/>
              <a:t>‹nr.›</a:t>
            </a:fld>
            <a:endParaRPr lang="en-GB" altLang="nl-NL" smtClean="0">
              <a:cs typeface="Arial" panose="020B0604020202020204" pitchFamily="34" charset="0"/>
            </a:endParaRPr>
          </a:p>
        </p:txBody>
      </p:sp>
      <p:sp>
        <p:nvSpPr>
          <p:cNvPr id="1030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020763" y="2093913"/>
            <a:ext cx="8667750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8" tIns="50804" rIns="101608" bIns="508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modelstijlen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  <a:endParaRPr lang="en-GB" altLang="nl-NL" smtClean="0"/>
          </a:p>
        </p:txBody>
      </p:sp>
    </p:spTree>
    <p:extLst>
      <p:ext uri="{BB962C8B-B14F-4D97-AF65-F5344CB8AC3E}">
        <p14:creationId xmlns:p14="http://schemas.microsoft.com/office/powerpoint/2010/main" val="31247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016000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400" b="1" kern="1200">
          <a:solidFill>
            <a:srgbClr val="E43117"/>
          </a:solidFill>
          <a:latin typeface="Arial" pitchFamily="34" charset="0"/>
          <a:ea typeface="+mj-ea"/>
          <a:cs typeface="Arial" pitchFamily="34" charset="0"/>
        </a:defRPr>
      </a:lvl1pPr>
      <a:lvl2pPr algn="l" defTabSz="1016000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400" b="1">
          <a:solidFill>
            <a:srgbClr val="E43117"/>
          </a:solidFill>
          <a:latin typeface="Arial" charset="0"/>
          <a:cs typeface="Arial" charset="0"/>
        </a:defRPr>
      </a:lvl2pPr>
      <a:lvl3pPr algn="l" defTabSz="1016000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400" b="1">
          <a:solidFill>
            <a:srgbClr val="E43117"/>
          </a:solidFill>
          <a:latin typeface="Arial" charset="0"/>
          <a:cs typeface="Arial" charset="0"/>
        </a:defRPr>
      </a:lvl3pPr>
      <a:lvl4pPr algn="l" defTabSz="1016000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400" b="1">
          <a:solidFill>
            <a:srgbClr val="E43117"/>
          </a:solidFill>
          <a:latin typeface="Arial" charset="0"/>
          <a:cs typeface="Arial" charset="0"/>
        </a:defRPr>
      </a:lvl4pPr>
      <a:lvl5pPr algn="l" defTabSz="1016000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400" b="1">
          <a:solidFill>
            <a:srgbClr val="E43117"/>
          </a:solidFill>
          <a:latin typeface="Arial" charset="0"/>
          <a:cs typeface="Arial" charset="0"/>
        </a:defRPr>
      </a:lvl5pPr>
      <a:lvl6pPr marL="457200" algn="l" defTabSz="1016000" rtl="0" fontAlgn="base">
        <a:lnSpc>
          <a:spcPts val="2700"/>
        </a:lnSpc>
        <a:spcBef>
          <a:spcPct val="0"/>
        </a:spcBef>
        <a:spcAft>
          <a:spcPct val="0"/>
        </a:spcAft>
        <a:defRPr sz="2400" b="1">
          <a:solidFill>
            <a:srgbClr val="E43117"/>
          </a:solidFill>
          <a:latin typeface="Arial" charset="0"/>
          <a:cs typeface="Arial" charset="0"/>
        </a:defRPr>
      </a:lvl6pPr>
      <a:lvl7pPr marL="914400" algn="l" defTabSz="1016000" rtl="0" fontAlgn="base">
        <a:lnSpc>
          <a:spcPts val="2700"/>
        </a:lnSpc>
        <a:spcBef>
          <a:spcPct val="0"/>
        </a:spcBef>
        <a:spcAft>
          <a:spcPct val="0"/>
        </a:spcAft>
        <a:defRPr sz="2400" b="1">
          <a:solidFill>
            <a:srgbClr val="E43117"/>
          </a:solidFill>
          <a:latin typeface="Arial" charset="0"/>
          <a:cs typeface="Arial" charset="0"/>
        </a:defRPr>
      </a:lvl7pPr>
      <a:lvl8pPr marL="1371600" algn="l" defTabSz="1016000" rtl="0" fontAlgn="base">
        <a:lnSpc>
          <a:spcPts val="2700"/>
        </a:lnSpc>
        <a:spcBef>
          <a:spcPct val="0"/>
        </a:spcBef>
        <a:spcAft>
          <a:spcPct val="0"/>
        </a:spcAft>
        <a:defRPr sz="2400" b="1">
          <a:solidFill>
            <a:srgbClr val="E43117"/>
          </a:solidFill>
          <a:latin typeface="Arial" charset="0"/>
          <a:cs typeface="Arial" charset="0"/>
        </a:defRPr>
      </a:lvl8pPr>
      <a:lvl9pPr marL="1828800" algn="l" defTabSz="1016000" rtl="0" fontAlgn="base">
        <a:lnSpc>
          <a:spcPts val="2700"/>
        </a:lnSpc>
        <a:spcBef>
          <a:spcPct val="0"/>
        </a:spcBef>
        <a:spcAft>
          <a:spcPct val="0"/>
        </a:spcAft>
        <a:defRPr sz="2400" b="1">
          <a:solidFill>
            <a:srgbClr val="E43117"/>
          </a:solidFill>
          <a:latin typeface="Arial" charset="0"/>
          <a:cs typeface="Arial" charset="0"/>
        </a:defRPr>
      </a:lvl9pPr>
    </p:titleStyle>
    <p:bodyStyle>
      <a:lvl1pPr marL="338138" indent="-338138" algn="l" defTabSz="1016000" rtl="0" eaLnBrk="0" fontAlgn="base" hangingPunct="0">
        <a:lnSpc>
          <a:spcPts val="2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000" b="1" kern="1200">
          <a:solidFill>
            <a:srgbClr val="0075B8"/>
          </a:solidFill>
          <a:latin typeface="Arial" pitchFamily="34" charset="0"/>
          <a:ea typeface="+mn-ea"/>
          <a:cs typeface="Arial" pitchFamily="34" charset="0"/>
        </a:defRPr>
      </a:lvl1pPr>
      <a:lvl2pPr marL="704850" indent="-311150" algn="l" defTabSz="1016000" rtl="0" eaLnBrk="0" fontAlgn="base" hangingPunct="0">
        <a:lnSpc>
          <a:spcPts val="2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75B8"/>
          </a:solidFill>
          <a:latin typeface="Arial" pitchFamily="34" charset="0"/>
          <a:ea typeface="+mn-ea"/>
          <a:cs typeface="Arial" pitchFamily="34" charset="0"/>
        </a:defRPr>
      </a:lvl2pPr>
      <a:lvl3pPr marL="1069975" indent="-365125" algn="l" defTabSz="1016000" rtl="0" eaLnBrk="0" fontAlgn="base" hangingPunct="0">
        <a:lnSpc>
          <a:spcPts val="2000"/>
        </a:lnSpc>
        <a:spcBef>
          <a:spcPct val="0"/>
        </a:spcBef>
        <a:spcAft>
          <a:spcPct val="0"/>
        </a:spcAft>
        <a:buFont typeface="Calibri" panose="020F0502020204030204" pitchFamily="34" charset="0"/>
        <a:buChar char="−"/>
        <a:defRPr sz="2000" i="1" kern="1200">
          <a:solidFill>
            <a:srgbClr val="0075B8"/>
          </a:solidFill>
          <a:latin typeface="Arial" pitchFamily="34" charset="0"/>
          <a:ea typeface="+mn-ea"/>
          <a:cs typeface="Arial" pitchFamily="34" charset="0"/>
        </a:defRPr>
      </a:lvl3pPr>
      <a:lvl4pPr marL="1435100" indent="-355600" algn="l" defTabSz="1016000" rtl="0" eaLnBrk="0" fontAlgn="base" hangingPunct="0">
        <a:lnSpc>
          <a:spcPts val="2000"/>
        </a:lnSpc>
        <a:spcBef>
          <a:spcPct val="0"/>
        </a:spcBef>
        <a:spcAft>
          <a:spcPct val="0"/>
        </a:spcAft>
        <a:buFont typeface="Calibri" panose="020F0502020204030204" pitchFamily="34" charset="0"/>
        <a:buChar char="−"/>
        <a:defRPr kern="1200">
          <a:solidFill>
            <a:srgbClr val="0075B8"/>
          </a:solidFill>
          <a:latin typeface="Arial" pitchFamily="34" charset="0"/>
          <a:ea typeface="+mn-ea"/>
          <a:cs typeface="Arial" pitchFamily="34" charset="0"/>
        </a:defRPr>
      </a:lvl4pPr>
      <a:lvl5pPr marL="1792288" indent="-357188" algn="l" defTabSz="1016000" rtl="0" eaLnBrk="0" fontAlgn="base" hangingPunct="0">
        <a:lnSpc>
          <a:spcPts val="2000"/>
        </a:lnSpc>
        <a:spcBef>
          <a:spcPct val="0"/>
        </a:spcBef>
        <a:spcAft>
          <a:spcPct val="0"/>
        </a:spcAft>
        <a:buFont typeface="Calibri" panose="020F0502020204030204" pitchFamily="34" charset="0"/>
        <a:buChar char="−"/>
        <a:defRPr sz="1600" kern="1200">
          <a:solidFill>
            <a:srgbClr val="0075B8"/>
          </a:solidFill>
          <a:latin typeface="+mn-lt"/>
          <a:ea typeface="+mn-ea"/>
          <a:cs typeface="Arial" charset="0"/>
        </a:defRPr>
      </a:lvl5pPr>
      <a:lvl6pPr marL="2794224" indent="-254020" algn="l" defTabSz="101608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2264" indent="-254020" algn="l" defTabSz="101608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305" indent="-254020" algn="l" defTabSz="101608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18345" indent="-254020" algn="l" defTabSz="101608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10160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8041" algn="l" defTabSz="10160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6081" algn="l" defTabSz="10160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4122" algn="l" defTabSz="10160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2163" algn="l" defTabSz="10160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0203" algn="l" defTabSz="10160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8244" algn="l" defTabSz="10160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6284" algn="l" defTabSz="10160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4325" algn="l" defTabSz="10160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jpe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0.emf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nl-NL" dirty="0" smtClean="0"/>
              <a:t>The financial </a:t>
            </a:r>
            <a:r>
              <a:rPr lang="en-GB" dirty="0" smtClean="0"/>
              <a:t>challenge</a:t>
            </a:r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Financial instruments for </a:t>
            </a:r>
            <a:r>
              <a:rPr lang="en-GB" dirty="0" smtClean="0"/>
              <a:t>regional</a:t>
            </a:r>
            <a:r>
              <a:rPr lang="nl-NL" dirty="0" smtClean="0"/>
              <a:t> development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5728072" y="5755010"/>
            <a:ext cx="38164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P. Rhemrev</a:t>
            </a:r>
          </a:p>
          <a:p>
            <a:r>
              <a:rPr lang="nl-NL" dirty="0" err="1"/>
              <a:t>Deputy</a:t>
            </a:r>
            <a:r>
              <a:rPr lang="nl-NL" dirty="0"/>
              <a:t> Director PPM Oost NV</a:t>
            </a:r>
          </a:p>
          <a:p>
            <a:r>
              <a:rPr lang="nl-NL" dirty="0"/>
              <a:t>AGORADA 2016</a:t>
            </a:r>
          </a:p>
        </p:txBody>
      </p:sp>
    </p:spTree>
    <p:extLst>
      <p:ext uri="{BB962C8B-B14F-4D97-AF65-F5344CB8AC3E}">
        <p14:creationId xmlns:p14="http://schemas.microsoft.com/office/powerpoint/2010/main" val="72592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 smtClean="0"/>
              <a:t>The Financial Challenge:</a:t>
            </a: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smtClean="0"/>
              <a:t>‘act like a public fund, behave like a private fund’</a:t>
            </a:r>
            <a:br>
              <a:rPr lang="en-GB" sz="1800" dirty="0" smtClean="0"/>
            </a:br>
            <a:endParaRPr lang="en-GB" sz="1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01352" y="2082602"/>
            <a:ext cx="8667750" cy="4868862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Objectives PPM Oost NV</a:t>
            </a:r>
          </a:p>
          <a:p>
            <a:endParaRPr lang="en-GB" dirty="0" smtClean="0"/>
          </a:p>
          <a:p>
            <a:r>
              <a:rPr lang="en-GB" dirty="0" smtClean="0"/>
              <a:t>Policy government</a:t>
            </a:r>
          </a:p>
          <a:p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Insufficiency </a:t>
            </a:r>
            <a:r>
              <a:rPr lang="en-GB" dirty="0" smtClean="0"/>
              <a:t>capital markets</a:t>
            </a:r>
          </a:p>
          <a:p>
            <a:pPr lvl="1"/>
            <a:r>
              <a:rPr lang="en-GB" dirty="0" smtClean="0"/>
              <a:t>High risk</a:t>
            </a:r>
          </a:p>
          <a:p>
            <a:pPr marL="393700" lvl="1" indent="0">
              <a:buNone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Strengthen social economic structure region (eco-system)</a:t>
            </a:r>
          </a:p>
          <a:p>
            <a:pPr lvl="1"/>
            <a:r>
              <a:rPr lang="en-GB" dirty="0" smtClean="0"/>
              <a:t>Stimulation instrument</a:t>
            </a:r>
          </a:p>
          <a:p>
            <a:pPr marL="393700" lvl="1" indent="0">
              <a:buNone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Encourage/stimulate entrepreneurship</a:t>
            </a:r>
          </a:p>
          <a:p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Increase employment </a:t>
            </a:r>
          </a:p>
          <a:p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Returns/revolving </a:t>
            </a:r>
            <a:r>
              <a:rPr lang="en-GB" dirty="0" smtClean="0"/>
              <a:t>fund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Innovation 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9482BF-31CC-499F-BC99-61F50AF1BE52}" type="slidenum">
              <a:rPr lang="en-GB" altLang="nl-NL" smtClean="0"/>
              <a:pPr>
                <a:defRPr/>
              </a:pPr>
              <a:t>10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165744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Financial </a:t>
            </a:r>
            <a:r>
              <a:rPr lang="nl-NL" dirty="0" err="1" smtClean="0"/>
              <a:t>Instruments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Small loans (€ 25k - €75k)</a:t>
            </a:r>
          </a:p>
          <a:p>
            <a:endParaRPr lang="en-GB" dirty="0" smtClean="0"/>
          </a:p>
          <a:p>
            <a:r>
              <a:rPr lang="en-GB" dirty="0" smtClean="0"/>
              <a:t>SME loan (€ 250k - € 2,5 mio)</a:t>
            </a:r>
          </a:p>
          <a:p>
            <a:endParaRPr lang="en-GB" dirty="0" smtClean="0"/>
          </a:p>
          <a:p>
            <a:r>
              <a:rPr lang="en-GB" dirty="0" smtClean="0"/>
              <a:t>Venture Capital (CAL/share capital)</a:t>
            </a:r>
          </a:p>
          <a:p>
            <a:endParaRPr lang="en-GB" dirty="0" smtClean="0"/>
          </a:p>
          <a:p>
            <a:r>
              <a:rPr lang="en-GB" dirty="0" smtClean="0"/>
              <a:t>Guarantees (export finance)</a:t>
            </a:r>
          </a:p>
          <a:p>
            <a:endParaRPr lang="en-GB" dirty="0" smtClean="0"/>
          </a:p>
          <a:p>
            <a:r>
              <a:rPr lang="en-GB" dirty="0" smtClean="0"/>
              <a:t>EU Programs (Oost NV)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9482BF-31CC-499F-BC99-61F50AF1BE52}" type="slidenum">
              <a:rPr lang="en-GB" altLang="nl-NL" smtClean="0"/>
              <a:pPr>
                <a:defRPr/>
              </a:pPr>
              <a:t>11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361939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Investment criteria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6400" indent="-176400">
              <a:lnSpc>
                <a:spcPts val="1800"/>
              </a:lnSpc>
              <a:spcAft>
                <a:spcPts val="600"/>
              </a:spcAft>
            </a:pPr>
            <a:r>
              <a:rPr lang="en-GB" sz="1800" dirty="0" smtClean="0"/>
              <a:t>SME’s</a:t>
            </a:r>
          </a:p>
          <a:p>
            <a:pPr marL="176400" indent="-176400">
              <a:lnSpc>
                <a:spcPts val="1800"/>
              </a:lnSpc>
              <a:spcAft>
                <a:spcPts val="600"/>
              </a:spcAft>
            </a:pPr>
            <a:r>
              <a:rPr lang="en-GB" sz="1800" dirty="0" smtClean="0"/>
              <a:t>Innovative (early stage) companies</a:t>
            </a:r>
          </a:p>
          <a:p>
            <a:pPr marL="176400" indent="-176400">
              <a:lnSpc>
                <a:spcPts val="1800"/>
              </a:lnSpc>
              <a:spcAft>
                <a:spcPts val="600"/>
              </a:spcAft>
            </a:pPr>
            <a:r>
              <a:rPr lang="en-GB" sz="1800" dirty="0" smtClean="0"/>
              <a:t>Geographic limitation</a:t>
            </a:r>
          </a:p>
          <a:p>
            <a:pPr marL="176400" indent="-176400">
              <a:lnSpc>
                <a:spcPts val="1800"/>
              </a:lnSpc>
              <a:spcAft>
                <a:spcPts val="600"/>
              </a:spcAft>
            </a:pPr>
            <a:r>
              <a:rPr lang="en-GB" sz="1800" dirty="0" smtClean="0"/>
              <a:t>Sector specific (Life Tech, High Tech, Clean Tech, Manufacturing Industry</a:t>
            </a:r>
            <a:r>
              <a:rPr lang="en-GB" sz="1800" dirty="0" smtClean="0"/>
              <a:t>)</a:t>
            </a:r>
          </a:p>
          <a:p>
            <a:pPr marL="176400" indent="-176400">
              <a:lnSpc>
                <a:spcPts val="1800"/>
              </a:lnSpc>
              <a:spcAft>
                <a:spcPts val="600"/>
              </a:spcAft>
            </a:pPr>
            <a:r>
              <a:rPr lang="en-GB" sz="1800" dirty="0" smtClean="0"/>
              <a:t>Leverage/matching fund</a:t>
            </a:r>
          </a:p>
          <a:p>
            <a:pPr marL="176400" indent="-176400">
              <a:lnSpc>
                <a:spcPts val="1800"/>
              </a:lnSpc>
              <a:spcAft>
                <a:spcPts val="600"/>
              </a:spcAft>
            </a:pPr>
            <a:r>
              <a:rPr lang="en-GB" sz="1800" dirty="0" smtClean="0"/>
              <a:t>Economic impact</a:t>
            </a:r>
            <a:endParaRPr lang="en-GB" sz="1800" dirty="0" smtClean="0"/>
          </a:p>
          <a:p>
            <a:pPr marL="176400" indent="-176400">
              <a:lnSpc>
                <a:spcPts val="1800"/>
              </a:lnSpc>
              <a:spcAft>
                <a:spcPts val="600"/>
              </a:spcAft>
            </a:pPr>
            <a:r>
              <a:rPr lang="en-GB" sz="1800" dirty="0" smtClean="0"/>
              <a:t>Investment amount: € </a:t>
            </a:r>
            <a:r>
              <a:rPr lang="en-GB" sz="1800" dirty="0" smtClean="0"/>
              <a:t>25k - € </a:t>
            </a:r>
            <a:r>
              <a:rPr lang="en-GB" sz="1800" dirty="0" smtClean="0"/>
              <a:t>75k/ </a:t>
            </a:r>
            <a:r>
              <a:rPr lang="en-GB" sz="1800" dirty="0" smtClean="0"/>
              <a:t>€ 250k - € 2,5 mio</a:t>
            </a:r>
          </a:p>
          <a:p>
            <a:pPr marL="176400" indent="-176400">
              <a:lnSpc>
                <a:spcPts val="1800"/>
              </a:lnSpc>
              <a:spcAft>
                <a:spcPts val="600"/>
              </a:spcAft>
            </a:pPr>
            <a:r>
              <a:rPr lang="en-GB" sz="1800" dirty="0" smtClean="0"/>
              <a:t>Large minority shareholder; max </a:t>
            </a:r>
            <a:r>
              <a:rPr lang="en-GB" sz="1800" dirty="0" smtClean="0"/>
              <a:t>49%</a:t>
            </a:r>
          </a:p>
          <a:p>
            <a:pPr marL="176400" indent="-176400">
              <a:lnSpc>
                <a:spcPts val="1800"/>
              </a:lnSpc>
              <a:spcAft>
                <a:spcPts val="600"/>
              </a:spcAft>
            </a:pPr>
            <a:r>
              <a:rPr lang="en-GB" sz="1800" dirty="0" smtClean="0"/>
              <a:t>Standard VC criteria</a:t>
            </a:r>
          </a:p>
          <a:p>
            <a:pPr marL="541525" lvl="2" indent="-176400">
              <a:lnSpc>
                <a:spcPts val="1800"/>
              </a:lnSpc>
              <a:spcAft>
                <a:spcPts val="600"/>
              </a:spcAft>
            </a:pPr>
            <a:r>
              <a:rPr lang="en-GB" sz="1800" dirty="0" smtClean="0"/>
              <a:t>Board &amp; shareholders decisions</a:t>
            </a:r>
          </a:p>
          <a:p>
            <a:pPr marL="541525" lvl="2" indent="-176400">
              <a:lnSpc>
                <a:spcPts val="1800"/>
              </a:lnSpc>
              <a:spcAft>
                <a:spcPts val="600"/>
              </a:spcAft>
            </a:pPr>
            <a:r>
              <a:rPr lang="en-GB" sz="1800" dirty="0" smtClean="0"/>
              <a:t>Supervisory board/observer seat</a:t>
            </a:r>
          </a:p>
          <a:p>
            <a:pPr marL="541525" lvl="2" indent="-176400">
              <a:lnSpc>
                <a:spcPts val="1800"/>
              </a:lnSpc>
              <a:spcAft>
                <a:spcPts val="600"/>
              </a:spcAft>
            </a:pPr>
            <a:r>
              <a:rPr lang="en-GB" sz="1800" dirty="0" smtClean="0"/>
              <a:t>Exit (5-7 yr.)</a:t>
            </a:r>
          </a:p>
          <a:p>
            <a:pPr marL="176400" indent="-176400" eaLnBrk="1" hangingPunct="1">
              <a:lnSpc>
                <a:spcPts val="1300"/>
              </a:lnSpc>
              <a:spcAft>
                <a:spcPts val="600"/>
              </a:spcAft>
              <a:defRPr/>
            </a:pPr>
            <a:endParaRPr lang="en-GB" altLang="nl-NL" sz="1400" dirty="0" smtClean="0"/>
          </a:p>
          <a:p>
            <a:pPr marL="393700" lvl="1" indent="0">
              <a:buNone/>
            </a:pPr>
            <a:endParaRPr lang="en-GB" altLang="nl-NL" dirty="0" smtClean="0"/>
          </a:p>
          <a:p>
            <a:pPr lvl="1"/>
            <a:endParaRPr lang="en-GB" altLang="nl-NL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9482BF-31CC-499F-BC99-61F50AF1BE52}" type="slidenum">
              <a:rPr lang="en-GB" altLang="nl-NL" smtClean="0"/>
              <a:pPr>
                <a:defRPr/>
              </a:pPr>
              <a:t>12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97892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Portfolio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9482BF-31CC-499F-BC99-61F50AF1BE52}" type="slidenum">
              <a:rPr lang="en-GB" altLang="nl-NL" smtClean="0"/>
              <a:pPr>
                <a:defRPr/>
              </a:pPr>
              <a:t>13</a:t>
            </a:fld>
            <a:endParaRPr lang="en-GB" altLang="nl-NL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Portfolio Companies PPM </a:t>
            </a:r>
            <a:r>
              <a:rPr lang="en-GB" dirty="0" err="1"/>
              <a:t>Oost</a:t>
            </a:r>
            <a:r>
              <a:rPr lang="en-GB" dirty="0"/>
              <a:t>, Categorised </a:t>
            </a:r>
            <a:r>
              <a:rPr lang="en-GB" dirty="0" smtClean="0"/>
              <a:t>by </a:t>
            </a:r>
            <a:r>
              <a:rPr lang="en-GB" dirty="0"/>
              <a:t>performance</a:t>
            </a: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911648" y="3307215"/>
            <a:ext cx="1016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graphicFrame>
        <p:nvGraphicFramePr>
          <p:cNvPr id="12" name="Tabel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654456"/>
              </p:ext>
            </p:extLst>
          </p:nvPr>
        </p:nvGraphicFramePr>
        <p:xfrm>
          <a:off x="2055664" y="3307215"/>
          <a:ext cx="5238750" cy="1415733"/>
        </p:xfrm>
        <a:graphic>
          <a:graphicData uri="http://schemas.openxmlformats.org/drawingml/2006/table">
            <a:tbl>
              <a:tblPr firstRow="1" firstCol="1" bandRow="1"/>
              <a:tblGrid>
                <a:gridCol w="1077893"/>
                <a:gridCol w="1077893"/>
                <a:gridCol w="928450"/>
                <a:gridCol w="1145301"/>
                <a:gridCol w="1009213"/>
              </a:tblGrid>
              <a:tr h="1816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l-NL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2808605" algn="l"/>
                          <a:tab pos="4968875" algn="l"/>
                          <a:tab pos="449580" algn="l"/>
                        </a:tabLs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# portfolio companies</a:t>
                      </a:r>
                      <a:endParaRPr lang="nl-NL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2808605" algn="l"/>
                          <a:tab pos="4968875" algn="l"/>
                          <a:tab pos="449580" algn="l"/>
                        </a:tabLs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Exposure</a:t>
                      </a:r>
                      <a:endParaRPr lang="nl-NL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2808605" algn="l"/>
                          <a:tab pos="4968875" algn="l"/>
                          <a:tab pos="449580" algn="l"/>
                        </a:tabLs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 amount</a:t>
                      </a:r>
                      <a:endParaRPr lang="nl-NL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2808605" algn="l"/>
                          <a:tab pos="4968875" algn="l"/>
                          <a:tab pos="449580" algn="l"/>
                        </a:tabLs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 exposure</a:t>
                      </a:r>
                      <a:endParaRPr lang="nl-NL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610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2808605" algn="l"/>
                          <a:tab pos="4968875" algn="l"/>
                          <a:tab pos="449580" algn="l"/>
                        </a:tabLs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Blue</a:t>
                      </a:r>
                      <a:endParaRPr lang="nl-NL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75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2808605" algn="l"/>
                          <a:tab pos="4968875" algn="l"/>
                          <a:tab pos="449580" algn="l"/>
                        </a:tabLs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nl-NL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75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2808605" algn="l"/>
                          <a:tab pos="4968875" algn="l"/>
                          <a:tab pos="449580" algn="l"/>
                        </a:tabLs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12.172.728</a:t>
                      </a:r>
                      <a:endParaRPr lang="nl-NL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75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2808605" algn="l"/>
                          <a:tab pos="4968875" algn="l"/>
                          <a:tab pos="449580" algn="l"/>
                        </a:tabLs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17,6%</a:t>
                      </a:r>
                      <a:endParaRPr lang="nl-NL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75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2808605" algn="l"/>
                          <a:tab pos="4968875" algn="l"/>
                          <a:tab pos="449580" algn="l"/>
                        </a:tabLs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21,4%</a:t>
                      </a:r>
                      <a:endParaRPr lang="nl-NL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610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2808605" algn="l"/>
                          <a:tab pos="4968875" algn="l"/>
                          <a:tab pos="449580" algn="l"/>
                        </a:tabLst>
                      </a:pPr>
                      <a:r>
                        <a:rPr lang="nl-NL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Green</a:t>
                      </a:r>
                      <a:endParaRPr lang="nl-NL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75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2808605" algn="l"/>
                          <a:tab pos="4968875" algn="l"/>
                          <a:tab pos="449580" algn="l"/>
                        </a:tabLs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</a:t>
                      </a:r>
                      <a:endParaRPr lang="nl-NL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75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2808605" algn="l"/>
                          <a:tab pos="4968875" algn="l"/>
                          <a:tab pos="449580" algn="l"/>
                        </a:tabLs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14.494.708</a:t>
                      </a:r>
                      <a:endParaRPr lang="nl-NL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75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2808605" algn="l"/>
                          <a:tab pos="4968875" algn="l"/>
                          <a:tab pos="449580" algn="l"/>
                        </a:tabLs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25,0%</a:t>
                      </a:r>
                      <a:endParaRPr lang="nl-NL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75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2808605" algn="l"/>
                          <a:tab pos="4968875" algn="l"/>
                          <a:tab pos="449580" algn="l"/>
                        </a:tabLs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25,5%</a:t>
                      </a:r>
                      <a:endParaRPr lang="nl-NL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610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2808605" algn="l"/>
                          <a:tab pos="4968875" algn="l"/>
                          <a:tab pos="449580" algn="l"/>
                        </a:tabLs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Yellow</a:t>
                      </a:r>
                      <a:endParaRPr lang="nl-NL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75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2808605" algn="l"/>
                          <a:tab pos="4968875" algn="l"/>
                          <a:tab pos="449580" algn="l"/>
                        </a:tabLs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  <a:endParaRPr lang="nl-NL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75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2808605" algn="l"/>
                          <a:tab pos="4968875" algn="l"/>
                          <a:tab pos="449580" algn="l"/>
                        </a:tabLs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12.385.758</a:t>
                      </a:r>
                      <a:endParaRPr lang="nl-NL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75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2808605" algn="l"/>
                          <a:tab pos="4968875" algn="l"/>
                          <a:tab pos="449580" algn="l"/>
                        </a:tabLs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26,5%</a:t>
                      </a:r>
                      <a:endParaRPr lang="nl-NL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75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2808605" algn="l"/>
                          <a:tab pos="4968875" algn="l"/>
                          <a:tab pos="449580" algn="l"/>
                        </a:tabLs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21,8%</a:t>
                      </a:r>
                      <a:endParaRPr lang="nl-NL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610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2808605" algn="l"/>
                          <a:tab pos="4968875" algn="l"/>
                          <a:tab pos="449580" algn="l"/>
                        </a:tabLs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Red</a:t>
                      </a:r>
                      <a:endParaRPr lang="nl-NL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75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2808605" algn="l"/>
                          <a:tab pos="4968875" algn="l"/>
                          <a:tab pos="449580" algn="l"/>
                        </a:tabLs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  <a:endParaRPr lang="nl-NL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75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2808605" algn="l"/>
                          <a:tab pos="4968875" algn="l"/>
                          <a:tab pos="449580" algn="l"/>
                        </a:tabLs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7.184.431</a:t>
                      </a:r>
                      <a:endParaRPr lang="nl-NL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75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2808605" algn="l"/>
                          <a:tab pos="4968875" algn="l"/>
                          <a:tab pos="449580" algn="l"/>
                        </a:tabLs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13,2%</a:t>
                      </a:r>
                      <a:endParaRPr lang="nl-NL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75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2808605" algn="l"/>
                          <a:tab pos="4968875" algn="l"/>
                          <a:tab pos="449580" algn="l"/>
                        </a:tabLs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12,6%</a:t>
                      </a:r>
                      <a:endParaRPr lang="nl-NL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610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2808605" algn="l"/>
                          <a:tab pos="4968875" algn="l"/>
                          <a:tab pos="449580" algn="l"/>
                        </a:tabLst>
                      </a:pPr>
                      <a:r>
                        <a:rPr lang="nl-NL" sz="10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Black</a:t>
                      </a:r>
                      <a:endParaRPr lang="nl-NL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75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2808605" algn="l"/>
                          <a:tab pos="4968875" algn="l"/>
                          <a:tab pos="449580" algn="l"/>
                        </a:tabLs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nl-NL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75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2808605" algn="l"/>
                          <a:tab pos="4968875" algn="l"/>
                          <a:tab pos="449580" algn="l"/>
                        </a:tabLs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10.589.900</a:t>
                      </a:r>
                      <a:endParaRPr lang="nl-NL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75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2808605" algn="l"/>
                          <a:tab pos="4968875" algn="l"/>
                          <a:tab pos="449580" algn="l"/>
                        </a:tabLs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17,6%</a:t>
                      </a:r>
                      <a:endParaRPr lang="nl-NL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75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2808605" algn="l"/>
                          <a:tab pos="4968875" algn="l"/>
                          <a:tab pos="449580" algn="l"/>
                        </a:tabLs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18,6%</a:t>
                      </a:r>
                      <a:endParaRPr lang="nl-NL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65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2808605" algn="l"/>
                          <a:tab pos="4968875" algn="l"/>
                          <a:tab pos="449580" algn="l"/>
                        </a:tabLs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Totaal</a:t>
                      </a:r>
                      <a:endParaRPr lang="nl-NL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75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2808605" algn="l"/>
                          <a:tab pos="4968875" algn="l"/>
                          <a:tab pos="449580" algn="l"/>
                        </a:tabLst>
                      </a:pPr>
                      <a:r>
                        <a:rPr lang="nl-NL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68</a:t>
                      </a:r>
                      <a:endParaRPr lang="nl-NL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75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2808605" algn="l"/>
                          <a:tab pos="4968875" algn="l"/>
                          <a:tab pos="449580" algn="l"/>
                        </a:tabLst>
                      </a:pPr>
                      <a:r>
                        <a:rPr lang="nl-NL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56.827.525</a:t>
                      </a:r>
                      <a:endParaRPr lang="nl-NL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75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2808605" algn="l"/>
                          <a:tab pos="4968875" algn="l"/>
                          <a:tab pos="449580" algn="l"/>
                        </a:tabLst>
                      </a:pPr>
                      <a:r>
                        <a:rPr lang="nl-NL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100,0%</a:t>
                      </a:r>
                      <a:endParaRPr lang="nl-NL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75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2808605" algn="l"/>
                          <a:tab pos="4968875" algn="l"/>
                          <a:tab pos="449580" algn="l"/>
                        </a:tabLst>
                      </a:pPr>
                      <a:r>
                        <a:rPr lang="nl-NL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100,0%</a:t>
                      </a:r>
                      <a:endParaRPr lang="nl-NL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969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best practices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67549" b="18199"/>
          <a:stretch/>
        </p:blipFill>
        <p:spPr>
          <a:xfrm>
            <a:off x="3858434" y="1911242"/>
            <a:ext cx="1944216" cy="59995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51"/>
          <a:stretch/>
        </p:blipFill>
        <p:spPr>
          <a:xfrm>
            <a:off x="3856461" y="2742688"/>
            <a:ext cx="2157624" cy="402318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6045876" y="2072038"/>
            <a:ext cx="19679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Software solution for </a:t>
            </a:r>
            <a:r>
              <a:rPr lang="nl-NL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r>
              <a:rPr lang="nl-NL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efficient</a:t>
            </a:r>
            <a:r>
              <a:rPr lang="nl-NL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DNA </a:t>
            </a:r>
            <a:endParaRPr lang="nl-NL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nl-NL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processing </a:t>
            </a:r>
            <a:r>
              <a:rPr lang="nl-NL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storage</a:t>
            </a:r>
            <a:r>
              <a:rPr lang="nl-NL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45876" y="2742688"/>
            <a:ext cx="4114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Unique </a:t>
            </a:r>
            <a:r>
              <a:rPr lang="nl-NL" sz="800" dirty="0" err="1">
                <a:latin typeface="Arial" panose="020B0604020202020204" pitchFamily="34" charset="0"/>
                <a:cs typeface="Arial" panose="020B0604020202020204" pitchFamily="34" charset="0"/>
              </a:rPr>
              <a:t>HBr</a:t>
            </a:r>
            <a:r>
              <a:rPr lang="nl-NL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800" dirty="0" err="1">
                <a:latin typeface="Arial" panose="020B0604020202020204" pitchFamily="34" charset="0"/>
                <a:cs typeface="Arial" panose="020B0604020202020204" pitchFamily="34" charset="0"/>
              </a:rPr>
              <a:t>electricity</a:t>
            </a:r>
            <a:r>
              <a:rPr lang="nl-NL" sz="800" dirty="0">
                <a:latin typeface="Arial" panose="020B0604020202020204" pitchFamily="34" charset="0"/>
                <a:cs typeface="Arial" panose="020B0604020202020204" pitchFamily="34" charset="0"/>
              </a:rPr>
              <a:t> storage system concept (patent </a:t>
            </a:r>
            <a:r>
              <a:rPr lang="nl-NL" sz="800" dirty="0" err="1">
                <a:latin typeface="Arial" panose="020B0604020202020204" pitchFamily="34" charset="0"/>
                <a:cs typeface="Arial" panose="020B0604020202020204" pitchFamily="34" charset="0"/>
              </a:rPr>
              <a:t>pending</a:t>
            </a:r>
            <a:r>
              <a:rPr lang="nl-NL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r>
              <a:rPr lang="nl-NL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whereby</a:t>
            </a:r>
            <a:r>
              <a:rPr lang="nl-NL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800" dirty="0">
                <a:latin typeface="Arial" panose="020B0604020202020204" pitchFamily="34" charset="0"/>
                <a:cs typeface="Arial" panose="020B0604020202020204" pitchFamily="34" charset="0"/>
              </a:rPr>
              <a:t>the full focus has been on </a:t>
            </a:r>
            <a:r>
              <a:rPr lang="nl-NL" sz="800" dirty="0" err="1">
                <a:latin typeface="Arial" panose="020B0604020202020204" pitchFamily="34" charset="0"/>
                <a:cs typeface="Arial" panose="020B0604020202020204" pitchFamily="34" charset="0"/>
              </a:rPr>
              <a:t>minimizing</a:t>
            </a:r>
            <a:r>
              <a:rPr lang="nl-NL" sz="8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nl-NL" sz="800" dirty="0" err="1"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r>
              <a:rPr lang="nl-NL" sz="800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nl-NL" sz="800" dirty="0" err="1">
                <a:latin typeface="Arial" panose="020B0604020202020204" pitchFamily="34" charset="0"/>
                <a:cs typeface="Arial" panose="020B0604020202020204" pitchFamily="34" charset="0"/>
              </a:rPr>
              <a:t>stored</a:t>
            </a:r>
            <a:r>
              <a:rPr lang="nl-NL" sz="800" dirty="0">
                <a:latin typeface="Arial" panose="020B0604020202020204" pitchFamily="34" charset="0"/>
                <a:cs typeface="Arial" panose="020B0604020202020204" pitchFamily="34" charset="0"/>
              </a:rPr>
              <a:t> kWh</a:t>
            </a:r>
            <a:r>
              <a:rPr lang="nl-NL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nl-NL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Through 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its innovation, Elestor has become the missing link in the energy transition. </a:t>
            </a:r>
            <a:endParaRPr lang="nl-NL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hthoek 22"/>
          <p:cNvSpPr/>
          <p:nvPr/>
        </p:nvSpPr>
        <p:spPr>
          <a:xfrm>
            <a:off x="1316461" y="1583135"/>
            <a:ext cx="5080000" cy="14260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hangingPunct="0">
              <a:lnSpc>
                <a:spcPts val="2000"/>
              </a:lnSpc>
              <a:spcAft>
                <a:spcPts val="1200"/>
              </a:spcAft>
            </a:pPr>
            <a:r>
              <a:rPr lang="en-GB" sz="1200" b="1" dirty="0">
                <a:solidFill>
                  <a:srgbClr val="0075B8"/>
                </a:solidFill>
                <a:latin typeface="Arial" pitchFamily="34" charset="0"/>
                <a:cs typeface="Arial" pitchFamily="34" charset="0"/>
              </a:rPr>
              <a:t>Criteria:</a:t>
            </a:r>
          </a:p>
          <a:p>
            <a:pPr marL="338138" lvl="0" indent="-338138" eaLnBrk="0" hangingPunct="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b="1" u="sng" dirty="0" smtClean="0">
                <a:solidFill>
                  <a:srgbClr val="0075B8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GB" sz="1200" b="1" dirty="0" smtClean="0">
                <a:solidFill>
                  <a:srgbClr val="0075B8"/>
                </a:solidFill>
                <a:latin typeface="Arial" pitchFamily="34" charset="0"/>
                <a:cs typeface="Arial" pitchFamily="34" charset="0"/>
              </a:rPr>
              <a:t>ocietal/economic impact 	</a:t>
            </a:r>
          </a:p>
          <a:p>
            <a:pPr marL="338138" lvl="0" indent="-338138" eaLnBrk="0" hangingPunct="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b="1" u="sng" dirty="0" smtClean="0">
                <a:solidFill>
                  <a:srgbClr val="0075B8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GB" sz="1200" b="1" dirty="0" smtClean="0">
                <a:solidFill>
                  <a:srgbClr val="0075B8"/>
                </a:solidFill>
                <a:latin typeface="Arial" pitchFamily="34" charset="0"/>
                <a:cs typeface="Arial" pitchFamily="34" charset="0"/>
              </a:rPr>
              <a:t>everage </a:t>
            </a:r>
          </a:p>
          <a:p>
            <a:pPr marL="338138" lvl="0" indent="-338138" eaLnBrk="0" hangingPunct="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b="1" u="sng" dirty="0" smtClean="0">
                <a:solidFill>
                  <a:srgbClr val="0075B8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GB" sz="1200" b="1" dirty="0" smtClean="0">
                <a:solidFill>
                  <a:srgbClr val="0075B8"/>
                </a:solidFill>
                <a:latin typeface="Arial" pitchFamily="34" charset="0"/>
                <a:cs typeface="Arial" pitchFamily="34" charset="0"/>
              </a:rPr>
              <a:t>mployment</a:t>
            </a:r>
            <a:endParaRPr lang="en-GB" sz="1200" b="1" dirty="0">
              <a:solidFill>
                <a:srgbClr val="0075B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ijdelijke aanduiding voor dianumm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9482BF-31CC-499F-BC99-61F50AF1BE52}" type="slidenum">
              <a:rPr lang="en-GB" altLang="nl-NL" smtClean="0"/>
              <a:pPr>
                <a:defRPr/>
              </a:pPr>
              <a:t>14</a:t>
            </a:fld>
            <a:endParaRPr lang="en-GB" alt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9418" y="3378746"/>
            <a:ext cx="1751565" cy="46621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7792" y="3435052"/>
            <a:ext cx="2103302" cy="35359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7282" y="3865851"/>
            <a:ext cx="1969179" cy="396274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8586" y="3788651"/>
            <a:ext cx="3328704" cy="475529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6461" y="4442095"/>
            <a:ext cx="2769194" cy="460749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82671" y="4442095"/>
            <a:ext cx="3462828" cy="676715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86868" y="5118810"/>
            <a:ext cx="1572904" cy="591363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55563" y="5221580"/>
            <a:ext cx="2743438" cy="353599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99001" y="5215484"/>
            <a:ext cx="1566808" cy="359695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91586" y="5237691"/>
            <a:ext cx="2828789" cy="353599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36174" y="5815530"/>
            <a:ext cx="1889924" cy="426757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07792" y="5815530"/>
            <a:ext cx="3603048" cy="475529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91568" y="6646906"/>
            <a:ext cx="4480948" cy="262151"/>
          </a:xfrm>
          <a:prstGeom prst="rect">
            <a:avLst/>
          </a:prstGeom>
        </p:spPr>
      </p:pic>
      <p:pic>
        <p:nvPicPr>
          <p:cNvPr id="24" name="Afbeelding 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55795" y="6540216"/>
            <a:ext cx="3316511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23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Lessons</a:t>
            </a:r>
            <a:r>
              <a:rPr lang="nl-NL" dirty="0" smtClean="0"/>
              <a:t> </a:t>
            </a:r>
            <a:r>
              <a:rPr lang="nl-NL" dirty="0" err="1" smtClean="0"/>
              <a:t>learned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 smtClean="0"/>
              <a:t>Criteria:</a:t>
            </a:r>
          </a:p>
          <a:p>
            <a:pPr marL="0">
              <a:lnSpc>
                <a:spcPts val="1500"/>
              </a:lnSpc>
              <a:spcAft>
                <a:spcPts val="1200"/>
              </a:spcAft>
            </a:pPr>
            <a:r>
              <a:rPr lang="en-GB" sz="1400" dirty="0" smtClean="0"/>
              <a:t>Objectives </a:t>
            </a:r>
            <a:r>
              <a:rPr lang="en-GB" sz="1400" dirty="0" smtClean="0"/>
              <a:t>funds</a:t>
            </a:r>
          </a:p>
          <a:p>
            <a:pPr marL="0">
              <a:lnSpc>
                <a:spcPts val="1500"/>
              </a:lnSpc>
              <a:spcAft>
                <a:spcPts val="1200"/>
              </a:spcAft>
            </a:pPr>
            <a:r>
              <a:rPr lang="en-GB" sz="1400" dirty="0" smtClean="0"/>
              <a:t>Loan conditions</a:t>
            </a:r>
          </a:p>
          <a:p>
            <a:pPr marL="0">
              <a:lnSpc>
                <a:spcPts val="1500"/>
              </a:lnSpc>
              <a:spcAft>
                <a:spcPts val="1200"/>
              </a:spcAft>
            </a:pPr>
            <a:r>
              <a:rPr lang="en-GB" sz="1400" dirty="0" smtClean="0"/>
              <a:t>Expectations </a:t>
            </a:r>
            <a:r>
              <a:rPr lang="en-GB" sz="1400" dirty="0" smtClean="0"/>
              <a:t>funders</a:t>
            </a:r>
          </a:p>
          <a:p>
            <a:pPr marL="0" indent="0">
              <a:lnSpc>
                <a:spcPts val="1500"/>
              </a:lnSpc>
              <a:spcAft>
                <a:spcPts val="1200"/>
              </a:spcAft>
              <a:buNone/>
            </a:pPr>
            <a:endParaRPr lang="en-GB" sz="1800" dirty="0" smtClean="0"/>
          </a:p>
          <a:p>
            <a:pPr marL="0" indent="0">
              <a:lnSpc>
                <a:spcPts val="1500"/>
              </a:lnSpc>
              <a:spcAft>
                <a:spcPts val="1200"/>
              </a:spcAft>
              <a:buNone/>
            </a:pPr>
            <a:r>
              <a:rPr lang="en-GB" sz="1800" dirty="0" smtClean="0"/>
              <a:t>Observations:</a:t>
            </a:r>
            <a:endParaRPr lang="en-GB" sz="1800" dirty="0" smtClean="0"/>
          </a:p>
          <a:p>
            <a:pPr marL="0">
              <a:lnSpc>
                <a:spcPts val="1500"/>
              </a:lnSpc>
              <a:spcAft>
                <a:spcPts val="1200"/>
              </a:spcAft>
            </a:pPr>
            <a:r>
              <a:rPr lang="en-GB" sz="1400" dirty="0" smtClean="0"/>
              <a:t>Public funded (private) funds works, but realisation expectations funders takes time</a:t>
            </a:r>
          </a:p>
          <a:p>
            <a:pPr marL="0">
              <a:lnSpc>
                <a:spcPts val="1500"/>
              </a:lnSpc>
              <a:spcAft>
                <a:spcPts val="1200"/>
              </a:spcAft>
            </a:pPr>
            <a:r>
              <a:rPr lang="en-GB" sz="1400" dirty="0" smtClean="0"/>
              <a:t>Market </a:t>
            </a:r>
            <a:r>
              <a:rPr lang="en-GB" sz="1400" dirty="0" smtClean="0"/>
              <a:t>failure vs return</a:t>
            </a:r>
          </a:p>
          <a:p>
            <a:pPr marL="0">
              <a:lnSpc>
                <a:spcPts val="1500"/>
              </a:lnSpc>
              <a:spcAft>
                <a:spcPts val="1200"/>
              </a:spcAft>
            </a:pPr>
            <a:r>
              <a:rPr lang="en-GB" sz="1400" dirty="0" smtClean="0"/>
              <a:t>Start ups vs employment</a:t>
            </a:r>
          </a:p>
          <a:p>
            <a:pPr marL="0">
              <a:lnSpc>
                <a:spcPts val="1500"/>
              </a:lnSpc>
              <a:spcAft>
                <a:spcPts val="1200"/>
              </a:spcAft>
            </a:pPr>
            <a:r>
              <a:rPr lang="en-GB" sz="1400" dirty="0" smtClean="0"/>
              <a:t>Knowledge vs complexity business cases</a:t>
            </a:r>
          </a:p>
          <a:p>
            <a:pPr marL="0">
              <a:lnSpc>
                <a:spcPts val="1500"/>
              </a:lnSpc>
              <a:spcAft>
                <a:spcPts val="1200"/>
              </a:spcAft>
            </a:pPr>
            <a:r>
              <a:rPr lang="en-GB" sz="1400" dirty="0" smtClean="0"/>
              <a:t>Loans (good/bad instrument) </a:t>
            </a:r>
          </a:p>
          <a:p>
            <a:pPr marL="0">
              <a:lnSpc>
                <a:spcPts val="1500"/>
              </a:lnSpc>
              <a:spcAft>
                <a:spcPts val="1200"/>
              </a:spcAft>
            </a:pPr>
            <a:r>
              <a:rPr lang="en-GB" sz="1400" dirty="0" smtClean="0"/>
              <a:t>Capital </a:t>
            </a:r>
            <a:r>
              <a:rPr lang="en-GB" sz="1400" dirty="0" smtClean="0"/>
              <a:t>intensive/ limitation funds</a:t>
            </a:r>
            <a:endParaRPr lang="en-GB" sz="1400" dirty="0" smtClean="0"/>
          </a:p>
          <a:p>
            <a:pPr marL="0">
              <a:lnSpc>
                <a:spcPts val="1500"/>
              </a:lnSpc>
              <a:spcAft>
                <a:spcPts val="1200"/>
              </a:spcAft>
            </a:pPr>
            <a:r>
              <a:rPr lang="en-GB" sz="1400" dirty="0" err="1" smtClean="0"/>
              <a:t>Exitability</a:t>
            </a:r>
            <a:endParaRPr lang="en-GB" sz="1400" dirty="0" smtClean="0"/>
          </a:p>
          <a:p>
            <a:pPr marL="0">
              <a:lnSpc>
                <a:spcPts val="1500"/>
              </a:lnSpc>
              <a:spcAft>
                <a:spcPts val="1200"/>
              </a:spcAft>
            </a:pPr>
            <a:r>
              <a:rPr lang="en-GB" sz="1400" dirty="0" smtClean="0"/>
              <a:t>Time</a:t>
            </a:r>
          </a:p>
          <a:p>
            <a:pPr marL="0">
              <a:lnSpc>
                <a:spcPts val="1500"/>
              </a:lnSpc>
              <a:spcAft>
                <a:spcPts val="1200"/>
              </a:spcAft>
            </a:pPr>
            <a:r>
              <a:rPr lang="en-GB" sz="1400" dirty="0" smtClean="0"/>
              <a:t>Accept failures</a:t>
            </a:r>
            <a:endParaRPr lang="en-GB" sz="140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9482BF-31CC-499F-BC99-61F50AF1BE52}" type="slidenum">
              <a:rPr lang="en-GB" altLang="nl-NL" smtClean="0"/>
              <a:pPr>
                <a:defRPr/>
              </a:pPr>
              <a:t>15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327393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Lessons</a:t>
            </a:r>
            <a:r>
              <a:rPr lang="nl-NL" dirty="0" smtClean="0"/>
              <a:t> </a:t>
            </a:r>
            <a:r>
              <a:rPr lang="nl-NL" dirty="0" err="1" smtClean="0"/>
              <a:t>learned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0214" y="1832732"/>
            <a:ext cx="3087124" cy="2061099"/>
          </a:xfrm>
          <a:prstGeom prst="rect">
            <a:avLst/>
          </a:prstGeo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9482BF-31CC-499F-BC99-61F50AF1BE52}" type="slidenum">
              <a:rPr lang="en-GB" altLang="nl-NL" smtClean="0"/>
              <a:pPr>
                <a:defRPr/>
              </a:pPr>
              <a:t>16</a:t>
            </a:fld>
            <a:endParaRPr lang="en-GB" alt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2048" y="3378746"/>
            <a:ext cx="3587998" cy="1793999"/>
          </a:xfrm>
          <a:prstGeom prst="rect">
            <a:avLst/>
          </a:prstGeom>
        </p:spPr>
      </p:pic>
      <p:sp>
        <p:nvSpPr>
          <p:cNvPr id="7" name="PIJL-OMHOOG 6"/>
          <p:cNvSpPr/>
          <p:nvPr/>
        </p:nvSpPr>
        <p:spPr>
          <a:xfrm>
            <a:off x="5926013" y="5487480"/>
            <a:ext cx="432048" cy="7200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133" y="6043232"/>
            <a:ext cx="1255787" cy="126162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022" y="5620057"/>
            <a:ext cx="452820" cy="454926"/>
          </a:xfrm>
          <a:prstGeom prst="rect">
            <a:avLst/>
          </a:prstGeom>
        </p:spPr>
      </p:pic>
      <p:sp>
        <p:nvSpPr>
          <p:cNvPr id="10" name="PIJL-OMHOOG 9"/>
          <p:cNvSpPr/>
          <p:nvPr/>
        </p:nvSpPr>
        <p:spPr>
          <a:xfrm>
            <a:off x="6853227" y="5322962"/>
            <a:ext cx="226410" cy="52455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5512048" y="2946698"/>
            <a:ext cx="3528392" cy="3600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 err="1" smtClean="0">
                <a:solidFill>
                  <a:srgbClr val="002060"/>
                </a:solidFill>
              </a:rPr>
              <a:t>Early</a:t>
            </a:r>
            <a:r>
              <a:rPr lang="nl-NL" dirty="0" smtClean="0">
                <a:solidFill>
                  <a:srgbClr val="002060"/>
                </a:solidFill>
              </a:rPr>
              <a:t> stage ..(late stage)VC…PE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12" name="Ovaal 11"/>
          <p:cNvSpPr/>
          <p:nvPr/>
        </p:nvSpPr>
        <p:spPr>
          <a:xfrm>
            <a:off x="6966432" y="6209434"/>
            <a:ext cx="1168716" cy="62572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 err="1" smtClean="0">
                <a:solidFill>
                  <a:srgbClr val="002060"/>
                </a:solidFill>
              </a:rPr>
              <a:t>Efsi</a:t>
            </a:r>
            <a:r>
              <a:rPr lang="nl-NL" dirty="0" smtClean="0">
                <a:solidFill>
                  <a:srgbClr val="002060"/>
                </a:solidFill>
              </a:rPr>
              <a:t>?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13" name="PIJL-LINKS en -RECHTS 12"/>
          <p:cNvSpPr/>
          <p:nvPr/>
        </p:nvSpPr>
        <p:spPr>
          <a:xfrm>
            <a:off x="2487712" y="2103011"/>
            <a:ext cx="100811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456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Q&amp;A</a:t>
            </a:r>
            <a:endParaRPr lang="nl-NL" dirty="0"/>
          </a:p>
        </p:txBody>
      </p:sp>
      <p:sp>
        <p:nvSpPr>
          <p:cNvPr id="5" name="Ovale toelichting 4"/>
          <p:cNvSpPr/>
          <p:nvPr/>
        </p:nvSpPr>
        <p:spPr>
          <a:xfrm>
            <a:off x="1551608" y="2586658"/>
            <a:ext cx="3672408" cy="22322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600" dirty="0" smtClean="0"/>
              <a:t>Q</a:t>
            </a:r>
            <a:endParaRPr lang="nl-NL" sz="9600" dirty="0"/>
          </a:p>
        </p:txBody>
      </p:sp>
      <p:sp>
        <p:nvSpPr>
          <p:cNvPr id="8" name="Ovale toelichting 7"/>
          <p:cNvSpPr/>
          <p:nvPr/>
        </p:nvSpPr>
        <p:spPr>
          <a:xfrm flipH="1">
            <a:off x="4719960" y="3378746"/>
            <a:ext cx="3698032" cy="2232248"/>
          </a:xfrm>
          <a:prstGeom prst="wedgeEllipse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600" dirty="0" smtClean="0"/>
              <a:t>A</a:t>
            </a:r>
            <a:endParaRPr lang="nl-NL" sz="9600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9482BF-31CC-499F-BC99-61F50AF1BE52}" type="slidenum">
              <a:rPr lang="en-GB" altLang="nl-NL" smtClean="0"/>
              <a:pPr>
                <a:defRPr/>
              </a:pPr>
              <a:t>17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4502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l-NL" dirty="0" err="1" smtClean="0"/>
              <a:t>Thank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for </a:t>
            </a:r>
            <a:r>
              <a:rPr lang="nl-NL" dirty="0" err="1" smtClean="0"/>
              <a:t>your</a:t>
            </a:r>
            <a:r>
              <a:rPr lang="nl-NL" dirty="0" smtClean="0"/>
              <a:t> attention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095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Agenda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Oost</a:t>
            </a:r>
            <a:r>
              <a:rPr lang="en-GB" dirty="0" smtClean="0"/>
              <a:t> NV &amp; PPM </a:t>
            </a:r>
            <a:r>
              <a:rPr lang="en-GB" dirty="0" err="1" smtClean="0"/>
              <a:t>Oost</a:t>
            </a:r>
            <a:r>
              <a:rPr lang="en-GB" dirty="0" smtClean="0"/>
              <a:t> NV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The Financial Challenge</a:t>
            </a:r>
          </a:p>
          <a:p>
            <a:pPr lvl="1"/>
            <a:r>
              <a:rPr lang="en-GB" dirty="0" smtClean="0"/>
              <a:t>Objectives fund</a:t>
            </a:r>
          </a:p>
          <a:p>
            <a:pPr lvl="1"/>
            <a:r>
              <a:rPr lang="en-GB" dirty="0" smtClean="0"/>
              <a:t>Financial instruments for regional development</a:t>
            </a:r>
          </a:p>
          <a:p>
            <a:pPr lvl="1"/>
            <a:r>
              <a:rPr lang="en-GB" dirty="0" smtClean="0"/>
              <a:t>Financial instruments</a:t>
            </a:r>
          </a:p>
          <a:p>
            <a:pPr lvl="1"/>
            <a:r>
              <a:rPr lang="en-GB" dirty="0" smtClean="0"/>
              <a:t>Investment criteria</a:t>
            </a:r>
          </a:p>
          <a:p>
            <a:pPr lvl="1"/>
            <a:r>
              <a:rPr lang="en-GB" dirty="0" smtClean="0"/>
              <a:t>Examples/best practices</a:t>
            </a:r>
          </a:p>
          <a:p>
            <a:pPr lvl="1"/>
            <a:r>
              <a:rPr lang="en-GB" dirty="0" smtClean="0"/>
              <a:t>Lessons learned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Q&amp;A</a:t>
            </a:r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3B025C-4B3E-4D3E-B7E9-054142FDF96A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97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z="2400" dirty="0" err="1" smtClean="0"/>
              <a:t>About</a:t>
            </a:r>
            <a:r>
              <a:rPr lang="nl-NL" altLang="nl-NL" sz="2400" dirty="0" smtClean="0"/>
              <a:t> PPM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nl-NL" dirty="0" smtClean="0"/>
              <a:t>Investment division </a:t>
            </a:r>
            <a:r>
              <a:rPr lang="en-GB" altLang="nl-NL" dirty="0" err="1" smtClean="0"/>
              <a:t>Oost</a:t>
            </a:r>
            <a:r>
              <a:rPr lang="en-GB" altLang="nl-NL" dirty="0" smtClean="0"/>
              <a:t> NV</a:t>
            </a:r>
          </a:p>
          <a:p>
            <a:pPr eaLnBrk="1" hangingPunct="1">
              <a:defRPr/>
            </a:pPr>
            <a:endParaRPr lang="en-GB" altLang="nl-NL" dirty="0"/>
          </a:p>
          <a:p>
            <a:pPr eaLnBrk="1" hangingPunct="1">
              <a:defRPr/>
            </a:pPr>
            <a:r>
              <a:rPr lang="en-GB" altLang="nl-NL" dirty="0" smtClean="0"/>
              <a:t>Regional </a:t>
            </a:r>
            <a:r>
              <a:rPr lang="en-GB" altLang="nl-NL" dirty="0" smtClean="0"/>
              <a:t>venture capital fund</a:t>
            </a:r>
          </a:p>
          <a:p>
            <a:pPr eaLnBrk="1" hangingPunct="1">
              <a:defRPr/>
            </a:pPr>
            <a:endParaRPr lang="en-GB" altLang="nl-NL" dirty="0"/>
          </a:p>
          <a:p>
            <a:pPr eaLnBrk="1" hangingPunct="1">
              <a:defRPr/>
            </a:pPr>
            <a:r>
              <a:rPr lang="en-GB" altLang="nl-NL" dirty="0" smtClean="0"/>
              <a:t>Revolving fund</a:t>
            </a:r>
          </a:p>
          <a:p>
            <a:pPr eaLnBrk="1" hangingPunct="1">
              <a:defRPr/>
            </a:pPr>
            <a:endParaRPr lang="en-GB" altLang="nl-NL" dirty="0" smtClean="0"/>
          </a:p>
          <a:p>
            <a:pPr eaLnBrk="1" hangingPunct="1">
              <a:defRPr/>
            </a:pPr>
            <a:r>
              <a:rPr lang="en-GB" altLang="nl-NL" dirty="0" smtClean="0"/>
              <a:t>Private fund, public funding</a:t>
            </a:r>
          </a:p>
          <a:p>
            <a:pPr eaLnBrk="1" hangingPunct="1">
              <a:defRPr/>
            </a:pPr>
            <a:endParaRPr lang="en-GB" altLang="nl-NL" dirty="0" smtClean="0"/>
          </a:p>
          <a:p>
            <a:pPr eaLnBrk="1" hangingPunct="1">
              <a:defRPr/>
            </a:pPr>
            <a:r>
              <a:rPr lang="en-GB" altLang="nl-NL" dirty="0" smtClean="0"/>
              <a:t>€ 310 million under management</a:t>
            </a:r>
          </a:p>
          <a:p>
            <a:pPr marL="0" indent="0" eaLnBrk="1" hangingPunct="1">
              <a:buNone/>
              <a:defRPr/>
            </a:pPr>
            <a:endParaRPr lang="en-GB" altLang="nl-NL" dirty="0"/>
          </a:p>
          <a:p>
            <a:pPr eaLnBrk="1" hangingPunct="1">
              <a:defRPr/>
            </a:pPr>
            <a:r>
              <a:rPr lang="en-GB" altLang="nl-NL" dirty="0" smtClean="0"/>
              <a:t>€ 110 million invested in portfolio companies </a:t>
            </a:r>
          </a:p>
          <a:p>
            <a:pPr marL="0" indent="0" eaLnBrk="1" hangingPunct="1">
              <a:buNone/>
              <a:defRPr/>
            </a:pPr>
            <a:endParaRPr lang="en-GB" altLang="nl-NL" dirty="0"/>
          </a:p>
          <a:p>
            <a:pPr eaLnBrk="1" hangingPunct="1">
              <a:defRPr/>
            </a:pPr>
            <a:r>
              <a:rPr lang="en-GB" altLang="nl-NL" dirty="0" smtClean="0"/>
              <a:t>233 portfolio companies (129 GVI’s)</a:t>
            </a:r>
          </a:p>
          <a:p>
            <a:pPr eaLnBrk="1" hangingPunct="1">
              <a:defRPr/>
            </a:pPr>
            <a:endParaRPr lang="en-GB" altLang="nl-NL" dirty="0" smtClean="0"/>
          </a:p>
          <a:p>
            <a:pPr marL="0" indent="0" eaLnBrk="1" hangingPunct="1">
              <a:buNone/>
              <a:defRPr/>
            </a:pPr>
            <a:endParaRPr lang="en-GB" altLang="nl-NL" dirty="0" smtClean="0"/>
          </a:p>
          <a:p>
            <a:pPr eaLnBrk="1" hangingPunct="1">
              <a:defRPr/>
            </a:pPr>
            <a:endParaRPr lang="en-GB" altLang="nl-NL" dirty="0" smtClean="0"/>
          </a:p>
          <a:p>
            <a:pPr>
              <a:defRPr/>
            </a:pPr>
            <a:endParaRPr lang="nl-NL" dirty="0"/>
          </a:p>
        </p:txBody>
      </p:sp>
      <p:pic>
        <p:nvPicPr>
          <p:cNvPr id="8196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214" y="2523402"/>
            <a:ext cx="2852143" cy="89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455" y="4729170"/>
            <a:ext cx="2312903" cy="93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5202E-45A0-4D93-A3B1-1B934F63A750}" type="slidenum">
              <a:rPr lang="en-GB" altLang="nl-NL" smtClean="0"/>
              <a:pPr>
                <a:defRPr/>
              </a:pPr>
              <a:t>3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345742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2632075" y="500063"/>
            <a:ext cx="7021513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01514" tIns="50757" rIns="101514" bIns="50757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defTabSz="1015937">
              <a:lnSpc>
                <a:spcPts val="2675"/>
              </a:lnSpc>
              <a:defRPr/>
            </a:pPr>
            <a:r>
              <a:rPr lang="nl-NL" sz="2400" b="1" dirty="0" err="1">
                <a:solidFill>
                  <a:srgbClr val="E43117"/>
                </a:solidFill>
                <a:latin typeface="Arial" pitchFamily="34" charset="0"/>
                <a:cs typeface="Arial" pitchFamily="34" charset="0"/>
              </a:rPr>
              <a:t>Shareholders</a:t>
            </a:r>
            <a:r>
              <a:rPr lang="nl-NL" sz="2400" b="1" dirty="0">
                <a:solidFill>
                  <a:srgbClr val="E43117"/>
                </a:solidFill>
                <a:latin typeface="Arial" pitchFamily="34" charset="0"/>
                <a:cs typeface="Arial" pitchFamily="34" charset="0"/>
              </a:rPr>
              <a:t> Oost NV</a:t>
            </a:r>
            <a:endParaRPr lang="nl-NL" sz="2400" b="1" dirty="0">
              <a:solidFill>
                <a:srgbClr val="0075B8"/>
              </a:solidFill>
            </a:endParaRPr>
          </a:p>
        </p:txBody>
      </p:sp>
      <p:pic>
        <p:nvPicPr>
          <p:cNvPr id="7171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 t="7790"/>
          <a:stretch>
            <a:fillRect/>
          </a:stretch>
        </p:blipFill>
        <p:spPr bwMode="auto">
          <a:xfrm>
            <a:off x="157163" y="1651000"/>
            <a:ext cx="9818687" cy="51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B1699-7994-4FCA-A6BF-3C8F78FF5C05}" type="slidenum">
              <a:rPr lang="en-GB" altLang="nl-NL" smtClean="0"/>
              <a:pPr/>
              <a:t>4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34796310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2632075" y="500063"/>
            <a:ext cx="7021513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01514" tIns="50757" rIns="101514" bIns="50757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defTabSz="1015937">
              <a:lnSpc>
                <a:spcPts val="2675"/>
              </a:lnSpc>
              <a:defRPr/>
            </a:pPr>
            <a:r>
              <a:rPr lang="nl-NL" sz="2400" b="1" dirty="0" err="1">
                <a:solidFill>
                  <a:srgbClr val="E43117"/>
                </a:solidFill>
                <a:latin typeface="Arial" pitchFamily="34" charset="0"/>
                <a:cs typeface="Arial" pitchFamily="34" charset="0"/>
              </a:rPr>
              <a:t>Shareholders</a:t>
            </a:r>
            <a:r>
              <a:rPr lang="nl-NL" sz="2400" b="1" dirty="0">
                <a:solidFill>
                  <a:srgbClr val="E43117"/>
                </a:solidFill>
                <a:latin typeface="Arial" pitchFamily="34" charset="0"/>
                <a:cs typeface="Arial" pitchFamily="34" charset="0"/>
              </a:rPr>
              <a:t> PPM Oost</a:t>
            </a:r>
            <a:endParaRPr lang="nl-NL" sz="2400" b="1" dirty="0">
              <a:solidFill>
                <a:srgbClr val="0075B8"/>
              </a:solidFill>
            </a:endParaRPr>
          </a:p>
        </p:txBody>
      </p:sp>
      <p:pic>
        <p:nvPicPr>
          <p:cNvPr id="8195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2006600"/>
            <a:ext cx="7386637" cy="468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B1699-7994-4FCA-A6BF-3C8F78FF5C05}" type="slidenum">
              <a:rPr lang="en-GB" altLang="nl-NL" smtClean="0"/>
              <a:pPr/>
              <a:t>5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27743281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2632075" y="500063"/>
            <a:ext cx="7021513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01514" tIns="50757" rIns="101514" bIns="50757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defTabSz="1015937">
              <a:lnSpc>
                <a:spcPts val="2675"/>
              </a:lnSpc>
              <a:defRPr/>
            </a:pPr>
            <a:r>
              <a:rPr lang="nl-NL" sz="2200" b="1" dirty="0">
                <a:solidFill>
                  <a:srgbClr val="E43117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nl-NL" sz="2200" b="1" dirty="0" err="1">
                <a:solidFill>
                  <a:srgbClr val="E43117"/>
                </a:solidFill>
                <a:latin typeface="Arial" pitchFamily="34" charset="0"/>
                <a:cs typeface="Arial" pitchFamily="34" charset="0"/>
              </a:rPr>
              <a:t>connecting</a:t>
            </a:r>
            <a:r>
              <a:rPr lang="nl-NL" sz="2200" b="1" dirty="0">
                <a:solidFill>
                  <a:srgbClr val="E43117"/>
                </a:solidFill>
                <a:latin typeface="Arial" pitchFamily="34" charset="0"/>
                <a:cs typeface="Arial" pitchFamily="34" charset="0"/>
              </a:rPr>
              <a:t> link</a:t>
            </a:r>
            <a:endParaRPr lang="nl-NL" sz="2200" b="1" dirty="0">
              <a:solidFill>
                <a:srgbClr val="0075B8"/>
              </a:solidFill>
            </a:endParaRPr>
          </a:p>
        </p:txBody>
      </p:sp>
      <p:pic>
        <p:nvPicPr>
          <p:cNvPr id="9219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138" y="1490663"/>
            <a:ext cx="5564187" cy="557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0" name="Groep 3"/>
          <p:cNvGrpSpPr>
            <a:grpSpLocks/>
          </p:cNvGrpSpPr>
          <p:nvPr/>
        </p:nvGrpSpPr>
        <p:grpSpPr bwMode="auto">
          <a:xfrm>
            <a:off x="3879850" y="3421063"/>
            <a:ext cx="1944688" cy="1871662"/>
            <a:chOff x="8056329" y="2649433"/>
            <a:chExt cx="1944216" cy="1872208"/>
          </a:xfrm>
        </p:grpSpPr>
        <p:sp>
          <p:nvSpPr>
            <p:cNvPr id="6" name="Ovaal 5"/>
            <p:cNvSpPr/>
            <p:nvPr/>
          </p:nvSpPr>
          <p:spPr>
            <a:xfrm>
              <a:off x="8056329" y="2649433"/>
              <a:ext cx="1944216" cy="18722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15937">
                <a:defRPr/>
              </a:pPr>
              <a:endParaRPr lang="nl-NL">
                <a:solidFill>
                  <a:srgbClr val="FFFFFF"/>
                </a:solidFill>
              </a:endParaRPr>
            </a:p>
          </p:txBody>
        </p:sp>
        <p:pic>
          <p:nvPicPr>
            <p:cNvPr id="9222" name="Afbeelding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55" t="14554" r="11897" b="14554"/>
            <a:stretch>
              <a:fillRect/>
            </a:stretch>
          </p:blipFill>
          <p:spPr bwMode="auto">
            <a:xfrm>
              <a:off x="8200345" y="3273565"/>
              <a:ext cx="699248" cy="623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3" name="Afbeelding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61" t="12553" r="13539" b="12975"/>
            <a:stretch>
              <a:fillRect/>
            </a:stretch>
          </p:blipFill>
          <p:spPr bwMode="auto">
            <a:xfrm>
              <a:off x="9136449" y="3273565"/>
              <a:ext cx="537883" cy="623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B1699-7994-4FCA-A6BF-3C8F78FF5C05}" type="slidenum">
              <a:rPr lang="en-GB" altLang="nl-NL" smtClean="0"/>
              <a:pPr/>
              <a:t>6</a:t>
            </a:fld>
            <a:endParaRPr lang="en-GB" alt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2132" y="2154610"/>
            <a:ext cx="5762374" cy="37042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4256" y="2150140"/>
            <a:ext cx="5762374" cy="37042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9626" y="5971034"/>
            <a:ext cx="5762374" cy="370423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95624" y="6021041"/>
            <a:ext cx="5762374" cy="37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2579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2632487" y="500063"/>
            <a:ext cx="7021022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01520" tIns="50760" rIns="101520" bIns="5076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lnSpc>
                <a:spcPts val="2675"/>
              </a:lnSpc>
              <a:buClrTx/>
              <a:buFontTx/>
              <a:buNone/>
              <a:defRPr/>
            </a:pPr>
            <a:r>
              <a:rPr lang="nl-NL" sz="2400" b="1" dirty="0" err="1" smtClean="0">
                <a:solidFill>
                  <a:srgbClr val="E43117"/>
                </a:solidFill>
                <a:latin typeface="Arial" pitchFamily="34" charset="0"/>
                <a:cs typeface="Arial" pitchFamily="34" charset="0"/>
              </a:rPr>
              <a:t>Governance</a:t>
            </a:r>
            <a:r>
              <a:rPr lang="nl-NL" sz="2400" b="1" dirty="0" smtClean="0">
                <a:solidFill>
                  <a:srgbClr val="E43117"/>
                </a:solidFill>
                <a:latin typeface="Arial" pitchFamily="34" charset="0"/>
                <a:cs typeface="Arial" pitchFamily="34" charset="0"/>
              </a:rPr>
              <a:t> PPM Oost</a:t>
            </a:r>
            <a:endParaRPr lang="nl-NL" sz="2400" b="1" dirty="0" smtClean="0">
              <a:solidFill>
                <a:srgbClr val="0075B8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183456" y="2082602"/>
            <a:ext cx="216024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12"/>
          <a:stretch/>
        </p:blipFill>
        <p:spPr>
          <a:xfrm>
            <a:off x="176414" y="2605788"/>
            <a:ext cx="9828000" cy="4066195"/>
          </a:xfrm>
          <a:prstGeom prst="rect">
            <a:avLst/>
          </a:prstGeom>
        </p:spPr>
      </p:pic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B1699-7994-4FCA-A6BF-3C8F78FF5C05}" type="slidenum">
              <a:rPr lang="en-GB" altLang="nl-NL" smtClean="0"/>
              <a:pPr/>
              <a:t>7</a:t>
            </a:fld>
            <a:endParaRPr lang="en-GB" altLang="nl-NL"/>
          </a:p>
        </p:txBody>
      </p:sp>
      <p:cxnSp>
        <p:nvCxnSpPr>
          <p:cNvPr id="4" name="Rechte verbindingslijn met pijl 3"/>
          <p:cNvCxnSpPr/>
          <p:nvPr/>
        </p:nvCxnSpPr>
        <p:spPr>
          <a:xfrm>
            <a:off x="3711848" y="2658666"/>
            <a:ext cx="0" cy="3960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/>
          <p:cNvCxnSpPr/>
          <p:nvPr/>
        </p:nvCxnSpPr>
        <p:spPr>
          <a:xfrm>
            <a:off x="5728072" y="2658666"/>
            <a:ext cx="72008" cy="3960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/>
          <p:cNvCxnSpPr/>
          <p:nvPr/>
        </p:nvCxnSpPr>
        <p:spPr>
          <a:xfrm>
            <a:off x="8104336" y="2605788"/>
            <a:ext cx="72008" cy="40133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3515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nl-NL" dirty="0" smtClean="0"/>
              <a:t>Facts &amp; Figures PPM Oost 2003-2015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96" y="2010594"/>
            <a:ext cx="9000744" cy="5039868"/>
          </a:xfrm>
          <a:prstGeom prst="rect">
            <a:avLst/>
          </a:prstGeom>
        </p:spPr>
      </p:pic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9482BF-31CC-499F-BC99-61F50AF1BE52}" type="slidenum">
              <a:rPr lang="en-GB" altLang="nl-NL" smtClean="0"/>
              <a:pPr>
                <a:defRPr/>
              </a:pPr>
              <a:t>8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362164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z="2400" dirty="0" err="1" smtClean="0"/>
              <a:t>Available</a:t>
            </a:r>
            <a:r>
              <a:rPr lang="nl-NL" altLang="nl-NL" sz="2400" dirty="0" smtClean="0"/>
              <a:t> funds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nl-NL" dirty="0" smtClean="0"/>
              <a:t>Basic fund</a:t>
            </a:r>
          </a:p>
          <a:p>
            <a:pPr marL="0" indent="0" eaLnBrk="1" hangingPunct="1">
              <a:buNone/>
              <a:defRPr/>
            </a:pPr>
            <a:endParaRPr lang="en-GB" altLang="nl-NL" dirty="0" smtClean="0"/>
          </a:p>
          <a:p>
            <a:pPr eaLnBrk="1" hangingPunct="1">
              <a:defRPr/>
            </a:pPr>
            <a:r>
              <a:rPr lang="en-GB" altLang="nl-NL" dirty="0" smtClean="0"/>
              <a:t>TFG (</a:t>
            </a:r>
            <a:r>
              <a:rPr lang="en-GB" altLang="nl-NL" dirty="0" err="1" smtClean="0"/>
              <a:t>FiF</a:t>
            </a:r>
            <a:r>
              <a:rPr lang="en-GB" altLang="nl-NL" dirty="0" smtClean="0"/>
              <a:t>, IIG,GVI)</a:t>
            </a:r>
          </a:p>
          <a:p>
            <a:pPr marL="0" indent="0" eaLnBrk="1" hangingPunct="1">
              <a:buNone/>
              <a:defRPr/>
            </a:pPr>
            <a:endParaRPr lang="en-GB" altLang="nl-NL" dirty="0" smtClean="0"/>
          </a:p>
          <a:p>
            <a:pPr eaLnBrk="1" hangingPunct="1">
              <a:defRPr/>
            </a:pPr>
            <a:r>
              <a:rPr lang="en-GB" altLang="nl-NL" dirty="0" smtClean="0"/>
              <a:t>Specialty funds (restructuring environment/creative/leisure)</a:t>
            </a:r>
          </a:p>
          <a:p>
            <a:pPr eaLnBrk="1" hangingPunct="1">
              <a:defRPr/>
            </a:pPr>
            <a:endParaRPr lang="en-GB" altLang="nl-NL" dirty="0"/>
          </a:p>
          <a:p>
            <a:pPr eaLnBrk="1" hangingPunct="1">
              <a:defRPr/>
            </a:pPr>
            <a:r>
              <a:rPr lang="en-GB" altLang="nl-NL" dirty="0" smtClean="0"/>
              <a:t>IFO I &amp; II</a:t>
            </a:r>
          </a:p>
          <a:p>
            <a:pPr marL="0" indent="0" eaLnBrk="1" hangingPunct="1">
              <a:buNone/>
              <a:defRPr/>
            </a:pPr>
            <a:endParaRPr lang="en-GB" altLang="nl-NL" dirty="0" smtClean="0"/>
          </a:p>
          <a:p>
            <a:pPr eaLnBrk="1" hangingPunct="1">
              <a:defRPr/>
            </a:pPr>
            <a:r>
              <a:rPr lang="en-GB" altLang="nl-NL" dirty="0" smtClean="0"/>
              <a:t>DVI (I &amp; II)</a:t>
            </a:r>
            <a:endParaRPr lang="en-GB" altLang="nl-NL" dirty="0"/>
          </a:p>
          <a:p>
            <a:pPr eaLnBrk="1" hangingPunct="1">
              <a:defRPr/>
            </a:pPr>
            <a:endParaRPr lang="en-GB" altLang="nl-NL" dirty="0" smtClean="0"/>
          </a:p>
          <a:p>
            <a:pPr eaLnBrk="1" hangingPunct="1">
              <a:defRPr/>
            </a:pPr>
            <a:endParaRPr lang="en-GB" altLang="nl-NL" dirty="0" smtClean="0"/>
          </a:p>
          <a:p>
            <a:pPr>
              <a:defRPr/>
            </a:pP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A5278-B4B3-4327-9B12-3E92D7D7EDF7}" type="slidenum">
              <a:rPr lang="en-GB" altLang="nl-NL" smtClean="0"/>
              <a:pPr/>
              <a:t>9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120338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0622 lege presentatie (algemeen) 2011">
  <a:themeElements>
    <a:clrScheme name="Standaardontwerp 1">
      <a:dk1>
        <a:srgbClr val="0075B8"/>
      </a:dk1>
      <a:lt1>
        <a:srgbClr val="FFFFFF"/>
      </a:lt1>
      <a:dk2>
        <a:srgbClr val="D9001A"/>
      </a:dk2>
      <a:lt2>
        <a:srgbClr val="EEECE1"/>
      </a:lt2>
      <a:accent1>
        <a:srgbClr val="D9001A"/>
      </a:accent1>
      <a:accent2>
        <a:srgbClr val="0075B8"/>
      </a:accent2>
      <a:accent3>
        <a:srgbClr val="FFFFFF"/>
      </a:accent3>
      <a:accent4>
        <a:srgbClr val="00639D"/>
      </a:accent4>
      <a:accent5>
        <a:srgbClr val="E9AAAB"/>
      </a:accent5>
      <a:accent6>
        <a:srgbClr val="0069A6"/>
      </a:accent6>
      <a:hlink>
        <a:srgbClr val="FD9D00"/>
      </a:hlink>
      <a:folHlink>
        <a:srgbClr val="7C34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75B8"/>
        </a:dk1>
        <a:lt1>
          <a:srgbClr val="FFFFFF"/>
        </a:lt1>
        <a:dk2>
          <a:srgbClr val="D9001A"/>
        </a:dk2>
        <a:lt2>
          <a:srgbClr val="EEECE1"/>
        </a:lt2>
        <a:accent1>
          <a:srgbClr val="D9001A"/>
        </a:accent1>
        <a:accent2>
          <a:srgbClr val="0075B8"/>
        </a:accent2>
        <a:accent3>
          <a:srgbClr val="FFFFFF"/>
        </a:accent3>
        <a:accent4>
          <a:srgbClr val="00639D"/>
        </a:accent4>
        <a:accent5>
          <a:srgbClr val="E9AAAB"/>
        </a:accent5>
        <a:accent6>
          <a:srgbClr val="0069A6"/>
        </a:accent6>
        <a:hlink>
          <a:srgbClr val="FD9D00"/>
        </a:hlink>
        <a:folHlink>
          <a:srgbClr val="7C34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110622 lege presentatie (algemeen) 2011">
  <a:themeElements>
    <a:clrScheme name="110622 lege presentatie (algemeen) 2011 1">
      <a:dk1>
        <a:srgbClr val="0075B8"/>
      </a:dk1>
      <a:lt1>
        <a:srgbClr val="FFFFFF"/>
      </a:lt1>
      <a:dk2>
        <a:srgbClr val="D9001A"/>
      </a:dk2>
      <a:lt2>
        <a:srgbClr val="EEECE1"/>
      </a:lt2>
      <a:accent1>
        <a:srgbClr val="D9001A"/>
      </a:accent1>
      <a:accent2>
        <a:srgbClr val="0075B8"/>
      </a:accent2>
      <a:accent3>
        <a:srgbClr val="FFFFFF"/>
      </a:accent3>
      <a:accent4>
        <a:srgbClr val="00639D"/>
      </a:accent4>
      <a:accent5>
        <a:srgbClr val="E9AAAB"/>
      </a:accent5>
      <a:accent6>
        <a:srgbClr val="0069A6"/>
      </a:accent6>
      <a:hlink>
        <a:srgbClr val="FD9D00"/>
      </a:hlink>
      <a:folHlink>
        <a:srgbClr val="7C34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0622 lege presentatie (algemeen) 2011 1">
        <a:dk1>
          <a:srgbClr val="0075B8"/>
        </a:dk1>
        <a:lt1>
          <a:srgbClr val="FFFFFF"/>
        </a:lt1>
        <a:dk2>
          <a:srgbClr val="D9001A"/>
        </a:dk2>
        <a:lt2>
          <a:srgbClr val="EEECE1"/>
        </a:lt2>
        <a:accent1>
          <a:srgbClr val="D9001A"/>
        </a:accent1>
        <a:accent2>
          <a:srgbClr val="0075B8"/>
        </a:accent2>
        <a:accent3>
          <a:srgbClr val="FFFFFF"/>
        </a:accent3>
        <a:accent4>
          <a:srgbClr val="00639D"/>
        </a:accent4>
        <a:accent5>
          <a:srgbClr val="E9AAAB"/>
        </a:accent5>
        <a:accent6>
          <a:srgbClr val="0069A6"/>
        </a:accent6>
        <a:hlink>
          <a:srgbClr val="FD9D00"/>
        </a:hlink>
        <a:folHlink>
          <a:srgbClr val="7C34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110622 lege presentatie (algemeen) 2011">
  <a:themeElements>
    <a:clrScheme name="110622 lege presentatie (algemeen) 2011 1">
      <a:dk1>
        <a:srgbClr val="0075B8"/>
      </a:dk1>
      <a:lt1>
        <a:srgbClr val="FFFFFF"/>
      </a:lt1>
      <a:dk2>
        <a:srgbClr val="D9001A"/>
      </a:dk2>
      <a:lt2>
        <a:srgbClr val="EEECE1"/>
      </a:lt2>
      <a:accent1>
        <a:srgbClr val="D9001A"/>
      </a:accent1>
      <a:accent2>
        <a:srgbClr val="0075B8"/>
      </a:accent2>
      <a:accent3>
        <a:srgbClr val="FFFFFF"/>
      </a:accent3>
      <a:accent4>
        <a:srgbClr val="00639D"/>
      </a:accent4>
      <a:accent5>
        <a:srgbClr val="E9AAAB"/>
      </a:accent5>
      <a:accent6>
        <a:srgbClr val="0069A6"/>
      </a:accent6>
      <a:hlink>
        <a:srgbClr val="FD9D00"/>
      </a:hlink>
      <a:folHlink>
        <a:srgbClr val="7C34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0622 lege presentatie (algemeen) 2011 1">
        <a:dk1>
          <a:srgbClr val="0075B8"/>
        </a:dk1>
        <a:lt1>
          <a:srgbClr val="FFFFFF"/>
        </a:lt1>
        <a:dk2>
          <a:srgbClr val="D9001A"/>
        </a:dk2>
        <a:lt2>
          <a:srgbClr val="EEECE1"/>
        </a:lt2>
        <a:accent1>
          <a:srgbClr val="D9001A"/>
        </a:accent1>
        <a:accent2>
          <a:srgbClr val="0075B8"/>
        </a:accent2>
        <a:accent3>
          <a:srgbClr val="FFFFFF"/>
        </a:accent3>
        <a:accent4>
          <a:srgbClr val="00639D"/>
        </a:accent4>
        <a:accent5>
          <a:srgbClr val="E9AAAB"/>
        </a:accent5>
        <a:accent6>
          <a:srgbClr val="0069A6"/>
        </a:accent6>
        <a:hlink>
          <a:srgbClr val="FD9D00"/>
        </a:hlink>
        <a:folHlink>
          <a:srgbClr val="7C34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110622 lege presentatie (algemeen) 2011">
  <a:themeElements>
    <a:clrScheme name="110622 lege presentatie (algemeen) 2011 1">
      <a:dk1>
        <a:srgbClr val="0075B8"/>
      </a:dk1>
      <a:lt1>
        <a:srgbClr val="FFFFFF"/>
      </a:lt1>
      <a:dk2>
        <a:srgbClr val="D9001A"/>
      </a:dk2>
      <a:lt2>
        <a:srgbClr val="EEECE1"/>
      </a:lt2>
      <a:accent1>
        <a:srgbClr val="D9001A"/>
      </a:accent1>
      <a:accent2>
        <a:srgbClr val="0075B8"/>
      </a:accent2>
      <a:accent3>
        <a:srgbClr val="FFFFFF"/>
      </a:accent3>
      <a:accent4>
        <a:srgbClr val="00639D"/>
      </a:accent4>
      <a:accent5>
        <a:srgbClr val="E9AAAB"/>
      </a:accent5>
      <a:accent6>
        <a:srgbClr val="0069A6"/>
      </a:accent6>
      <a:hlink>
        <a:srgbClr val="FD9D00"/>
      </a:hlink>
      <a:folHlink>
        <a:srgbClr val="7C34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0622 lege presentatie (algemeen) 2011 1">
        <a:dk1>
          <a:srgbClr val="0075B8"/>
        </a:dk1>
        <a:lt1>
          <a:srgbClr val="FFFFFF"/>
        </a:lt1>
        <a:dk2>
          <a:srgbClr val="D9001A"/>
        </a:dk2>
        <a:lt2>
          <a:srgbClr val="EEECE1"/>
        </a:lt2>
        <a:accent1>
          <a:srgbClr val="D9001A"/>
        </a:accent1>
        <a:accent2>
          <a:srgbClr val="0075B8"/>
        </a:accent2>
        <a:accent3>
          <a:srgbClr val="FFFFFF"/>
        </a:accent3>
        <a:accent4>
          <a:srgbClr val="00639D"/>
        </a:accent4>
        <a:accent5>
          <a:srgbClr val="E9AAAB"/>
        </a:accent5>
        <a:accent6>
          <a:srgbClr val="0069A6"/>
        </a:accent6>
        <a:hlink>
          <a:srgbClr val="FD9D00"/>
        </a:hlink>
        <a:folHlink>
          <a:srgbClr val="7C34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110622 lege presentatie (algemeen) 2011</Template>
  <TotalTime>8843</TotalTime>
  <Words>542</Words>
  <Application>Microsoft Office PowerPoint</Application>
  <PresentationFormat>Aangepast</PresentationFormat>
  <Paragraphs>213</Paragraphs>
  <Slides>18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4</vt:i4>
      </vt:variant>
      <vt:variant>
        <vt:lpstr>Diatitels</vt:lpstr>
      </vt:variant>
      <vt:variant>
        <vt:i4>18</vt:i4>
      </vt:variant>
    </vt:vector>
  </HeadingPairs>
  <TitlesOfParts>
    <vt:vector size="28" baseType="lpstr">
      <vt:lpstr>Arial Unicode MS</vt:lpstr>
      <vt:lpstr>ＭＳ Ｐゴシック</vt:lpstr>
      <vt:lpstr>Arial</vt:lpstr>
      <vt:lpstr>Calibri</vt:lpstr>
      <vt:lpstr>Times New Roman</vt:lpstr>
      <vt:lpstr>Wingdings</vt:lpstr>
      <vt:lpstr>110622 lege presentatie (algemeen) 2011</vt:lpstr>
      <vt:lpstr>1_110622 lege presentatie (algemeen) 2011</vt:lpstr>
      <vt:lpstr>3_110622 lege presentatie (algemeen) 2011</vt:lpstr>
      <vt:lpstr>2_110622 lege presentatie (algemeen) 2011</vt:lpstr>
      <vt:lpstr>Financial instruments for regional development</vt:lpstr>
      <vt:lpstr>Agenda</vt:lpstr>
      <vt:lpstr>About PPM</vt:lpstr>
      <vt:lpstr>PowerPoint-presentatie</vt:lpstr>
      <vt:lpstr>PowerPoint-presentatie</vt:lpstr>
      <vt:lpstr>PowerPoint-presentatie</vt:lpstr>
      <vt:lpstr>PowerPoint-presentatie</vt:lpstr>
      <vt:lpstr>Facts &amp; Figures PPM Oost 2003-2015</vt:lpstr>
      <vt:lpstr>Available funds</vt:lpstr>
      <vt:lpstr>The Financial Challenge: ‘act like a public fund, behave like a private fund’ </vt:lpstr>
      <vt:lpstr>Financial Instruments</vt:lpstr>
      <vt:lpstr>Investment criteria</vt:lpstr>
      <vt:lpstr>Portfolio</vt:lpstr>
      <vt:lpstr>best practices</vt:lpstr>
      <vt:lpstr>Lessons learned</vt:lpstr>
      <vt:lpstr>Lessons learned</vt:lpstr>
      <vt:lpstr>Q&amp;A</vt:lpstr>
      <vt:lpstr>Thank you for your attention</vt:lpstr>
    </vt:vector>
  </TitlesOfParts>
  <Company>Oost NV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Roos, Alies de</dc:creator>
  <cp:keywords>template, sjabloon, PPM Oost</cp:keywords>
  <dc:description>Licenced to PPM Oost by Dozijn_x000d_
8 June 2011_x000d_
Version 1.1</dc:description>
  <cp:lastModifiedBy>Pieter Rhemrev</cp:lastModifiedBy>
  <cp:revision>243</cp:revision>
  <cp:lastPrinted>2016-05-25T13:33:53Z</cp:lastPrinted>
  <dcterms:created xsi:type="dcterms:W3CDTF">2012-02-23T19:08:40Z</dcterms:created>
  <dcterms:modified xsi:type="dcterms:W3CDTF">2016-05-25T19:57:34Z</dcterms:modified>
  <cp:category>template</cp:category>
</cp:coreProperties>
</file>