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2" r:id="rId11"/>
    <p:sldId id="303" r:id="rId12"/>
    <p:sldId id="304" r:id="rId13"/>
    <p:sldId id="305" r:id="rId14"/>
    <p:sldId id="306" r:id="rId15"/>
    <p:sldId id="307" r:id="rId16"/>
    <p:sldId id="327" r:id="rId17"/>
    <p:sldId id="328" r:id="rId18"/>
    <p:sldId id="329" r:id="rId19"/>
    <p:sldId id="331" r:id="rId20"/>
    <p:sldId id="334" r:id="rId21"/>
    <p:sldId id="340" r:id="rId22"/>
    <p:sldId id="318" r:id="rId23"/>
    <p:sldId id="314" r:id="rId24"/>
    <p:sldId id="308" r:id="rId25"/>
    <p:sldId id="309" r:id="rId26"/>
    <p:sldId id="310" r:id="rId27"/>
    <p:sldId id="311" r:id="rId28"/>
    <p:sldId id="312" r:id="rId29"/>
    <p:sldId id="313" r:id="rId30"/>
    <p:sldId id="315" r:id="rId31"/>
    <p:sldId id="316" r:id="rId32"/>
    <p:sldId id="317" r:id="rId33"/>
    <p:sldId id="283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C000"/>
    <a:srgbClr val="012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5930" autoAdjust="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Arkusz1!$A$2:$A$14</c:f>
              <c:strCache>
                <c:ptCount val="13"/>
                <c:pt idx="0">
                  <c:v>Croatia</c:v>
                </c:pt>
                <c:pt idx="1">
                  <c:v>Slovakia</c:v>
                </c:pt>
                <c:pt idx="2">
                  <c:v>Slovenia</c:v>
                </c:pt>
                <c:pt idx="3">
                  <c:v>Romania</c:v>
                </c:pt>
                <c:pt idx="4">
                  <c:v>Poland</c:v>
                </c:pt>
                <c:pt idx="5">
                  <c:v>Malta</c:v>
                </c:pt>
                <c:pt idx="6">
                  <c:v>Latvia</c:v>
                </c:pt>
                <c:pt idx="7">
                  <c:v>Lithuania</c:v>
                </c:pt>
                <c:pt idx="8">
                  <c:v>Hungary</c:v>
                </c:pt>
                <c:pt idx="9">
                  <c:v>Estonia</c:v>
                </c:pt>
                <c:pt idx="10">
                  <c:v>Czech Republic</c:v>
                </c:pt>
                <c:pt idx="11">
                  <c:v>Cyprus</c:v>
                </c:pt>
                <c:pt idx="12">
                  <c:v>Bulgaria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>
                  <c:v>65</c:v>
                </c:pt>
                <c:pt idx="1">
                  <c:v>70</c:v>
                </c:pt>
                <c:pt idx="2">
                  <c:v>150</c:v>
                </c:pt>
                <c:pt idx="3">
                  <c:v>120</c:v>
                </c:pt>
                <c:pt idx="4">
                  <c:v>360</c:v>
                </c:pt>
                <c:pt idx="5">
                  <c:v>20</c:v>
                </c:pt>
                <c:pt idx="6">
                  <c:v>40</c:v>
                </c:pt>
                <c:pt idx="7">
                  <c:v>55</c:v>
                </c:pt>
                <c:pt idx="8">
                  <c:v>220</c:v>
                </c:pt>
                <c:pt idx="9">
                  <c:v>60</c:v>
                </c:pt>
                <c:pt idx="10">
                  <c:v>205</c:v>
                </c:pt>
                <c:pt idx="11">
                  <c:v>65</c:v>
                </c:pt>
                <c:pt idx="12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4863488"/>
        <c:axId val="4865024"/>
      </c:barChart>
      <c:catAx>
        <c:axId val="48634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65024"/>
        <c:crosses val="autoZero"/>
        <c:auto val="1"/>
        <c:lblAlgn val="ctr"/>
        <c:lblOffset val="100"/>
        <c:noMultiLvlLbl val="0"/>
      </c:catAx>
      <c:valAx>
        <c:axId val="486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6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Arkusz1!$A$2:$A$14</c:f>
              <c:strCache>
                <c:ptCount val="13"/>
                <c:pt idx="0">
                  <c:v>Croatia</c:v>
                </c:pt>
                <c:pt idx="1">
                  <c:v>Slovakia</c:v>
                </c:pt>
                <c:pt idx="2">
                  <c:v>Slovenia</c:v>
                </c:pt>
                <c:pt idx="3">
                  <c:v>Romania</c:v>
                </c:pt>
                <c:pt idx="4">
                  <c:v>Poland</c:v>
                </c:pt>
                <c:pt idx="5">
                  <c:v>Malta</c:v>
                </c:pt>
                <c:pt idx="6">
                  <c:v>Latvia</c:v>
                </c:pt>
                <c:pt idx="7">
                  <c:v>Lithuania</c:v>
                </c:pt>
                <c:pt idx="8">
                  <c:v>Hungary</c:v>
                </c:pt>
                <c:pt idx="9">
                  <c:v>Estonia</c:v>
                </c:pt>
                <c:pt idx="10">
                  <c:v>Czech Republic</c:v>
                </c:pt>
                <c:pt idx="11">
                  <c:v>Cyprus</c:v>
                </c:pt>
                <c:pt idx="12">
                  <c:v>Bulgaria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>
                  <c:v>300</c:v>
                </c:pt>
                <c:pt idx="1">
                  <c:v>400</c:v>
                </c:pt>
                <c:pt idx="2">
                  <c:v>700</c:v>
                </c:pt>
                <c:pt idx="3">
                  <c:v>800</c:v>
                </c:pt>
                <c:pt idx="4">
                  <c:v>1850</c:v>
                </c:pt>
                <c:pt idx="5">
                  <c:v>100</c:v>
                </c:pt>
                <c:pt idx="6">
                  <c:v>250</c:v>
                </c:pt>
                <c:pt idx="7">
                  <c:v>300</c:v>
                </c:pt>
                <c:pt idx="8">
                  <c:v>1300</c:v>
                </c:pt>
                <c:pt idx="9">
                  <c:v>400</c:v>
                </c:pt>
                <c:pt idx="10">
                  <c:v>1100</c:v>
                </c:pt>
                <c:pt idx="11">
                  <c:v>300</c:v>
                </c:pt>
                <c:pt idx="12">
                  <c:v>550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57856"/>
        <c:axId val="4859392"/>
      </c:barChart>
      <c:catAx>
        <c:axId val="4857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59392"/>
        <c:crosses val="autoZero"/>
        <c:auto val="1"/>
        <c:lblAlgn val="ctr"/>
        <c:lblOffset val="100"/>
        <c:noMultiLvlLbl val="0"/>
      </c:catAx>
      <c:valAx>
        <c:axId val="485939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5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Arkusz1!$A$2:$A$14</c:f>
              <c:strCache>
                <c:ptCount val="13"/>
                <c:pt idx="0">
                  <c:v>Croatia</c:v>
                </c:pt>
                <c:pt idx="1">
                  <c:v>Slovakia</c:v>
                </c:pt>
                <c:pt idx="2">
                  <c:v>Slovenia</c:v>
                </c:pt>
                <c:pt idx="3">
                  <c:v>Romania</c:v>
                </c:pt>
                <c:pt idx="4">
                  <c:v>Poland</c:v>
                </c:pt>
                <c:pt idx="5">
                  <c:v>Malta</c:v>
                </c:pt>
                <c:pt idx="6">
                  <c:v>Latvia</c:v>
                </c:pt>
                <c:pt idx="7">
                  <c:v>Lithuania</c:v>
                </c:pt>
                <c:pt idx="8">
                  <c:v>Hungary</c:v>
                </c:pt>
                <c:pt idx="9">
                  <c:v>Estonia</c:v>
                </c:pt>
                <c:pt idx="10">
                  <c:v>Czech Republic</c:v>
                </c:pt>
                <c:pt idx="11">
                  <c:v>Cyprus</c:v>
                </c:pt>
                <c:pt idx="12">
                  <c:v>Bulgaria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>
                  <c:v>70</c:v>
                </c:pt>
                <c:pt idx="1">
                  <c:v>75</c:v>
                </c:pt>
                <c:pt idx="2">
                  <c:v>350</c:v>
                </c:pt>
                <c:pt idx="3">
                  <c:v>45</c:v>
                </c:pt>
                <c:pt idx="4">
                  <c:v>50</c:v>
                </c:pt>
                <c:pt idx="5">
                  <c:v>360</c:v>
                </c:pt>
                <c:pt idx="6">
                  <c:v>75</c:v>
                </c:pt>
                <c:pt idx="7">
                  <c:v>175</c:v>
                </c:pt>
                <c:pt idx="8">
                  <c:v>125</c:v>
                </c:pt>
                <c:pt idx="9">
                  <c:v>300</c:v>
                </c:pt>
                <c:pt idx="10">
                  <c:v>100</c:v>
                </c:pt>
                <c:pt idx="11">
                  <c:v>450</c:v>
                </c:pt>
                <c:pt idx="12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4908544"/>
        <c:axId val="4910080"/>
      </c:barChart>
      <c:catAx>
        <c:axId val="490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10080"/>
        <c:crosses val="autoZero"/>
        <c:auto val="1"/>
        <c:lblAlgn val="ctr"/>
        <c:lblOffset val="100"/>
        <c:noMultiLvlLbl val="0"/>
      </c:catAx>
      <c:valAx>
        <c:axId val="491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0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Arkusz1!$A$2:$A$10</c:f>
              <c:strCache>
                <c:ptCount val="9"/>
                <c:pt idx="0">
                  <c:v>electronics and automation</c:v>
                </c:pt>
                <c:pt idx="1">
                  <c:v>plastic materials</c:v>
                </c:pt>
                <c:pt idx="2">
                  <c:v>printing</c:v>
                </c:pt>
                <c:pt idx="3">
                  <c:v>furniture industry</c:v>
                </c:pt>
                <c:pt idx="4">
                  <c:v>tourism</c:v>
                </c:pt>
                <c:pt idx="5">
                  <c:v>environmental Protection</c:v>
                </c:pt>
                <c:pt idx="6">
                  <c:v>metal industry</c:v>
                </c:pt>
                <c:pt idx="7">
                  <c:v>medicine</c:v>
                </c:pt>
                <c:pt idx="8">
                  <c:v>Informatics</c:v>
                </c:pt>
              </c:strCache>
            </c:strRef>
          </c:cat>
          <c:val>
            <c:numRef>
              <c:f>Arkusz1!$B$2:$B$10</c:f>
              <c:numCache>
                <c:formatCode>0.0%</c:formatCode>
                <c:ptCount val="9"/>
                <c:pt idx="0">
                  <c:v>1.4E-2</c:v>
                </c:pt>
                <c:pt idx="1">
                  <c:v>4.3000000000000003E-2</c:v>
                </c:pt>
                <c:pt idx="2">
                  <c:v>1.4E-2</c:v>
                </c:pt>
                <c:pt idx="3">
                  <c:v>7.0000000000000027E-3</c:v>
                </c:pt>
                <c:pt idx="4">
                  <c:v>1.4E-2</c:v>
                </c:pt>
                <c:pt idx="5">
                  <c:v>3.5999999999999997E-2</c:v>
                </c:pt>
                <c:pt idx="6">
                  <c:v>3.5999999999999997E-2</c:v>
                </c:pt>
                <c:pt idx="7">
                  <c:v>5.8000000000000003E-2</c:v>
                </c:pt>
                <c:pt idx="8">
                  <c:v>0.77500000000000036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44313216"/>
        <c:axId val="44357120"/>
      </c:barChart>
      <c:catAx>
        <c:axId val="4431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357120"/>
        <c:crosses val="autoZero"/>
        <c:auto val="1"/>
        <c:lblAlgn val="ctr"/>
        <c:lblOffset val="100"/>
        <c:noMultiLvlLbl val="0"/>
      </c:catAx>
      <c:valAx>
        <c:axId val="4435712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31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Arkusz1!$A$2:$A$10</c:f>
              <c:strCache>
                <c:ptCount val="9"/>
                <c:pt idx="0">
                  <c:v>electronics and automation</c:v>
                </c:pt>
                <c:pt idx="1">
                  <c:v>plastic materials</c:v>
                </c:pt>
                <c:pt idx="2">
                  <c:v>printing</c:v>
                </c:pt>
                <c:pt idx="3">
                  <c:v>furniture industry</c:v>
                </c:pt>
                <c:pt idx="4">
                  <c:v>tourism</c:v>
                </c:pt>
                <c:pt idx="5">
                  <c:v>environmental Protection</c:v>
                </c:pt>
                <c:pt idx="6">
                  <c:v>metal industry</c:v>
                </c:pt>
                <c:pt idx="7">
                  <c:v>medicine</c:v>
                </c:pt>
                <c:pt idx="8">
                  <c:v>ICT</c:v>
                </c:pt>
              </c:strCache>
            </c:strRef>
          </c:cat>
          <c:val>
            <c:numRef>
              <c:f>Arkusz1!$B$2:$B$10</c:f>
              <c:numCache>
                <c:formatCode>0.0%</c:formatCode>
                <c:ptCount val="9"/>
                <c:pt idx="0">
                  <c:v>1.4E-2</c:v>
                </c:pt>
                <c:pt idx="1">
                  <c:v>4.3000000000000003E-2</c:v>
                </c:pt>
                <c:pt idx="2">
                  <c:v>1.4E-2</c:v>
                </c:pt>
                <c:pt idx="3">
                  <c:v>7.0000000000000027E-3</c:v>
                </c:pt>
                <c:pt idx="4">
                  <c:v>1.4E-2</c:v>
                </c:pt>
                <c:pt idx="5">
                  <c:v>3.5999999999999997E-2</c:v>
                </c:pt>
                <c:pt idx="6">
                  <c:v>3.5999999999999997E-2</c:v>
                </c:pt>
                <c:pt idx="7">
                  <c:v>5.8000000000000003E-2</c:v>
                </c:pt>
                <c:pt idx="8">
                  <c:v>0.77500000000000036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44590208"/>
        <c:axId val="44591744"/>
      </c:barChart>
      <c:catAx>
        <c:axId val="445902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591744"/>
        <c:crosses val="autoZero"/>
        <c:auto val="1"/>
        <c:lblAlgn val="ctr"/>
        <c:lblOffset val="100"/>
        <c:noMultiLvlLbl val="0"/>
      </c:catAx>
      <c:valAx>
        <c:axId val="44591744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59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2.9320987654320996E-2"/>
                  <c:y val="-8.41809798268346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submitted ideas</c:v>
                </c:pt>
                <c:pt idx="1">
                  <c:v>assessed in terms of content</c:v>
                </c:pt>
                <c:pt idx="2">
                  <c:v>positive evaluation</c:v>
                </c:pt>
                <c:pt idx="3">
                  <c:v>pre-incubation</c:v>
                </c:pt>
                <c:pt idx="4">
                  <c:v>investment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138</c:v>
                </c:pt>
                <c:pt idx="1">
                  <c:v>112</c:v>
                </c:pt>
                <c:pt idx="2">
                  <c:v>51</c:v>
                </c:pt>
                <c:pt idx="3">
                  <c:v>42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860160"/>
        <c:axId val="44861696"/>
      </c:areaChart>
      <c:catAx>
        <c:axId val="4486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861696"/>
        <c:crosses val="autoZero"/>
        <c:auto val="1"/>
        <c:lblAlgn val="ctr"/>
        <c:lblOffset val="100"/>
        <c:noMultiLvlLbl val="0"/>
      </c:catAx>
      <c:valAx>
        <c:axId val="4486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860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Arkusz1!$A$2:$A$9</c:f>
              <c:strCache>
                <c:ptCount val="8"/>
                <c:pt idx="0">
                  <c:v>electronics and automation</c:v>
                </c:pt>
                <c:pt idx="1">
                  <c:v>plastic materials</c:v>
                </c:pt>
                <c:pt idx="2">
                  <c:v>printing</c:v>
                </c:pt>
                <c:pt idx="3">
                  <c:v>tourism</c:v>
                </c:pt>
                <c:pt idx="4">
                  <c:v>environmental Protection</c:v>
                </c:pt>
                <c:pt idx="5">
                  <c:v>metal industry</c:v>
                </c:pt>
                <c:pt idx="6">
                  <c:v>medicine</c:v>
                </c:pt>
                <c:pt idx="7">
                  <c:v>ICT</c:v>
                </c:pt>
              </c:strCache>
            </c:strRef>
          </c:cat>
          <c:val>
            <c:numRef>
              <c:f>Arkusz1!$B$2:$B$9</c:f>
              <c:numCache>
                <c:formatCode>0.0%</c:formatCode>
                <c:ptCount val="8"/>
                <c:pt idx="0">
                  <c:v>6.7000000000000004E-2</c:v>
                </c:pt>
                <c:pt idx="1">
                  <c:v>0.13300000000000001</c:v>
                </c:pt>
                <c:pt idx="2">
                  <c:v>6.7000000000000004E-2</c:v>
                </c:pt>
                <c:pt idx="3">
                  <c:v>6.7000000000000004E-2</c:v>
                </c:pt>
                <c:pt idx="4">
                  <c:v>6.7000000000000004E-2</c:v>
                </c:pt>
                <c:pt idx="5">
                  <c:v>0.13300000000000001</c:v>
                </c:pt>
                <c:pt idx="6">
                  <c:v>0.13300000000000001</c:v>
                </c:pt>
                <c:pt idx="7">
                  <c:v>0.33300000000000024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50730880"/>
        <c:axId val="50732416"/>
      </c:barChart>
      <c:catAx>
        <c:axId val="5073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732416"/>
        <c:crosses val="autoZero"/>
        <c:auto val="1"/>
        <c:lblAlgn val="ctr"/>
        <c:lblOffset val="100"/>
        <c:noMultiLvlLbl val="0"/>
      </c:catAx>
      <c:valAx>
        <c:axId val="50732416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73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EFC9C-5751-4D35-8DF4-3EC65D9AC321}" type="doc">
      <dgm:prSet loTypeId="urn:microsoft.com/office/officeart/2005/8/layout/venn1" loCatId="relationship" qsTypeId="urn:microsoft.com/office/officeart/2005/8/quickstyle/3d7" qsCatId="3D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86820FD5-E00F-470A-B333-D9AF15AD2121}">
      <dgm:prSet/>
      <dgm:spPr/>
      <dgm:t>
        <a:bodyPr/>
        <a:lstStyle/>
        <a:p>
          <a:pPr rtl="0"/>
          <a:r>
            <a:rPr lang="en-US" dirty="0" smtClean="0"/>
            <a:t>New experiences gained from participation in the pilot program </a:t>
          </a:r>
          <a:r>
            <a:rPr lang="pl-PL" dirty="0" smtClean="0"/>
            <a:t>„</a:t>
          </a:r>
          <a:r>
            <a:rPr lang="en-US" dirty="0" smtClean="0"/>
            <a:t>Support for the development of technological start-ups and for </a:t>
          </a:r>
          <a:r>
            <a:rPr lang="en-US" dirty="0" err="1" smtClean="0"/>
            <a:t>technostarters</a:t>
          </a:r>
          <a:r>
            <a:rPr lang="en-US" dirty="0" smtClean="0"/>
            <a:t> in 2007-2008</a:t>
          </a:r>
          <a:r>
            <a:rPr lang="pl-PL" dirty="0" smtClean="0"/>
            <a:t>”</a:t>
          </a:r>
          <a:endParaRPr lang="pl-PL" dirty="0"/>
        </a:p>
      </dgm:t>
    </dgm:pt>
    <dgm:pt modelId="{58F39A4F-4D24-4717-AED7-2022C9F3D989}" type="parTrans" cxnId="{D03207AD-4586-482F-932A-4A32836B563D}">
      <dgm:prSet/>
      <dgm:spPr/>
      <dgm:t>
        <a:bodyPr/>
        <a:lstStyle/>
        <a:p>
          <a:endParaRPr lang="pl-PL"/>
        </a:p>
      </dgm:t>
    </dgm:pt>
    <dgm:pt modelId="{6C48110E-4A75-430A-9C1B-7172F042292C}" type="sibTrans" cxnId="{D03207AD-4586-482F-932A-4A32836B563D}">
      <dgm:prSet/>
      <dgm:spPr/>
      <dgm:t>
        <a:bodyPr/>
        <a:lstStyle/>
        <a:p>
          <a:endParaRPr lang="pl-PL"/>
        </a:p>
      </dgm:t>
    </dgm:pt>
    <dgm:pt modelId="{4ABE8C29-D06E-4113-BDA6-1E0138FF7AC1}">
      <dgm:prSet/>
      <dgm:spPr/>
      <dgm:t>
        <a:bodyPr/>
        <a:lstStyle/>
        <a:p>
          <a:pPr rtl="0"/>
          <a:r>
            <a:rPr lang="en-US" dirty="0" smtClean="0"/>
            <a:t>Continuation of the activities planned in the Strategy for the Development of the </a:t>
          </a:r>
          <a:r>
            <a:rPr lang="en-US" dirty="0" err="1" smtClean="0"/>
            <a:t>Beskid</a:t>
          </a:r>
          <a:r>
            <a:rPr lang="en-US" dirty="0" smtClean="0"/>
            <a:t> Technology Incubator (BIT) in Bielsko-Biala 2006-2010</a:t>
          </a:r>
          <a:endParaRPr lang="pl-PL" dirty="0"/>
        </a:p>
      </dgm:t>
    </dgm:pt>
    <dgm:pt modelId="{45146590-63FB-4995-99A9-48DA26E5E0A8}" type="parTrans" cxnId="{DE55E799-F47B-4E41-8F6F-D4FA2C61B948}">
      <dgm:prSet/>
      <dgm:spPr/>
      <dgm:t>
        <a:bodyPr/>
        <a:lstStyle/>
        <a:p>
          <a:endParaRPr lang="pl-PL"/>
        </a:p>
      </dgm:t>
    </dgm:pt>
    <dgm:pt modelId="{5DDA40A9-6D5C-4522-A7FB-DE296AFD4680}" type="sibTrans" cxnId="{DE55E799-F47B-4E41-8F6F-D4FA2C61B948}">
      <dgm:prSet/>
      <dgm:spPr/>
      <dgm:t>
        <a:bodyPr/>
        <a:lstStyle/>
        <a:p>
          <a:endParaRPr lang="pl-PL"/>
        </a:p>
      </dgm:t>
    </dgm:pt>
    <dgm:pt modelId="{B79E19D5-643C-486F-8FEE-9B886235B567}">
      <dgm:prSet/>
      <dgm:spPr/>
      <dgm:t>
        <a:bodyPr/>
        <a:lstStyle/>
        <a:p>
          <a:pPr rtl="0"/>
          <a:r>
            <a:rPr lang="pl-PL" dirty="0" err="1" smtClean="0"/>
            <a:t>Adaption</a:t>
          </a:r>
          <a:r>
            <a:rPr lang="pl-PL" dirty="0" smtClean="0"/>
            <a:t> to </a:t>
          </a:r>
          <a:r>
            <a:rPr lang="en-US" dirty="0" smtClean="0"/>
            <a:t>the assumptions </a:t>
          </a:r>
          <a:r>
            <a:rPr lang="pl-PL" dirty="0" smtClean="0"/>
            <a:t>of </a:t>
          </a:r>
          <a:r>
            <a:rPr lang="en-US" dirty="0" smtClean="0"/>
            <a:t>EUROPE 2020 - A Strategy for smart, sustainable and inclusive growth for 2010-2020</a:t>
          </a:r>
          <a:endParaRPr lang="pl-PL" dirty="0"/>
        </a:p>
      </dgm:t>
    </dgm:pt>
    <dgm:pt modelId="{A450A05B-B187-4F4E-B0C0-811518B56C0E}" type="parTrans" cxnId="{82A06ABB-B3C7-42CD-A78A-0AA3A19AFE45}">
      <dgm:prSet/>
      <dgm:spPr/>
      <dgm:t>
        <a:bodyPr/>
        <a:lstStyle/>
        <a:p>
          <a:endParaRPr lang="pl-PL"/>
        </a:p>
      </dgm:t>
    </dgm:pt>
    <dgm:pt modelId="{D9A90F3A-4650-4A9A-A86F-0903093515AC}" type="sibTrans" cxnId="{82A06ABB-B3C7-42CD-A78A-0AA3A19AFE45}">
      <dgm:prSet/>
      <dgm:spPr/>
      <dgm:t>
        <a:bodyPr/>
        <a:lstStyle/>
        <a:p>
          <a:endParaRPr lang="pl-PL"/>
        </a:p>
      </dgm:t>
    </dgm:pt>
    <dgm:pt modelId="{D8A45E0E-CD93-47BE-975A-1A070B6C00EC}" type="pres">
      <dgm:prSet presAssocID="{9FEEFC9C-5751-4D35-8DF4-3EC65D9AC32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EEFBB9C-F396-4D7A-881C-A7875B0931F4}" type="pres">
      <dgm:prSet presAssocID="{86820FD5-E00F-470A-B333-D9AF15AD2121}" presName="circ1" presStyleLbl="vennNode1" presStyleIdx="0" presStyleCnt="3"/>
      <dgm:spPr/>
      <dgm:t>
        <a:bodyPr/>
        <a:lstStyle/>
        <a:p>
          <a:endParaRPr lang="pl-PL"/>
        </a:p>
      </dgm:t>
    </dgm:pt>
    <dgm:pt modelId="{F962749B-4BCA-4FA6-9187-836EB2CC6E05}" type="pres">
      <dgm:prSet presAssocID="{86820FD5-E00F-470A-B333-D9AF15AD21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6B2A65-486A-43D4-9792-61B5F904F802}" type="pres">
      <dgm:prSet presAssocID="{4ABE8C29-D06E-4113-BDA6-1E0138FF7AC1}" presName="circ2" presStyleLbl="vennNode1" presStyleIdx="1" presStyleCnt="3"/>
      <dgm:spPr/>
      <dgm:t>
        <a:bodyPr/>
        <a:lstStyle/>
        <a:p>
          <a:endParaRPr lang="pl-PL"/>
        </a:p>
      </dgm:t>
    </dgm:pt>
    <dgm:pt modelId="{4773216C-8A83-4F8B-A88D-D871CA8E273F}" type="pres">
      <dgm:prSet presAssocID="{4ABE8C29-D06E-4113-BDA6-1E0138FF7AC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13D2F0-107D-4244-8DC2-F14A69EBE72B}" type="pres">
      <dgm:prSet presAssocID="{B79E19D5-643C-486F-8FEE-9B886235B567}" presName="circ3" presStyleLbl="vennNode1" presStyleIdx="2" presStyleCnt="3"/>
      <dgm:spPr/>
      <dgm:t>
        <a:bodyPr/>
        <a:lstStyle/>
        <a:p>
          <a:endParaRPr lang="pl-PL"/>
        </a:p>
      </dgm:t>
    </dgm:pt>
    <dgm:pt modelId="{8DE5A734-9C43-4418-9196-F039575386AB}" type="pres">
      <dgm:prSet presAssocID="{B79E19D5-643C-486F-8FEE-9B886235B56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03207AD-4586-482F-932A-4A32836B563D}" srcId="{9FEEFC9C-5751-4D35-8DF4-3EC65D9AC321}" destId="{86820FD5-E00F-470A-B333-D9AF15AD2121}" srcOrd="0" destOrd="0" parTransId="{58F39A4F-4D24-4717-AED7-2022C9F3D989}" sibTransId="{6C48110E-4A75-430A-9C1B-7172F042292C}"/>
    <dgm:cxn modelId="{D2FE4015-2019-4BD4-8006-F63CDD357711}" type="presOf" srcId="{86820FD5-E00F-470A-B333-D9AF15AD2121}" destId="{7EEFBB9C-F396-4D7A-881C-A7875B0931F4}" srcOrd="0" destOrd="0" presId="urn:microsoft.com/office/officeart/2005/8/layout/venn1"/>
    <dgm:cxn modelId="{E1C84E46-EC52-427E-8E35-8A7959AF2893}" type="presOf" srcId="{B79E19D5-643C-486F-8FEE-9B886235B567}" destId="{E813D2F0-107D-4244-8DC2-F14A69EBE72B}" srcOrd="0" destOrd="0" presId="urn:microsoft.com/office/officeart/2005/8/layout/venn1"/>
    <dgm:cxn modelId="{FBA62EF5-0C2D-46FE-BED4-EC161E44674B}" type="presOf" srcId="{4ABE8C29-D06E-4113-BDA6-1E0138FF7AC1}" destId="{4773216C-8A83-4F8B-A88D-D871CA8E273F}" srcOrd="1" destOrd="0" presId="urn:microsoft.com/office/officeart/2005/8/layout/venn1"/>
    <dgm:cxn modelId="{8CD857AE-0853-4D3B-8B21-7A5E3F2C7034}" type="presOf" srcId="{9FEEFC9C-5751-4D35-8DF4-3EC65D9AC321}" destId="{D8A45E0E-CD93-47BE-975A-1A070B6C00EC}" srcOrd="0" destOrd="0" presId="urn:microsoft.com/office/officeart/2005/8/layout/venn1"/>
    <dgm:cxn modelId="{82A06ABB-B3C7-42CD-A78A-0AA3A19AFE45}" srcId="{9FEEFC9C-5751-4D35-8DF4-3EC65D9AC321}" destId="{B79E19D5-643C-486F-8FEE-9B886235B567}" srcOrd="2" destOrd="0" parTransId="{A450A05B-B187-4F4E-B0C0-811518B56C0E}" sibTransId="{D9A90F3A-4650-4A9A-A86F-0903093515AC}"/>
    <dgm:cxn modelId="{858915C0-70DB-4B1B-9DB4-90B6DD9FFF4A}" type="presOf" srcId="{B79E19D5-643C-486F-8FEE-9B886235B567}" destId="{8DE5A734-9C43-4418-9196-F039575386AB}" srcOrd="1" destOrd="0" presId="urn:microsoft.com/office/officeart/2005/8/layout/venn1"/>
    <dgm:cxn modelId="{DE55E799-F47B-4E41-8F6F-D4FA2C61B948}" srcId="{9FEEFC9C-5751-4D35-8DF4-3EC65D9AC321}" destId="{4ABE8C29-D06E-4113-BDA6-1E0138FF7AC1}" srcOrd="1" destOrd="0" parTransId="{45146590-63FB-4995-99A9-48DA26E5E0A8}" sibTransId="{5DDA40A9-6D5C-4522-A7FB-DE296AFD4680}"/>
    <dgm:cxn modelId="{D29DFE2B-66AB-41E0-8898-A96DA92E1B56}" type="presOf" srcId="{4ABE8C29-D06E-4113-BDA6-1E0138FF7AC1}" destId="{856B2A65-486A-43D4-9792-61B5F904F802}" srcOrd="0" destOrd="0" presId="urn:microsoft.com/office/officeart/2005/8/layout/venn1"/>
    <dgm:cxn modelId="{58235C1B-D8D1-4D26-A156-AA236080250E}" type="presOf" srcId="{86820FD5-E00F-470A-B333-D9AF15AD2121}" destId="{F962749B-4BCA-4FA6-9187-836EB2CC6E05}" srcOrd="1" destOrd="0" presId="urn:microsoft.com/office/officeart/2005/8/layout/venn1"/>
    <dgm:cxn modelId="{E3D6FDF2-8A12-4383-8BF6-6CAE8CEA8C51}" type="presParOf" srcId="{D8A45E0E-CD93-47BE-975A-1A070B6C00EC}" destId="{7EEFBB9C-F396-4D7A-881C-A7875B0931F4}" srcOrd="0" destOrd="0" presId="urn:microsoft.com/office/officeart/2005/8/layout/venn1"/>
    <dgm:cxn modelId="{9681F561-1A4A-4994-AF8A-1EB09FA17B10}" type="presParOf" srcId="{D8A45E0E-CD93-47BE-975A-1A070B6C00EC}" destId="{F962749B-4BCA-4FA6-9187-836EB2CC6E05}" srcOrd="1" destOrd="0" presId="urn:microsoft.com/office/officeart/2005/8/layout/venn1"/>
    <dgm:cxn modelId="{33369720-1F42-42CC-974C-F3787A9A9451}" type="presParOf" srcId="{D8A45E0E-CD93-47BE-975A-1A070B6C00EC}" destId="{856B2A65-486A-43D4-9792-61B5F904F802}" srcOrd="2" destOrd="0" presId="urn:microsoft.com/office/officeart/2005/8/layout/venn1"/>
    <dgm:cxn modelId="{F20C1B01-EBD5-4C17-B18A-B3348809B4F7}" type="presParOf" srcId="{D8A45E0E-CD93-47BE-975A-1A070B6C00EC}" destId="{4773216C-8A83-4F8B-A88D-D871CA8E273F}" srcOrd="3" destOrd="0" presId="urn:microsoft.com/office/officeart/2005/8/layout/venn1"/>
    <dgm:cxn modelId="{BF0BE8C4-4638-4762-810C-BCBA740EBB30}" type="presParOf" srcId="{D8A45E0E-CD93-47BE-975A-1A070B6C00EC}" destId="{E813D2F0-107D-4244-8DC2-F14A69EBE72B}" srcOrd="4" destOrd="0" presId="urn:microsoft.com/office/officeart/2005/8/layout/venn1"/>
    <dgm:cxn modelId="{CC45F7B9-C60F-428B-B402-49DDDC44B46E}" type="presParOf" srcId="{D8A45E0E-CD93-47BE-975A-1A070B6C00EC}" destId="{8DE5A734-9C43-4418-9196-F039575386A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87A1FE7-03C6-4820-ADE3-8D0466E1F19D}" type="doc">
      <dgm:prSet loTypeId="urn:microsoft.com/office/officeart/2008/layout/VerticalCircleList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FC7C8131-EC34-477B-A742-148E0B9CDB29}">
      <dgm:prSet phldrT="[Tekst]"/>
      <dgm:spPr/>
      <dgm:t>
        <a:bodyPr/>
        <a:lstStyle/>
        <a:p>
          <a:r>
            <a:rPr lang="pl-PL" dirty="0" smtClean="0"/>
            <a:t>Access to </a:t>
          </a:r>
          <a:r>
            <a:rPr lang="pl-PL" dirty="0" err="1" smtClean="0"/>
            <a:t>capital</a:t>
          </a:r>
          <a:endParaRPr lang="pl-PL" dirty="0"/>
        </a:p>
      </dgm:t>
    </dgm:pt>
    <dgm:pt modelId="{AB2363F3-E7F2-4314-BA93-4410CCA47AC2}" type="parTrans" cxnId="{1DBFFB26-40D9-4459-A5BD-3C50ED13B6EF}">
      <dgm:prSet/>
      <dgm:spPr/>
      <dgm:t>
        <a:bodyPr/>
        <a:lstStyle/>
        <a:p>
          <a:endParaRPr lang="pl-PL"/>
        </a:p>
      </dgm:t>
    </dgm:pt>
    <dgm:pt modelId="{60E1E5FF-829C-4008-BB9F-0065896E7ECF}" type="sibTrans" cxnId="{1DBFFB26-40D9-4459-A5BD-3C50ED13B6EF}">
      <dgm:prSet/>
      <dgm:spPr/>
      <dgm:t>
        <a:bodyPr/>
        <a:lstStyle/>
        <a:p>
          <a:endParaRPr lang="pl-PL"/>
        </a:p>
      </dgm:t>
    </dgm:pt>
    <dgm:pt modelId="{728C72A7-FA08-4161-98E8-3514EE56ADCE}">
      <dgm:prSet phldrT="[Tekst]"/>
      <dgm:spPr/>
      <dgm:t>
        <a:bodyPr/>
        <a:lstStyle/>
        <a:p>
          <a:r>
            <a:rPr lang="pl-PL" dirty="0" smtClean="0"/>
            <a:t>Fund management team</a:t>
          </a:r>
          <a:br>
            <a:rPr lang="pl-PL" dirty="0" smtClean="0"/>
          </a:br>
          <a:r>
            <a:rPr lang="pl-PL" dirty="0" smtClean="0"/>
            <a:t>- </a:t>
          </a:r>
          <a:r>
            <a:rPr lang="pl-PL" dirty="0" err="1" smtClean="0"/>
            <a:t>experience</a:t>
          </a:r>
          <a:r>
            <a:rPr lang="pl-PL" dirty="0" smtClean="0"/>
            <a:t> in </a:t>
          </a:r>
          <a:r>
            <a:rPr lang="pl-PL" dirty="0" err="1" smtClean="0"/>
            <a:t>technology</a:t>
          </a:r>
          <a:r>
            <a:rPr lang="pl-PL" dirty="0" smtClean="0"/>
            <a:t> transfer, management marketing, </a:t>
          </a:r>
          <a:r>
            <a:rPr lang="pl-PL" dirty="0" err="1" smtClean="0"/>
            <a:t>initial</a:t>
          </a:r>
          <a:r>
            <a:rPr lang="pl-PL" dirty="0" smtClean="0"/>
            <a:t> public </a:t>
          </a:r>
          <a:r>
            <a:rPr lang="pl-PL" dirty="0" err="1" smtClean="0"/>
            <a:t>offering</a:t>
          </a:r>
          <a:r>
            <a:rPr lang="pl-PL" dirty="0" smtClean="0"/>
            <a:t>,</a:t>
          </a:r>
          <a:r>
            <a:rPr lang="pl-PL" b="1" dirty="0" smtClean="0"/>
            <a:t> </a:t>
          </a:r>
          <a:r>
            <a:rPr lang="pl-PL" dirty="0" smtClean="0"/>
            <a:t> </a:t>
          </a:r>
          <a:r>
            <a:rPr lang="pl-PL" dirty="0" err="1" smtClean="0"/>
            <a:t>intellectual</a:t>
          </a:r>
          <a:r>
            <a:rPr lang="pl-PL" dirty="0" smtClean="0"/>
            <a:t> </a:t>
          </a:r>
          <a:r>
            <a:rPr lang="pl-PL" dirty="0" err="1" smtClean="0"/>
            <a:t>property</a:t>
          </a:r>
          <a:r>
            <a:rPr lang="pl-PL" dirty="0" smtClean="0"/>
            <a:t> </a:t>
          </a:r>
          <a:r>
            <a:rPr lang="pl-PL" dirty="0" err="1" smtClean="0"/>
            <a:t>rights</a:t>
          </a:r>
          <a:endParaRPr lang="pl-PL" dirty="0"/>
        </a:p>
      </dgm:t>
    </dgm:pt>
    <dgm:pt modelId="{E2916E87-67C9-4500-B284-3C971646563C}" type="parTrans" cxnId="{18C3B4BD-69FF-4CB7-A3D0-84792150A60C}">
      <dgm:prSet/>
      <dgm:spPr/>
      <dgm:t>
        <a:bodyPr/>
        <a:lstStyle/>
        <a:p>
          <a:endParaRPr lang="pl-PL"/>
        </a:p>
      </dgm:t>
    </dgm:pt>
    <dgm:pt modelId="{476C422C-1F4D-4766-84CD-B3FE8E166A44}" type="sibTrans" cxnId="{18C3B4BD-69FF-4CB7-A3D0-84792150A60C}">
      <dgm:prSet/>
      <dgm:spPr/>
      <dgm:t>
        <a:bodyPr/>
        <a:lstStyle/>
        <a:p>
          <a:endParaRPr lang="pl-PL"/>
        </a:p>
      </dgm:t>
    </dgm:pt>
    <dgm:pt modelId="{9A74524A-A88F-48CB-9C8C-921D692B9FC8}">
      <dgm:prSet phldrT="[Tekst]"/>
      <dgm:spPr/>
      <dgm:t>
        <a:bodyPr/>
        <a:lstStyle/>
        <a:p>
          <a:r>
            <a:rPr lang="pl-PL" dirty="0" err="1" smtClean="0"/>
            <a:t>Pre-incubation</a:t>
          </a:r>
          <a:r>
            <a:rPr lang="pl-PL" dirty="0" smtClean="0"/>
            <a:t/>
          </a:r>
          <a:br>
            <a:rPr lang="pl-PL" dirty="0" smtClean="0"/>
          </a:br>
          <a:r>
            <a:rPr lang="pl-PL" dirty="0" smtClean="0"/>
            <a:t>- </a:t>
          </a:r>
          <a:r>
            <a:rPr lang="pl-PL" dirty="0" err="1" smtClean="0"/>
            <a:t>advisory</a:t>
          </a:r>
          <a:r>
            <a:rPr lang="pl-PL" dirty="0" smtClean="0"/>
            <a:t> services, coaching, proof of </a:t>
          </a:r>
          <a:r>
            <a:rPr lang="pl-PL" dirty="0" err="1" smtClean="0"/>
            <a:t>concept</a:t>
          </a:r>
          <a:endParaRPr lang="pl-PL" dirty="0"/>
        </a:p>
      </dgm:t>
    </dgm:pt>
    <dgm:pt modelId="{5524470D-77D6-492F-8A73-60CCAC09169E}" type="parTrans" cxnId="{65B0D681-1A85-4729-A95F-B0BCC3BA8E76}">
      <dgm:prSet/>
      <dgm:spPr/>
      <dgm:t>
        <a:bodyPr/>
        <a:lstStyle/>
        <a:p>
          <a:endParaRPr lang="pl-PL"/>
        </a:p>
      </dgm:t>
    </dgm:pt>
    <dgm:pt modelId="{7DCA2CFA-A589-4FA0-A3BC-DC594CFCB12B}" type="sibTrans" cxnId="{65B0D681-1A85-4729-A95F-B0BCC3BA8E76}">
      <dgm:prSet/>
      <dgm:spPr/>
      <dgm:t>
        <a:bodyPr/>
        <a:lstStyle/>
        <a:p>
          <a:endParaRPr lang="pl-PL"/>
        </a:p>
      </dgm:t>
    </dgm:pt>
    <dgm:pt modelId="{721ECD97-CF12-4BDA-A40D-1974B317E8F9}">
      <dgm:prSet phldrT="[Tekst]"/>
      <dgm:spPr/>
      <dgm:t>
        <a:bodyPr/>
        <a:lstStyle/>
        <a:p>
          <a:r>
            <a:rPr lang="pl-PL" dirty="0" smtClean="0"/>
            <a:t>Access to </a:t>
          </a:r>
          <a:r>
            <a:rPr lang="pl-PL" dirty="0" err="1" smtClean="0"/>
            <a:t>private</a:t>
          </a:r>
          <a:r>
            <a:rPr lang="pl-PL" dirty="0" smtClean="0"/>
            <a:t> capital (</a:t>
          </a:r>
          <a:r>
            <a:rPr lang="pl-PL" dirty="0" err="1" smtClean="0"/>
            <a:t>businness</a:t>
          </a:r>
          <a:r>
            <a:rPr lang="pl-PL" dirty="0" smtClean="0"/>
            <a:t> </a:t>
          </a:r>
          <a:r>
            <a:rPr lang="pl-PL" dirty="0" err="1" smtClean="0"/>
            <a:t>angels</a:t>
          </a:r>
          <a:r>
            <a:rPr lang="pl-PL" dirty="0" smtClean="0"/>
            <a:t>)</a:t>
          </a:r>
          <a:endParaRPr lang="pl-PL" dirty="0"/>
        </a:p>
      </dgm:t>
    </dgm:pt>
    <dgm:pt modelId="{4A1426EA-13DE-4B2C-8E72-3D0B03FC5627}" type="parTrans" cxnId="{396EC958-B717-4647-B1FE-63D4F5D28A1D}">
      <dgm:prSet/>
      <dgm:spPr/>
      <dgm:t>
        <a:bodyPr/>
        <a:lstStyle/>
        <a:p>
          <a:endParaRPr lang="pl-PL"/>
        </a:p>
      </dgm:t>
    </dgm:pt>
    <dgm:pt modelId="{E360B6BC-97BB-44DA-83BD-6EA6D95D09DD}" type="sibTrans" cxnId="{396EC958-B717-4647-B1FE-63D4F5D28A1D}">
      <dgm:prSet/>
      <dgm:spPr/>
      <dgm:t>
        <a:bodyPr/>
        <a:lstStyle/>
        <a:p>
          <a:endParaRPr lang="pl-PL"/>
        </a:p>
      </dgm:t>
    </dgm:pt>
    <dgm:pt modelId="{A4BAB2C5-7648-4614-922D-A0F71DF1ECC1}" type="pres">
      <dgm:prSet presAssocID="{A87A1FE7-03C6-4820-ADE3-8D0466E1F19D}" presName="Name0" presStyleCnt="0">
        <dgm:presLayoutVars>
          <dgm:dir/>
        </dgm:presLayoutVars>
      </dgm:prSet>
      <dgm:spPr/>
      <dgm:t>
        <a:bodyPr/>
        <a:lstStyle/>
        <a:p>
          <a:endParaRPr lang="pl-PL"/>
        </a:p>
      </dgm:t>
    </dgm:pt>
    <dgm:pt modelId="{4391C6E8-01D9-4186-A1C1-E0A034F79794}" type="pres">
      <dgm:prSet presAssocID="{FC7C8131-EC34-477B-A742-148E0B9CDB29}" presName="noChildren" presStyleCnt="0"/>
      <dgm:spPr/>
    </dgm:pt>
    <dgm:pt modelId="{9DA94052-B049-4D78-9A71-9CED805055A4}" type="pres">
      <dgm:prSet presAssocID="{FC7C8131-EC34-477B-A742-148E0B9CDB29}" presName="gap" presStyleCnt="0"/>
      <dgm:spPr/>
    </dgm:pt>
    <dgm:pt modelId="{E8EF0223-1F17-4CE9-A831-FEDAE0742558}" type="pres">
      <dgm:prSet presAssocID="{FC7C8131-EC34-477B-A742-148E0B9CDB29}" presName="medCircle2" presStyleLbl="vennNode1" presStyleIdx="0" presStyleCnt="4"/>
      <dgm:spPr/>
    </dgm:pt>
    <dgm:pt modelId="{3DE626F8-DFAC-474F-A399-CA410CF0755F}" type="pres">
      <dgm:prSet presAssocID="{FC7C8131-EC34-477B-A742-148E0B9CDB29}" presName="txLvlOnly1" presStyleLbl="revTx" presStyleIdx="0" presStyleCnt="4"/>
      <dgm:spPr/>
      <dgm:t>
        <a:bodyPr/>
        <a:lstStyle/>
        <a:p>
          <a:endParaRPr lang="pl-PL"/>
        </a:p>
      </dgm:t>
    </dgm:pt>
    <dgm:pt modelId="{C79A0D52-3E25-4AAF-97F7-5F87A11706C5}" type="pres">
      <dgm:prSet presAssocID="{728C72A7-FA08-4161-98E8-3514EE56ADCE}" presName="noChildren" presStyleCnt="0"/>
      <dgm:spPr/>
    </dgm:pt>
    <dgm:pt modelId="{C048E9F5-096D-49EF-BC8E-CE81ACFE9F98}" type="pres">
      <dgm:prSet presAssocID="{728C72A7-FA08-4161-98E8-3514EE56ADCE}" presName="gap" presStyleCnt="0"/>
      <dgm:spPr/>
    </dgm:pt>
    <dgm:pt modelId="{6E441138-C800-4059-949B-5C57952BDDB0}" type="pres">
      <dgm:prSet presAssocID="{728C72A7-FA08-4161-98E8-3514EE56ADCE}" presName="medCircle2" presStyleLbl="vennNode1" presStyleIdx="1" presStyleCnt="4"/>
      <dgm:spPr/>
    </dgm:pt>
    <dgm:pt modelId="{06F30492-6777-4264-B523-BC22E50AC503}" type="pres">
      <dgm:prSet presAssocID="{728C72A7-FA08-4161-98E8-3514EE56ADCE}" presName="txLvlOnly1" presStyleLbl="revTx" presStyleIdx="1" presStyleCnt="4"/>
      <dgm:spPr/>
      <dgm:t>
        <a:bodyPr/>
        <a:lstStyle/>
        <a:p>
          <a:endParaRPr lang="pl-PL"/>
        </a:p>
      </dgm:t>
    </dgm:pt>
    <dgm:pt modelId="{CD2F22D8-6D60-4ADF-B16D-C9A9C6BB38AF}" type="pres">
      <dgm:prSet presAssocID="{9A74524A-A88F-48CB-9C8C-921D692B9FC8}" presName="noChildren" presStyleCnt="0"/>
      <dgm:spPr/>
    </dgm:pt>
    <dgm:pt modelId="{ADB830E3-0360-4CE8-9941-2835A2507834}" type="pres">
      <dgm:prSet presAssocID="{9A74524A-A88F-48CB-9C8C-921D692B9FC8}" presName="gap" presStyleCnt="0"/>
      <dgm:spPr/>
    </dgm:pt>
    <dgm:pt modelId="{3D8EF23C-303F-4932-9141-8030AA4E172D}" type="pres">
      <dgm:prSet presAssocID="{9A74524A-A88F-48CB-9C8C-921D692B9FC8}" presName="medCircle2" presStyleLbl="vennNode1" presStyleIdx="2" presStyleCnt="4"/>
      <dgm:spPr/>
    </dgm:pt>
    <dgm:pt modelId="{B0F1F723-C992-4AFB-A808-403C0ABDE510}" type="pres">
      <dgm:prSet presAssocID="{9A74524A-A88F-48CB-9C8C-921D692B9FC8}" presName="txLvlOnly1" presStyleLbl="revTx" presStyleIdx="2" presStyleCnt="4"/>
      <dgm:spPr/>
      <dgm:t>
        <a:bodyPr/>
        <a:lstStyle/>
        <a:p>
          <a:endParaRPr lang="pl-PL"/>
        </a:p>
      </dgm:t>
    </dgm:pt>
    <dgm:pt modelId="{638F517A-6D81-4A38-A8C4-E27B361E45F4}" type="pres">
      <dgm:prSet presAssocID="{721ECD97-CF12-4BDA-A40D-1974B317E8F9}" presName="noChildren" presStyleCnt="0"/>
      <dgm:spPr/>
    </dgm:pt>
    <dgm:pt modelId="{A1AF1250-4F9D-4BF3-BEB1-9845BABA996B}" type="pres">
      <dgm:prSet presAssocID="{721ECD97-CF12-4BDA-A40D-1974B317E8F9}" presName="gap" presStyleCnt="0"/>
      <dgm:spPr/>
    </dgm:pt>
    <dgm:pt modelId="{9591C46A-9403-439B-AA94-BFC0A945BACD}" type="pres">
      <dgm:prSet presAssocID="{721ECD97-CF12-4BDA-A40D-1974B317E8F9}" presName="medCircle2" presStyleLbl="vennNode1" presStyleIdx="3" presStyleCnt="4"/>
      <dgm:spPr/>
    </dgm:pt>
    <dgm:pt modelId="{7C44664F-7A49-43F2-B3E5-E52AE8A17333}" type="pres">
      <dgm:prSet presAssocID="{721ECD97-CF12-4BDA-A40D-1974B317E8F9}" presName="txLvlOnly1" presStyleLbl="revTx" presStyleIdx="3" presStyleCnt="4"/>
      <dgm:spPr/>
      <dgm:t>
        <a:bodyPr/>
        <a:lstStyle/>
        <a:p>
          <a:endParaRPr lang="pl-PL"/>
        </a:p>
      </dgm:t>
    </dgm:pt>
  </dgm:ptLst>
  <dgm:cxnLst>
    <dgm:cxn modelId="{6A3B4EDC-56B2-4EF7-943F-4F49D1CE0BDA}" type="presOf" srcId="{A87A1FE7-03C6-4820-ADE3-8D0466E1F19D}" destId="{A4BAB2C5-7648-4614-922D-A0F71DF1ECC1}" srcOrd="0" destOrd="0" presId="urn:microsoft.com/office/officeart/2008/layout/VerticalCircleList"/>
    <dgm:cxn modelId="{1DBFFB26-40D9-4459-A5BD-3C50ED13B6EF}" srcId="{A87A1FE7-03C6-4820-ADE3-8D0466E1F19D}" destId="{FC7C8131-EC34-477B-A742-148E0B9CDB29}" srcOrd="0" destOrd="0" parTransId="{AB2363F3-E7F2-4314-BA93-4410CCA47AC2}" sibTransId="{60E1E5FF-829C-4008-BB9F-0065896E7ECF}"/>
    <dgm:cxn modelId="{F22CF6AF-8C9B-4B39-BBD6-C821E8E254D9}" type="presOf" srcId="{FC7C8131-EC34-477B-A742-148E0B9CDB29}" destId="{3DE626F8-DFAC-474F-A399-CA410CF0755F}" srcOrd="0" destOrd="0" presId="urn:microsoft.com/office/officeart/2008/layout/VerticalCircleList"/>
    <dgm:cxn modelId="{396EC958-B717-4647-B1FE-63D4F5D28A1D}" srcId="{A87A1FE7-03C6-4820-ADE3-8D0466E1F19D}" destId="{721ECD97-CF12-4BDA-A40D-1974B317E8F9}" srcOrd="3" destOrd="0" parTransId="{4A1426EA-13DE-4B2C-8E72-3D0B03FC5627}" sibTransId="{E360B6BC-97BB-44DA-83BD-6EA6D95D09DD}"/>
    <dgm:cxn modelId="{49F97EBF-DC63-44DD-B493-325E677C9AEC}" type="presOf" srcId="{9A74524A-A88F-48CB-9C8C-921D692B9FC8}" destId="{B0F1F723-C992-4AFB-A808-403C0ABDE510}" srcOrd="0" destOrd="0" presId="urn:microsoft.com/office/officeart/2008/layout/VerticalCircleList"/>
    <dgm:cxn modelId="{BD8587D6-27DA-4C80-A8EC-D43FBAE2FC10}" type="presOf" srcId="{728C72A7-FA08-4161-98E8-3514EE56ADCE}" destId="{06F30492-6777-4264-B523-BC22E50AC503}" srcOrd="0" destOrd="0" presId="urn:microsoft.com/office/officeart/2008/layout/VerticalCircleList"/>
    <dgm:cxn modelId="{F34836B1-39D8-467B-BC5E-3A4CDE95B5AD}" type="presOf" srcId="{721ECD97-CF12-4BDA-A40D-1974B317E8F9}" destId="{7C44664F-7A49-43F2-B3E5-E52AE8A17333}" srcOrd="0" destOrd="0" presId="urn:microsoft.com/office/officeart/2008/layout/VerticalCircleList"/>
    <dgm:cxn modelId="{65B0D681-1A85-4729-A95F-B0BCC3BA8E76}" srcId="{A87A1FE7-03C6-4820-ADE3-8D0466E1F19D}" destId="{9A74524A-A88F-48CB-9C8C-921D692B9FC8}" srcOrd="2" destOrd="0" parTransId="{5524470D-77D6-492F-8A73-60CCAC09169E}" sibTransId="{7DCA2CFA-A589-4FA0-A3BC-DC594CFCB12B}"/>
    <dgm:cxn modelId="{18C3B4BD-69FF-4CB7-A3D0-84792150A60C}" srcId="{A87A1FE7-03C6-4820-ADE3-8D0466E1F19D}" destId="{728C72A7-FA08-4161-98E8-3514EE56ADCE}" srcOrd="1" destOrd="0" parTransId="{E2916E87-67C9-4500-B284-3C971646563C}" sibTransId="{476C422C-1F4D-4766-84CD-B3FE8E166A44}"/>
    <dgm:cxn modelId="{4F2E72E4-404B-4E46-9DC0-7B2D0DD698E1}" type="presParOf" srcId="{A4BAB2C5-7648-4614-922D-A0F71DF1ECC1}" destId="{4391C6E8-01D9-4186-A1C1-E0A034F79794}" srcOrd="0" destOrd="0" presId="urn:microsoft.com/office/officeart/2008/layout/VerticalCircleList"/>
    <dgm:cxn modelId="{2007D02F-5C4C-4696-AB6B-50C61A6DA225}" type="presParOf" srcId="{4391C6E8-01D9-4186-A1C1-E0A034F79794}" destId="{9DA94052-B049-4D78-9A71-9CED805055A4}" srcOrd="0" destOrd="0" presId="urn:microsoft.com/office/officeart/2008/layout/VerticalCircleList"/>
    <dgm:cxn modelId="{E2A34C95-8A89-44B4-90BE-EB5781B5970D}" type="presParOf" srcId="{4391C6E8-01D9-4186-A1C1-E0A034F79794}" destId="{E8EF0223-1F17-4CE9-A831-FEDAE0742558}" srcOrd="1" destOrd="0" presId="urn:microsoft.com/office/officeart/2008/layout/VerticalCircleList"/>
    <dgm:cxn modelId="{4AF14EFF-7656-4C89-8FF1-94460ECEC344}" type="presParOf" srcId="{4391C6E8-01D9-4186-A1C1-E0A034F79794}" destId="{3DE626F8-DFAC-474F-A399-CA410CF0755F}" srcOrd="2" destOrd="0" presId="urn:microsoft.com/office/officeart/2008/layout/VerticalCircleList"/>
    <dgm:cxn modelId="{B3E89B0E-17E0-43FE-BF06-5B6EE8184A48}" type="presParOf" srcId="{A4BAB2C5-7648-4614-922D-A0F71DF1ECC1}" destId="{C79A0D52-3E25-4AAF-97F7-5F87A11706C5}" srcOrd="1" destOrd="0" presId="urn:microsoft.com/office/officeart/2008/layout/VerticalCircleList"/>
    <dgm:cxn modelId="{3FB5615E-A09E-4E3D-82B2-CC57616FA499}" type="presParOf" srcId="{C79A0D52-3E25-4AAF-97F7-5F87A11706C5}" destId="{C048E9F5-096D-49EF-BC8E-CE81ACFE9F98}" srcOrd="0" destOrd="0" presId="urn:microsoft.com/office/officeart/2008/layout/VerticalCircleList"/>
    <dgm:cxn modelId="{B9704260-B0B0-40D0-A4C3-9475E3F3833B}" type="presParOf" srcId="{C79A0D52-3E25-4AAF-97F7-5F87A11706C5}" destId="{6E441138-C800-4059-949B-5C57952BDDB0}" srcOrd="1" destOrd="0" presId="urn:microsoft.com/office/officeart/2008/layout/VerticalCircleList"/>
    <dgm:cxn modelId="{3BDF78BE-0DB5-4E90-B3CA-DC537A153391}" type="presParOf" srcId="{C79A0D52-3E25-4AAF-97F7-5F87A11706C5}" destId="{06F30492-6777-4264-B523-BC22E50AC503}" srcOrd="2" destOrd="0" presId="urn:microsoft.com/office/officeart/2008/layout/VerticalCircleList"/>
    <dgm:cxn modelId="{CE163C7D-5B9F-4A2B-B1EA-4EAB421E7D1A}" type="presParOf" srcId="{A4BAB2C5-7648-4614-922D-A0F71DF1ECC1}" destId="{CD2F22D8-6D60-4ADF-B16D-C9A9C6BB38AF}" srcOrd="2" destOrd="0" presId="urn:microsoft.com/office/officeart/2008/layout/VerticalCircleList"/>
    <dgm:cxn modelId="{692DD4A7-9B7F-4ACA-ABA6-5BC310F1B82C}" type="presParOf" srcId="{CD2F22D8-6D60-4ADF-B16D-C9A9C6BB38AF}" destId="{ADB830E3-0360-4CE8-9941-2835A2507834}" srcOrd="0" destOrd="0" presId="urn:microsoft.com/office/officeart/2008/layout/VerticalCircleList"/>
    <dgm:cxn modelId="{841C35D1-11D0-4B1D-9D74-505BB023980A}" type="presParOf" srcId="{CD2F22D8-6D60-4ADF-B16D-C9A9C6BB38AF}" destId="{3D8EF23C-303F-4932-9141-8030AA4E172D}" srcOrd="1" destOrd="0" presId="urn:microsoft.com/office/officeart/2008/layout/VerticalCircleList"/>
    <dgm:cxn modelId="{8363D273-B449-4122-ABE2-70C3E673EA2A}" type="presParOf" srcId="{CD2F22D8-6D60-4ADF-B16D-C9A9C6BB38AF}" destId="{B0F1F723-C992-4AFB-A808-403C0ABDE510}" srcOrd="2" destOrd="0" presId="urn:microsoft.com/office/officeart/2008/layout/VerticalCircleList"/>
    <dgm:cxn modelId="{D12B6A35-A34E-4A88-8BB0-906E820E392D}" type="presParOf" srcId="{A4BAB2C5-7648-4614-922D-A0F71DF1ECC1}" destId="{638F517A-6D81-4A38-A8C4-E27B361E45F4}" srcOrd="3" destOrd="0" presId="urn:microsoft.com/office/officeart/2008/layout/VerticalCircleList"/>
    <dgm:cxn modelId="{91BEA9D6-F438-4DE0-9EBA-527464A05C4F}" type="presParOf" srcId="{638F517A-6D81-4A38-A8C4-E27B361E45F4}" destId="{A1AF1250-4F9D-4BF3-BEB1-9845BABA996B}" srcOrd="0" destOrd="0" presId="urn:microsoft.com/office/officeart/2008/layout/VerticalCircleList"/>
    <dgm:cxn modelId="{EC9585BC-B06B-4A0C-A912-8427AF51401E}" type="presParOf" srcId="{638F517A-6D81-4A38-A8C4-E27B361E45F4}" destId="{9591C46A-9403-439B-AA94-BFC0A945BACD}" srcOrd="1" destOrd="0" presId="urn:microsoft.com/office/officeart/2008/layout/VerticalCircleList"/>
    <dgm:cxn modelId="{35F0FB8B-B8E4-4357-8ADE-60B941569BA5}" type="presParOf" srcId="{638F517A-6D81-4A38-A8C4-E27B361E45F4}" destId="{7C44664F-7A49-43F2-B3E5-E52AE8A1733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B98026-8304-4D99-A527-6743D1922F42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B84582B0-04C6-4547-9249-A8AA97641134}">
      <dgm:prSet phldrT="[Tekst]"/>
      <dgm:spPr/>
      <dgm:t>
        <a:bodyPr/>
        <a:lstStyle/>
        <a:p>
          <a:r>
            <a:rPr lang="pl-PL" dirty="0" smtClean="0"/>
            <a:t>138 </a:t>
          </a:r>
          <a:r>
            <a:rPr lang="pl-PL" dirty="0" err="1" smtClean="0"/>
            <a:t>ideas</a:t>
          </a:r>
          <a:r>
            <a:rPr lang="pl-PL" dirty="0" smtClean="0"/>
            <a:t> </a:t>
          </a:r>
          <a:r>
            <a:rPr lang="pl-PL" dirty="0" err="1" smtClean="0"/>
            <a:t>registered</a:t>
          </a:r>
          <a:endParaRPr lang="pl-PL" dirty="0"/>
        </a:p>
      </dgm:t>
    </dgm:pt>
    <dgm:pt modelId="{3D5834CA-C78F-4F39-9CFC-551FF5DCDC4F}" type="parTrans" cxnId="{2873FCE0-43D2-4C33-B426-D992025EE1F6}">
      <dgm:prSet/>
      <dgm:spPr/>
      <dgm:t>
        <a:bodyPr/>
        <a:lstStyle/>
        <a:p>
          <a:endParaRPr lang="pl-PL"/>
        </a:p>
      </dgm:t>
    </dgm:pt>
    <dgm:pt modelId="{D313D392-E40C-4ECC-B331-69D14F77629F}" type="sibTrans" cxnId="{2873FCE0-43D2-4C33-B426-D992025EE1F6}">
      <dgm:prSet/>
      <dgm:spPr/>
      <dgm:t>
        <a:bodyPr/>
        <a:lstStyle/>
        <a:p>
          <a:endParaRPr lang="pl-PL"/>
        </a:p>
      </dgm:t>
    </dgm:pt>
    <dgm:pt modelId="{E349909C-083A-4DD0-96BC-BCA28D7E91D3}">
      <dgm:prSet phldrT="[Tekst]"/>
      <dgm:spPr/>
      <dgm:t>
        <a:bodyPr/>
        <a:lstStyle/>
        <a:p>
          <a:r>
            <a:rPr lang="pl-PL" dirty="0" err="1" smtClean="0"/>
            <a:t>Queries</a:t>
          </a:r>
          <a:r>
            <a:rPr lang="pl-PL" dirty="0" smtClean="0"/>
            <a:t> via </a:t>
          </a:r>
          <a:r>
            <a:rPr lang="pl-PL" dirty="0" err="1" smtClean="0"/>
            <a:t>telephone</a:t>
          </a:r>
          <a:endParaRPr lang="pl-PL" dirty="0"/>
        </a:p>
      </dgm:t>
    </dgm:pt>
    <dgm:pt modelId="{EA8D16A6-0D95-4C91-8AAC-755A58014BEF}" type="parTrans" cxnId="{72080792-C747-4D7C-AE9E-CFEC9E2BA70C}">
      <dgm:prSet/>
      <dgm:spPr/>
      <dgm:t>
        <a:bodyPr/>
        <a:lstStyle/>
        <a:p>
          <a:endParaRPr lang="pl-PL"/>
        </a:p>
      </dgm:t>
    </dgm:pt>
    <dgm:pt modelId="{A79FEEC0-621E-4359-B597-AC49FB70B297}" type="sibTrans" cxnId="{72080792-C747-4D7C-AE9E-CFEC9E2BA70C}">
      <dgm:prSet/>
      <dgm:spPr/>
      <dgm:t>
        <a:bodyPr/>
        <a:lstStyle/>
        <a:p>
          <a:endParaRPr lang="pl-PL"/>
        </a:p>
      </dgm:t>
    </dgm:pt>
    <dgm:pt modelId="{7803C451-0C8A-4AEB-BB89-7A55D3221105}">
      <dgm:prSet phldrT="[Tekst]"/>
      <dgm:spPr/>
      <dgm:t>
        <a:bodyPr/>
        <a:lstStyle/>
        <a:p>
          <a:r>
            <a:rPr lang="pl-PL" dirty="0" err="1" smtClean="0"/>
            <a:t>Queries</a:t>
          </a:r>
          <a:r>
            <a:rPr lang="pl-PL" dirty="0" smtClean="0"/>
            <a:t> by email</a:t>
          </a:r>
          <a:endParaRPr lang="pl-PL" dirty="0"/>
        </a:p>
      </dgm:t>
    </dgm:pt>
    <dgm:pt modelId="{D880FFF8-065D-4217-B3C0-67B2F50BFCE0}" type="parTrans" cxnId="{6B9C445C-112C-4C8D-83D4-BD4C43ECC0F7}">
      <dgm:prSet/>
      <dgm:spPr/>
      <dgm:t>
        <a:bodyPr/>
        <a:lstStyle/>
        <a:p>
          <a:endParaRPr lang="pl-PL"/>
        </a:p>
      </dgm:t>
    </dgm:pt>
    <dgm:pt modelId="{A86A2B14-BB4A-4FE6-B8AF-CF8CCD822675}" type="sibTrans" cxnId="{6B9C445C-112C-4C8D-83D4-BD4C43ECC0F7}">
      <dgm:prSet/>
      <dgm:spPr/>
      <dgm:t>
        <a:bodyPr/>
        <a:lstStyle/>
        <a:p>
          <a:endParaRPr lang="pl-PL"/>
        </a:p>
      </dgm:t>
    </dgm:pt>
    <dgm:pt modelId="{2BA361A2-6E65-4543-B75A-B0F4E1BC0288}" type="pres">
      <dgm:prSet presAssocID="{AFB98026-8304-4D99-A527-6743D1922F4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A6A9B0B5-2CF9-4D1F-A3CE-33E4E9995A6F}" type="pres">
      <dgm:prSet presAssocID="{B84582B0-04C6-4547-9249-A8AA97641134}" presName="Accent1" presStyleCnt="0"/>
      <dgm:spPr/>
    </dgm:pt>
    <dgm:pt modelId="{D8909BE7-C1A5-476B-8D10-3158B9FE4DF5}" type="pres">
      <dgm:prSet presAssocID="{B84582B0-04C6-4547-9249-A8AA97641134}" presName="Accent" presStyleLbl="node1" presStyleIdx="0" presStyleCnt="3"/>
      <dgm:spPr/>
    </dgm:pt>
    <dgm:pt modelId="{77BF7026-B82D-428F-88C0-D21E038AA1FD}" type="pres">
      <dgm:prSet presAssocID="{B84582B0-04C6-4547-9249-A8AA9764113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85F2AD-7762-459D-AB92-D6680B0634A2}" type="pres">
      <dgm:prSet presAssocID="{E349909C-083A-4DD0-96BC-BCA28D7E91D3}" presName="Accent2" presStyleCnt="0"/>
      <dgm:spPr/>
    </dgm:pt>
    <dgm:pt modelId="{2A8696AA-0002-447C-BF8A-26DEDBEFDBA8}" type="pres">
      <dgm:prSet presAssocID="{E349909C-083A-4DD0-96BC-BCA28D7E91D3}" presName="Accent" presStyleLbl="node1" presStyleIdx="1" presStyleCnt="3"/>
      <dgm:spPr/>
    </dgm:pt>
    <dgm:pt modelId="{30ECD374-8D48-4D7E-946B-45097D9B13D2}" type="pres">
      <dgm:prSet presAssocID="{E349909C-083A-4DD0-96BC-BCA28D7E91D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5CC377-B3EE-49FA-8825-0D139F024B2A}" type="pres">
      <dgm:prSet presAssocID="{7803C451-0C8A-4AEB-BB89-7A55D3221105}" presName="Accent3" presStyleCnt="0"/>
      <dgm:spPr/>
    </dgm:pt>
    <dgm:pt modelId="{DE74FDAB-DE17-483E-8695-657FF84C118B}" type="pres">
      <dgm:prSet presAssocID="{7803C451-0C8A-4AEB-BB89-7A55D3221105}" presName="Accent" presStyleLbl="node1" presStyleIdx="2" presStyleCnt="3"/>
      <dgm:spPr/>
    </dgm:pt>
    <dgm:pt modelId="{BC444875-E0DF-47F7-9000-BDFF993F0075}" type="pres">
      <dgm:prSet presAssocID="{7803C451-0C8A-4AEB-BB89-7A55D322110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873FCE0-43D2-4C33-B426-D992025EE1F6}" srcId="{AFB98026-8304-4D99-A527-6743D1922F42}" destId="{B84582B0-04C6-4547-9249-A8AA97641134}" srcOrd="0" destOrd="0" parTransId="{3D5834CA-C78F-4F39-9CFC-551FF5DCDC4F}" sibTransId="{D313D392-E40C-4ECC-B331-69D14F77629F}"/>
    <dgm:cxn modelId="{FDC4F490-CCC2-426A-A2A2-5EC88750352F}" type="presOf" srcId="{E349909C-083A-4DD0-96BC-BCA28D7E91D3}" destId="{30ECD374-8D48-4D7E-946B-45097D9B13D2}" srcOrd="0" destOrd="0" presId="urn:microsoft.com/office/officeart/2009/layout/CircleArrowProcess"/>
    <dgm:cxn modelId="{72080792-C747-4D7C-AE9E-CFEC9E2BA70C}" srcId="{AFB98026-8304-4D99-A527-6743D1922F42}" destId="{E349909C-083A-4DD0-96BC-BCA28D7E91D3}" srcOrd="1" destOrd="0" parTransId="{EA8D16A6-0D95-4C91-8AAC-755A58014BEF}" sibTransId="{A79FEEC0-621E-4359-B597-AC49FB70B297}"/>
    <dgm:cxn modelId="{DC07A8FB-D217-4EDD-A87C-B86BAF984403}" type="presOf" srcId="{B84582B0-04C6-4547-9249-A8AA97641134}" destId="{77BF7026-B82D-428F-88C0-D21E038AA1FD}" srcOrd="0" destOrd="0" presId="urn:microsoft.com/office/officeart/2009/layout/CircleArrowProcess"/>
    <dgm:cxn modelId="{0977B640-1C9E-4923-B3B7-07B91F5A4B22}" type="presOf" srcId="{AFB98026-8304-4D99-A527-6743D1922F42}" destId="{2BA361A2-6E65-4543-B75A-B0F4E1BC0288}" srcOrd="0" destOrd="0" presId="urn:microsoft.com/office/officeart/2009/layout/CircleArrowProcess"/>
    <dgm:cxn modelId="{46910CF7-30A4-4FC0-BA14-1F1ECE0F1788}" type="presOf" srcId="{7803C451-0C8A-4AEB-BB89-7A55D3221105}" destId="{BC444875-E0DF-47F7-9000-BDFF993F0075}" srcOrd="0" destOrd="0" presId="urn:microsoft.com/office/officeart/2009/layout/CircleArrowProcess"/>
    <dgm:cxn modelId="{6B9C445C-112C-4C8D-83D4-BD4C43ECC0F7}" srcId="{AFB98026-8304-4D99-A527-6743D1922F42}" destId="{7803C451-0C8A-4AEB-BB89-7A55D3221105}" srcOrd="2" destOrd="0" parTransId="{D880FFF8-065D-4217-B3C0-67B2F50BFCE0}" sibTransId="{A86A2B14-BB4A-4FE6-B8AF-CF8CCD822675}"/>
    <dgm:cxn modelId="{8B5D91C5-E3F8-4BBD-B545-0B5779A60764}" type="presParOf" srcId="{2BA361A2-6E65-4543-B75A-B0F4E1BC0288}" destId="{A6A9B0B5-2CF9-4D1F-A3CE-33E4E9995A6F}" srcOrd="0" destOrd="0" presId="urn:microsoft.com/office/officeart/2009/layout/CircleArrowProcess"/>
    <dgm:cxn modelId="{20F6EDDB-1B20-40A0-9F1D-1E21752EA0E2}" type="presParOf" srcId="{A6A9B0B5-2CF9-4D1F-A3CE-33E4E9995A6F}" destId="{D8909BE7-C1A5-476B-8D10-3158B9FE4DF5}" srcOrd="0" destOrd="0" presId="urn:microsoft.com/office/officeart/2009/layout/CircleArrowProcess"/>
    <dgm:cxn modelId="{D4F45388-7D7C-407D-972E-5F6038EA5E7E}" type="presParOf" srcId="{2BA361A2-6E65-4543-B75A-B0F4E1BC0288}" destId="{77BF7026-B82D-428F-88C0-D21E038AA1FD}" srcOrd="1" destOrd="0" presId="urn:microsoft.com/office/officeart/2009/layout/CircleArrowProcess"/>
    <dgm:cxn modelId="{AF336E78-4FD9-487E-9564-6B4274F05FF5}" type="presParOf" srcId="{2BA361A2-6E65-4543-B75A-B0F4E1BC0288}" destId="{2185F2AD-7762-459D-AB92-D6680B0634A2}" srcOrd="2" destOrd="0" presId="urn:microsoft.com/office/officeart/2009/layout/CircleArrowProcess"/>
    <dgm:cxn modelId="{6EDBA917-1E52-4B19-A2E0-1EFA13C759E6}" type="presParOf" srcId="{2185F2AD-7762-459D-AB92-D6680B0634A2}" destId="{2A8696AA-0002-447C-BF8A-26DEDBEFDBA8}" srcOrd="0" destOrd="0" presId="urn:microsoft.com/office/officeart/2009/layout/CircleArrowProcess"/>
    <dgm:cxn modelId="{EEA2EAB2-575C-4A8B-999D-66546B908AE6}" type="presParOf" srcId="{2BA361A2-6E65-4543-B75A-B0F4E1BC0288}" destId="{30ECD374-8D48-4D7E-946B-45097D9B13D2}" srcOrd="3" destOrd="0" presId="urn:microsoft.com/office/officeart/2009/layout/CircleArrowProcess"/>
    <dgm:cxn modelId="{962EA2F4-8B8D-44F4-BE92-94034B9B3AE8}" type="presParOf" srcId="{2BA361A2-6E65-4543-B75A-B0F4E1BC0288}" destId="{4B5CC377-B3EE-49FA-8825-0D139F024B2A}" srcOrd="4" destOrd="0" presId="urn:microsoft.com/office/officeart/2009/layout/CircleArrowProcess"/>
    <dgm:cxn modelId="{3AF8317F-7592-4315-A1E4-57D20A7F60B4}" type="presParOf" srcId="{4B5CC377-B3EE-49FA-8825-0D139F024B2A}" destId="{DE74FDAB-DE17-483E-8695-657FF84C118B}" srcOrd="0" destOrd="0" presId="urn:microsoft.com/office/officeart/2009/layout/CircleArrowProcess"/>
    <dgm:cxn modelId="{C2A6F5F6-CDB2-475E-8BC8-5B35ADC46DA6}" type="presParOf" srcId="{2BA361A2-6E65-4543-B75A-B0F4E1BC0288}" destId="{BC444875-E0DF-47F7-9000-BDFF993F007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9715B-6EE5-4C47-B5DA-450BE2E6594A}" type="doc">
      <dgm:prSet loTypeId="urn:microsoft.com/office/officeart/2005/8/layout/hList3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F452B3C7-6F9D-41F8-80A9-E0963FD667EF}">
      <dgm:prSet/>
      <dgm:spPr/>
      <dgm:t>
        <a:bodyPr/>
        <a:lstStyle/>
        <a:p>
          <a:pPr rtl="0"/>
          <a:r>
            <a:rPr lang="en-US" dirty="0" smtClean="0"/>
            <a:t>81% were assessed positively in terms of form</a:t>
          </a:r>
          <a:endParaRPr lang="pl-PL" dirty="0"/>
        </a:p>
      </dgm:t>
    </dgm:pt>
    <dgm:pt modelId="{B7907453-C058-44E4-AF7C-DC1CC06D20AA}" type="parTrans" cxnId="{292B6671-28CC-4C18-8DCA-BA071787940C}">
      <dgm:prSet/>
      <dgm:spPr/>
      <dgm:t>
        <a:bodyPr/>
        <a:lstStyle/>
        <a:p>
          <a:endParaRPr lang="pl-PL"/>
        </a:p>
      </dgm:t>
    </dgm:pt>
    <dgm:pt modelId="{DC27910A-18D1-4661-8E53-C291D4449F6B}" type="sibTrans" cxnId="{292B6671-28CC-4C18-8DCA-BA071787940C}">
      <dgm:prSet/>
      <dgm:spPr/>
      <dgm:t>
        <a:bodyPr/>
        <a:lstStyle/>
        <a:p>
          <a:endParaRPr lang="pl-PL"/>
        </a:p>
      </dgm:t>
    </dgm:pt>
    <dgm:pt modelId="{68A979B8-E5D1-44D8-AA78-52DAD37B26EB}">
      <dgm:prSet/>
      <dgm:spPr/>
      <dgm:t>
        <a:bodyPr/>
        <a:lstStyle/>
        <a:p>
          <a:pPr rtl="0"/>
          <a:r>
            <a:rPr lang="en-US" dirty="0" smtClean="0"/>
            <a:t>Approx. 37% was positively evaluated in terms of content</a:t>
          </a:r>
          <a:br>
            <a:rPr lang="en-US" dirty="0" smtClean="0"/>
          </a:br>
          <a:endParaRPr lang="pl-PL" dirty="0"/>
        </a:p>
      </dgm:t>
    </dgm:pt>
    <dgm:pt modelId="{9185720A-D534-432D-919D-F94F0503279F}" type="parTrans" cxnId="{ED03320B-1DB8-4EA2-A3B4-A63181A310B2}">
      <dgm:prSet/>
      <dgm:spPr/>
      <dgm:t>
        <a:bodyPr/>
        <a:lstStyle/>
        <a:p>
          <a:endParaRPr lang="pl-PL"/>
        </a:p>
      </dgm:t>
    </dgm:pt>
    <dgm:pt modelId="{0F144EF7-4E93-44E3-AF05-4603ABBD41C5}" type="sibTrans" cxnId="{ED03320B-1DB8-4EA2-A3B4-A63181A310B2}">
      <dgm:prSet/>
      <dgm:spPr/>
      <dgm:t>
        <a:bodyPr/>
        <a:lstStyle/>
        <a:p>
          <a:endParaRPr lang="pl-PL"/>
        </a:p>
      </dgm:t>
    </dgm:pt>
    <dgm:pt modelId="{76F09DF3-B13E-4322-9207-0211C205FECC}">
      <dgm:prSet/>
      <dgm:spPr/>
      <dgm:t>
        <a:bodyPr/>
        <a:lstStyle/>
        <a:p>
          <a:pPr rtl="0"/>
          <a:r>
            <a:rPr lang="en-US" dirty="0" smtClean="0"/>
            <a:t>Approx. 11% were qualified to investment phase</a:t>
          </a:r>
          <a:endParaRPr lang="pl-PL" dirty="0"/>
        </a:p>
      </dgm:t>
    </dgm:pt>
    <dgm:pt modelId="{0D9A9013-32B3-4652-874D-009873DF791E}" type="parTrans" cxnId="{0E42E2C1-3206-44F6-B993-8AB726A89CEF}">
      <dgm:prSet/>
      <dgm:spPr/>
      <dgm:t>
        <a:bodyPr/>
        <a:lstStyle/>
        <a:p>
          <a:endParaRPr lang="pl-PL"/>
        </a:p>
      </dgm:t>
    </dgm:pt>
    <dgm:pt modelId="{C1CEB84A-7EF0-4371-B197-ACC6C41AAC7E}" type="sibTrans" cxnId="{0E42E2C1-3206-44F6-B993-8AB726A89CEF}">
      <dgm:prSet/>
      <dgm:spPr/>
      <dgm:t>
        <a:bodyPr/>
        <a:lstStyle/>
        <a:p>
          <a:endParaRPr lang="pl-PL"/>
        </a:p>
      </dgm:t>
    </dgm:pt>
    <dgm:pt modelId="{522CF8DA-2518-4822-BA34-9563BBA1689E}">
      <dgm:prSet custT="1"/>
      <dgm:spPr/>
      <dgm:t>
        <a:bodyPr/>
        <a:lstStyle/>
        <a:p>
          <a:pPr rtl="0"/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Among 138 submitted ideas</a:t>
          </a:r>
          <a:endParaRPr lang="pl-PL" sz="4000" dirty="0"/>
        </a:p>
      </dgm:t>
    </dgm:pt>
    <dgm:pt modelId="{5B2262E0-03BA-4285-B244-076A45B408EF}" type="parTrans" cxnId="{55351483-248A-4B48-A28F-B0B30171C5F6}">
      <dgm:prSet/>
      <dgm:spPr/>
      <dgm:t>
        <a:bodyPr/>
        <a:lstStyle/>
        <a:p>
          <a:endParaRPr lang="pl-PL"/>
        </a:p>
      </dgm:t>
    </dgm:pt>
    <dgm:pt modelId="{62289DC4-73C0-43F9-A33C-65BB13AC06A6}" type="sibTrans" cxnId="{55351483-248A-4B48-A28F-B0B30171C5F6}">
      <dgm:prSet/>
      <dgm:spPr/>
      <dgm:t>
        <a:bodyPr/>
        <a:lstStyle/>
        <a:p>
          <a:endParaRPr lang="pl-PL"/>
        </a:p>
      </dgm:t>
    </dgm:pt>
    <dgm:pt modelId="{32315B7F-FC14-419B-9EF9-21F91C9B2D1E}">
      <dgm:prSet/>
      <dgm:spPr/>
      <dgm:t>
        <a:bodyPr/>
        <a:lstStyle/>
        <a:p>
          <a:pPr rtl="0"/>
          <a:r>
            <a:rPr lang="en-US" dirty="0" smtClean="0"/>
            <a:t>30% were classified for pre-incubation phase</a:t>
          </a:r>
          <a:endParaRPr lang="pl-PL" dirty="0"/>
        </a:p>
      </dgm:t>
    </dgm:pt>
    <dgm:pt modelId="{4747B51E-4F65-4017-B2CF-BF37DB87F4E9}" type="parTrans" cxnId="{71AB7C85-5EB4-47C5-A94C-11778E3098A4}">
      <dgm:prSet/>
      <dgm:spPr/>
      <dgm:t>
        <a:bodyPr/>
        <a:lstStyle/>
        <a:p>
          <a:endParaRPr lang="pl-PL"/>
        </a:p>
      </dgm:t>
    </dgm:pt>
    <dgm:pt modelId="{748B17E4-C26A-4FFD-9CC7-8C5FC1D87E85}" type="sibTrans" cxnId="{71AB7C85-5EB4-47C5-A94C-11778E3098A4}">
      <dgm:prSet/>
      <dgm:spPr/>
      <dgm:t>
        <a:bodyPr/>
        <a:lstStyle/>
        <a:p>
          <a:endParaRPr lang="pl-PL"/>
        </a:p>
      </dgm:t>
    </dgm:pt>
    <dgm:pt modelId="{1259783A-3137-46A7-B54C-1903AE8738F6}" type="pres">
      <dgm:prSet presAssocID="{3DE9715B-6EE5-4C47-B5DA-450BE2E6594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08075E3-DE37-4801-88B2-3ECABF556DC5}" type="pres">
      <dgm:prSet presAssocID="{522CF8DA-2518-4822-BA34-9563BBA1689E}" presName="roof" presStyleLbl="dkBgShp" presStyleIdx="0" presStyleCnt="2"/>
      <dgm:spPr/>
      <dgm:t>
        <a:bodyPr/>
        <a:lstStyle/>
        <a:p>
          <a:endParaRPr lang="pl-PL"/>
        </a:p>
      </dgm:t>
    </dgm:pt>
    <dgm:pt modelId="{E1D561E2-2C82-4B5C-8E9F-00BDCC6AA822}" type="pres">
      <dgm:prSet presAssocID="{522CF8DA-2518-4822-BA34-9563BBA1689E}" presName="pillars" presStyleCnt="0"/>
      <dgm:spPr/>
    </dgm:pt>
    <dgm:pt modelId="{ACF5EF9A-3342-4B19-B98F-94DA38E5671C}" type="pres">
      <dgm:prSet presAssocID="{522CF8DA-2518-4822-BA34-9563BBA1689E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26B0E8-CB37-495A-9245-033C17C72924}" type="pres">
      <dgm:prSet presAssocID="{68A979B8-E5D1-44D8-AA78-52DAD37B26EB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CC9381-C4B0-408C-ADB2-9FE5DA649940}" type="pres">
      <dgm:prSet presAssocID="{32315B7F-FC14-419B-9EF9-21F91C9B2D1E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80A69D-7A8C-44E2-AF02-019C2CB1AD77}" type="pres">
      <dgm:prSet presAssocID="{76F09DF3-B13E-4322-9207-0211C205FECC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D3048B-6807-40AF-AAFB-39F39AA40D82}" type="pres">
      <dgm:prSet presAssocID="{522CF8DA-2518-4822-BA34-9563BBA1689E}" presName="base" presStyleLbl="dkBgShp" presStyleIdx="1" presStyleCnt="2"/>
      <dgm:spPr/>
    </dgm:pt>
  </dgm:ptLst>
  <dgm:cxnLst>
    <dgm:cxn modelId="{6DD8A19F-6655-45E8-9418-CFF15ECDD091}" type="presOf" srcId="{68A979B8-E5D1-44D8-AA78-52DAD37B26EB}" destId="{6126B0E8-CB37-495A-9245-033C17C72924}" srcOrd="0" destOrd="0" presId="urn:microsoft.com/office/officeart/2005/8/layout/hList3"/>
    <dgm:cxn modelId="{ED03320B-1DB8-4EA2-A3B4-A63181A310B2}" srcId="{522CF8DA-2518-4822-BA34-9563BBA1689E}" destId="{68A979B8-E5D1-44D8-AA78-52DAD37B26EB}" srcOrd="1" destOrd="0" parTransId="{9185720A-D534-432D-919D-F94F0503279F}" sibTransId="{0F144EF7-4E93-44E3-AF05-4603ABBD41C5}"/>
    <dgm:cxn modelId="{71AB7C85-5EB4-47C5-A94C-11778E3098A4}" srcId="{522CF8DA-2518-4822-BA34-9563BBA1689E}" destId="{32315B7F-FC14-419B-9EF9-21F91C9B2D1E}" srcOrd="2" destOrd="0" parTransId="{4747B51E-4F65-4017-B2CF-BF37DB87F4E9}" sibTransId="{748B17E4-C26A-4FFD-9CC7-8C5FC1D87E85}"/>
    <dgm:cxn modelId="{55351483-248A-4B48-A28F-B0B30171C5F6}" srcId="{3DE9715B-6EE5-4C47-B5DA-450BE2E6594A}" destId="{522CF8DA-2518-4822-BA34-9563BBA1689E}" srcOrd="0" destOrd="0" parTransId="{5B2262E0-03BA-4285-B244-076A45B408EF}" sibTransId="{62289DC4-73C0-43F9-A33C-65BB13AC06A6}"/>
    <dgm:cxn modelId="{292B6671-28CC-4C18-8DCA-BA071787940C}" srcId="{522CF8DA-2518-4822-BA34-9563BBA1689E}" destId="{F452B3C7-6F9D-41F8-80A9-E0963FD667EF}" srcOrd="0" destOrd="0" parTransId="{B7907453-C058-44E4-AF7C-DC1CC06D20AA}" sibTransId="{DC27910A-18D1-4661-8E53-C291D4449F6B}"/>
    <dgm:cxn modelId="{58DBD2D9-C184-423C-980B-0BA57BDAA866}" type="presOf" srcId="{F452B3C7-6F9D-41F8-80A9-E0963FD667EF}" destId="{ACF5EF9A-3342-4B19-B98F-94DA38E5671C}" srcOrd="0" destOrd="0" presId="urn:microsoft.com/office/officeart/2005/8/layout/hList3"/>
    <dgm:cxn modelId="{2768AA7E-3E5E-48B3-84E8-4B5696BF9CF5}" type="presOf" srcId="{32315B7F-FC14-419B-9EF9-21F91C9B2D1E}" destId="{DBCC9381-C4B0-408C-ADB2-9FE5DA649940}" srcOrd="0" destOrd="0" presId="urn:microsoft.com/office/officeart/2005/8/layout/hList3"/>
    <dgm:cxn modelId="{C925B729-81C9-4CF2-878F-E9D92B75D661}" type="presOf" srcId="{76F09DF3-B13E-4322-9207-0211C205FECC}" destId="{5080A69D-7A8C-44E2-AF02-019C2CB1AD77}" srcOrd="0" destOrd="0" presId="urn:microsoft.com/office/officeart/2005/8/layout/hList3"/>
    <dgm:cxn modelId="{0E42E2C1-3206-44F6-B993-8AB726A89CEF}" srcId="{522CF8DA-2518-4822-BA34-9563BBA1689E}" destId="{76F09DF3-B13E-4322-9207-0211C205FECC}" srcOrd="3" destOrd="0" parTransId="{0D9A9013-32B3-4652-874D-009873DF791E}" sibTransId="{C1CEB84A-7EF0-4371-B197-ACC6C41AAC7E}"/>
    <dgm:cxn modelId="{267F6ED4-0425-4ADA-A654-874439A89151}" type="presOf" srcId="{3DE9715B-6EE5-4C47-B5DA-450BE2E6594A}" destId="{1259783A-3137-46A7-B54C-1903AE8738F6}" srcOrd="0" destOrd="0" presId="urn:microsoft.com/office/officeart/2005/8/layout/hList3"/>
    <dgm:cxn modelId="{B1662328-9F42-4600-BC84-9E7C4212F0B3}" type="presOf" srcId="{522CF8DA-2518-4822-BA34-9563BBA1689E}" destId="{B08075E3-DE37-4801-88B2-3ECABF556DC5}" srcOrd="0" destOrd="0" presId="urn:microsoft.com/office/officeart/2005/8/layout/hList3"/>
    <dgm:cxn modelId="{2CC30884-6CEE-4649-82CC-80DF599CE756}" type="presParOf" srcId="{1259783A-3137-46A7-B54C-1903AE8738F6}" destId="{B08075E3-DE37-4801-88B2-3ECABF556DC5}" srcOrd="0" destOrd="0" presId="urn:microsoft.com/office/officeart/2005/8/layout/hList3"/>
    <dgm:cxn modelId="{74A0BB4D-6920-4255-8800-3CE7216F78A0}" type="presParOf" srcId="{1259783A-3137-46A7-B54C-1903AE8738F6}" destId="{E1D561E2-2C82-4B5C-8E9F-00BDCC6AA822}" srcOrd="1" destOrd="0" presId="urn:microsoft.com/office/officeart/2005/8/layout/hList3"/>
    <dgm:cxn modelId="{81B0912F-E0C8-40B6-AFCA-9EDAC16742AA}" type="presParOf" srcId="{E1D561E2-2C82-4B5C-8E9F-00BDCC6AA822}" destId="{ACF5EF9A-3342-4B19-B98F-94DA38E5671C}" srcOrd="0" destOrd="0" presId="urn:microsoft.com/office/officeart/2005/8/layout/hList3"/>
    <dgm:cxn modelId="{B843F0CE-0318-4616-AADA-9053EE186130}" type="presParOf" srcId="{E1D561E2-2C82-4B5C-8E9F-00BDCC6AA822}" destId="{6126B0E8-CB37-495A-9245-033C17C72924}" srcOrd="1" destOrd="0" presId="urn:microsoft.com/office/officeart/2005/8/layout/hList3"/>
    <dgm:cxn modelId="{E2952879-321A-4EBF-8A8E-16F7515ACFE5}" type="presParOf" srcId="{E1D561E2-2C82-4B5C-8E9F-00BDCC6AA822}" destId="{DBCC9381-C4B0-408C-ADB2-9FE5DA649940}" srcOrd="2" destOrd="0" presId="urn:microsoft.com/office/officeart/2005/8/layout/hList3"/>
    <dgm:cxn modelId="{75FAA6AE-7E1F-4444-ACBE-19BA6F5665C2}" type="presParOf" srcId="{E1D561E2-2C82-4B5C-8E9F-00BDCC6AA822}" destId="{5080A69D-7A8C-44E2-AF02-019C2CB1AD77}" srcOrd="3" destOrd="0" presId="urn:microsoft.com/office/officeart/2005/8/layout/hList3"/>
    <dgm:cxn modelId="{578D5804-15A7-4396-ACC8-10FF06DAB44C}" type="presParOf" srcId="{1259783A-3137-46A7-B54C-1903AE8738F6}" destId="{C4D3048B-6807-40AF-AAFB-39F39AA40D8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A2CAA8-8A6D-4950-8C01-BF287A160688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70B363BF-63C7-4EAA-9E12-BF450AD32ABF}">
      <dgm:prSet/>
      <dgm:spPr/>
      <dgm:t>
        <a:bodyPr/>
        <a:lstStyle/>
        <a:p>
          <a:pPr rtl="0"/>
          <a:r>
            <a:rPr lang="pl-PL" dirty="0" smtClean="0"/>
            <a:t>1) </a:t>
          </a:r>
          <a:r>
            <a:rPr lang="pl-PL" dirty="0" err="1" smtClean="0"/>
            <a:t>Multic</a:t>
          </a:r>
          <a:r>
            <a:rPr lang="pl-PL" dirty="0" smtClean="0"/>
            <a:t> Technology Sp. z o.o.</a:t>
          </a:r>
          <a:endParaRPr lang="pl-PL" dirty="0"/>
        </a:p>
      </dgm:t>
    </dgm:pt>
    <dgm:pt modelId="{ECEF4497-A76B-446A-B5F7-520C1368F51F}" type="parTrans" cxnId="{B9ED391C-A7EC-4406-BA11-B0EC9A9C5814}">
      <dgm:prSet/>
      <dgm:spPr/>
      <dgm:t>
        <a:bodyPr/>
        <a:lstStyle/>
        <a:p>
          <a:endParaRPr lang="pl-PL"/>
        </a:p>
      </dgm:t>
    </dgm:pt>
    <dgm:pt modelId="{1D5289EF-0045-4D7C-A419-597BB7CB5017}" type="sibTrans" cxnId="{B9ED391C-A7EC-4406-BA11-B0EC9A9C5814}">
      <dgm:prSet/>
      <dgm:spPr/>
      <dgm:t>
        <a:bodyPr/>
        <a:lstStyle/>
        <a:p>
          <a:endParaRPr lang="pl-PL"/>
        </a:p>
      </dgm:t>
    </dgm:pt>
    <dgm:pt modelId="{53EEF0CA-ECDC-4E4C-BA23-53A7ACE4267B}">
      <dgm:prSet/>
      <dgm:spPr/>
      <dgm:t>
        <a:bodyPr/>
        <a:lstStyle/>
        <a:p>
          <a:pPr rtl="0"/>
          <a:r>
            <a:rPr lang="pl-PL" dirty="0" smtClean="0"/>
            <a:t>2) </a:t>
          </a:r>
          <a:r>
            <a:rPr lang="pl-PL" dirty="0" err="1" smtClean="0"/>
            <a:t>Injectors</a:t>
          </a:r>
          <a:r>
            <a:rPr lang="pl-PL" dirty="0" smtClean="0"/>
            <a:t> </a:t>
          </a:r>
          <a:r>
            <a:rPr lang="pl-PL" dirty="0" err="1" smtClean="0"/>
            <a:t>Viper</a:t>
          </a:r>
          <a:r>
            <a:rPr lang="pl-PL" dirty="0" smtClean="0"/>
            <a:t> Polska Sp. z o.o.</a:t>
          </a:r>
          <a:endParaRPr lang="pl-PL" dirty="0"/>
        </a:p>
      </dgm:t>
    </dgm:pt>
    <dgm:pt modelId="{F927AAB6-1254-45A5-B73A-34E6DB33CB40}" type="parTrans" cxnId="{229F70E9-0C6A-4ED1-9A98-41BBF473BE90}">
      <dgm:prSet/>
      <dgm:spPr/>
      <dgm:t>
        <a:bodyPr/>
        <a:lstStyle/>
        <a:p>
          <a:endParaRPr lang="pl-PL"/>
        </a:p>
      </dgm:t>
    </dgm:pt>
    <dgm:pt modelId="{71EC9F41-10F5-4878-A717-3E44B4BF10CE}" type="sibTrans" cxnId="{229F70E9-0C6A-4ED1-9A98-41BBF473BE90}">
      <dgm:prSet/>
      <dgm:spPr/>
      <dgm:t>
        <a:bodyPr/>
        <a:lstStyle/>
        <a:p>
          <a:endParaRPr lang="pl-PL"/>
        </a:p>
      </dgm:t>
    </dgm:pt>
    <dgm:pt modelId="{15AD16F5-2BD9-4715-BAC8-D911818CF255}">
      <dgm:prSet/>
      <dgm:spPr/>
      <dgm:t>
        <a:bodyPr/>
        <a:lstStyle/>
        <a:p>
          <a:pPr rtl="0"/>
          <a:r>
            <a:rPr lang="pl-PL" smtClean="0"/>
            <a:t>3) System 7 Security Sp. z o.o.</a:t>
          </a:r>
          <a:endParaRPr lang="pl-PL"/>
        </a:p>
      </dgm:t>
    </dgm:pt>
    <dgm:pt modelId="{FEBCB50F-FCA6-418A-94A8-6098F874D642}" type="parTrans" cxnId="{EE57E16C-9FFF-47D6-A96F-296478F3FD5E}">
      <dgm:prSet/>
      <dgm:spPr/>
      <dgm:t>
        <a:bodyPr/>
        <a:lstStyle/>
        <a:p>
          <a:endParaRPr lang="pl-PL"/>
        </a:p>
      </dgm:t>
    </dgm:pt>
    <dgm:pt modelId="{CFC4D13E-7648-4D29-9EE5-141A2A6EA65B}" type="sibTrans" cxnId="{EE57E16C-9FFF-47D6-A96F-296478F3FD5E}">
      <dgm:prSet/>
      <dgm:spPr/>
      <dgm:t>
        <a:bodyPr/>
        <a:lstStyle/>
        <a:p>
          <a:endParaRPr lang="pl-PL"/>
        </a:p>
      </dgm:t>
    </dgm:pt>
    <dgm:pt modelId="{96899519-CD2D-48F4-94B8-21D4B85BD33D}">
      <dgm:prSet/>
      <dgm:spPr/>
      <dgm:t>
        <a:bodyPr/>
        <a:lstStyle/>
        <a:p>
          <a:pPr rtl="0"/>
          <a:r>
            <a:rPr lang="pl-PL" smtClean="0"/>
            <a:t>4) Biuro Badawczo-Wdrożeniowe Sp. z o.o.</a:t>
          </a:r>
          <a:endParaRPr lang="pl-PL"/>
        </a:p>
      </dgm:t>
    </dgm:pt>
    <dgm:pt modelId="{AC5CB2BE-AE98-47C7-A77D-1E87096749DB}" type="parTrans" cxnId="{9D9DF511-4452-4C36-A0F6-3C2E02830EB0}">
      <dgm:prSet/>
      <dgm:spPr/>
      <dgm:t>
        <a:bodyPr/>
        <a:lstStyle/>
        <a:p>
          <a:endParaRPr lang="pl-PL"/>
        </a:p>
      </dgm:t>
    </dgm:pt>
    <dgm:pt modelId="{BDB7B4E3-9B1F-4DE1-8D76-3E558083A406}" type="sibTrans" cxnId="{9D9DF511-4452-4C36-A0F6-3C2E02830EB0}">
      <dgm:prSet/>
      <dgm:spPr/>
      <dgm:t>
        <a:bodyPr/>
        <a:lstStyle/>
        <a:p>
          <a:endParaRPr lang="pl-PL"/>
        </a:p>
      </dgm:t>
    </dgm:pt>
    <dgm:pt modelId="{4A5CE59A-C6C7-4B74-B966-2B6BBA4FF21E}">
      <dgm:prSet/>
      <dgm:spPr/>
      <dgm:t>
        <a:bodyPr/>
        <a:lstStyle/>
        <a:p>
          <a:pPr rtl="0"/>
          <a:r>
            <a:rPr lang="pl-PL" smtClean="0"/>
            <a:t>5) CNC Express Sp. z o.o.</a:t>
          </a:r>
          <a:endParaRPr lang="pl-PL"/>
        </a:p>
      </dgm:t>
    </dgm:pt>
    <dgm:pt modelId="{33802742-87FF-4013-81AB-B0D7C9060598}" type="parTrans" cxnId="{A3A8AB6C-E812-442A-91EA-6423E6A8EB4E}">
      <dgm:prSet/>
      <dgm:spPr/>
      <dgm:t>
        <a:bodyPr/>
        <a:lstStyle/>
        <a:p>
          <a:endParaRPr lang="pl-PL"/>
        </a:p>
      </dgm:t>
    </dgm:pt>
    <dgm:pt modelId="{6D2890E3-0ED5-4AC6-9EFE-3B0CB4BBB5DB}" type="sibTrans" cxnId="{A3A8AB6C-E812-442A-91EA-6423E6A8EB4E}">
      <dgm:prSet/>
      <dgm:spPr/>
      <dgm:t>
        <a:bodyPr/>
        <a:lstStyle/>
        <a:p>
          <a:endParaRPr lang="pl-PL"/>
        </a:p>
      </dgm:t>
    </dgm:pt>
    <dgm:pt modelId="{487D6026-211F-4821-B0FE-67FF68DD8CEC}">
      <dgm:prSet/>
      <dgm:spPr/>
      <dgm:t>
        <a:bodyPr/>
        <a:lstStyle/>
        <a:p>
          <a:pPr rtl="0"/>
          <a:r>
            <a:rPr lang="pl-PL" smtClean="0"/>
            <a:t>6) Galena Hope Sp. z o.o.</a:t>
          </a:r>
          <a:endParaRPr lang="pl-PL"/>
        </a:p>
      </dgm:t>
    </dgm:pt>
    <dgm:pt modelId="{D6561FEB-38E0-4B79-9528-7E3ABCABEA88}" type="parTrans" cxnId="{14FB72D0-A827-47CD-97E4-E75903745129}">
      <dgm:prSet/>
      <dgm:spPr/>
      <dgm:t>
        <a:bodyPr/>
        <a:lstStyle/>
        <a:p>
          <a:endParaRPr lang="pl-PL"/>
        </a:p>
      </dgm:t>
    </dgm:pt>
    <dgm:pt modelId="{FED39C72-C6D5-4F61-A093-C6D0BB090DF8}" type="sibTrans" cxnId="{14FB72D0-A827-47CD-97E4-E75903745129}">
      <dgm:prSet/>
      <dgm:spPr/>
      <dgm:t>
        <a:bodyPr/>
        <a:lstStyle/>
        <a:p>
          <a:endParaRPr lang="pl-PL"/>
        </a:p>
      </dgm:t>
    </dgm:pt>
    <dgm:pt modelId="{03182F7D-0DA0-4031-82A0-56E2E3224CF1}">
      <dgm:prSet/>
      <dgm:spPr/>
      <dgm:t>
        <a:bodyPr/>
        <a:lstStyle/>
        <a:p>
          <a:pPr rtl="0"/>
          <a:r>
            <a:rPr lang="pl-PL" smtClean="0"/>
            <a:t>7) Spoimax Sp. z o.o.</a:t>
          </a:r>
          <a:endParaRPr lang="pl-PL"/>
        </a:p>
      </dgm:t>
    </dgm:pt>
    <dgm:pt modelId="{4007A97D-6FEE-4AA3-9D27-2C14D849C2C8}" type="parTrans" cxnId="{C8C83DD1-F69D-4C51-9899-B4C7DF08FE99}">
      <dgm:prSet/>
      <dgm:spPr/>
      <dgm:t>
        <a:bodyPr/>
        <a:lstStyle/>
        <a:p>
          <a:endParaRPr lang="pl-PL"/>
        </a:p>
      </dgm:t>
    </dgm:pt>
    <dgm:pt modelId="{F7DE39AB-8A5C-4C3F-991E-4AA2231F9DC6}" type="sibTrans" cxnId="{C8C83DD1-F69D-4C51-9899-B4C7DF08FE99}">
      <dgm:prSet/>
      <dgm:spPr/>
      <dgm:t>
        <a:bodyPr/>
        <a:lstStyle/>
        <a:p>
          <a:endParaRPr lang="pl-PL"/>
        </a:p>
      </dgm:t>
    </dgm:pt>
    <dgm:pt modelId="{59941550-AE56-44E4-81ED-C2E0894FA4A0}">
      <dgm:prSet/>
      <dgm:spPr/>
      <dgm:t>
        <a:bodyPr/>
        <a:lstStyle/>
        <a:p>
          <a:endParaRPr lang="pl-PL"/>
        </a:p>
      </dgm:t>
    </dgm:pt>
    <dgm:pt modelId="{94F4C3DE-388A-41CB-A829-3F4382A72247}" type="parTrans" cxnId="{EF586D81-A469-4CEB-AC13-301A1BB96D5B}">
      <dgm:prSet/>
      <dgm:spPr/>
      <dgm:t>
        <a:bodyPr/>
        <a:lstStyle/>
        <a:p>
          <a:endParaRPr lang="pl-PL"/>
        </a:p>
      </dgm:t>
    </dgm:pt>
    <dgm:pt modelId="{2E705DD9-D6CB-4A12-8D55-0CD014F17D70}" type="sibTrans" cxnId="{EF586D81-A469-4CEB-AC13-301A1BB96D5B}">
      <dgm:prSet/>
      <dgm:spPr/>
      <dgm:t>
        <a:bodyPr/>
        <a:lstStyle/>
        <a:p>
          <a:endParaRPr lang="pl-PL"/>
        </a:p>
      </dgm:t>
    </dgm:pt>
    <dgm:pt modelId="{4C911EFF-9BAB-4712-8C41-51563CADD8EE}" type="pres">
      <dgm:prSet presAssocID="{3FA2CAA8-8A6D-4950-8C01-BF287A1606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3CEC6398-D50F-440C-9548-2BDBE7374CEB}" type="pres">
      <dgm:prSet presAssocID="{3FA2CAA8-8A6D-4950-8C01-BF287A160688}" presName="Name1" presStyleCnt="0"/>
      <dgm:spPr/>
    </dgm:pt>
    <dgm:pt modelId="{9D34BC0F-B0A2-4C9A-A7CC-6EE4CB425BC4}" type="pres">
      <dgm:prSet presAssocID="{3FA2CAA8-8A6D-4950-8C01-BF287A160688}" presName="cycle" presStyleCnt="0"/>
      <dgm:spPr/>
    </dgm:pt>
    <dgm:pt modelId="{42F51A44-068D-4292-9B72-30054CBA41BA}" type="pres">
      <dgm:prSet presAssocID="{3FA2CAA8-8A6D-4950-8C01-BF287A160688}" presName="srcNode" presStyleLbl="node1" presStyleIdx="0" presStyleCnt="7"/>
      <dgm:spPr/>
    </dgm:pt>
    <dgm:pt modelId="{E0482BCD-9B2F-476E-83B0-E4E5CFD07DA9}" type="pres">
      <dgm:prSet presAssocID="{3FA2CAA8-8A6D-4950-8C01-BF287A160688}" presName="conn" presStyleLbl="parChTrans1D2" presStyleIdx="0" presStyleCnt="1"/>
      <dgm:spPr/>
      <dgm:t>
        <a:bodyPr/>
        <a:lstStyle/>
        <a:p>
          <a:endParaRPr lang="pl-PL"/>
        </a:p>
      </dgm:t>
    </dgm:pt>
    <dgm:pt modelId="{5C64EAD8-4DD8-43F2-BEB1-5FF5830A2052}" type="pres">
      <dgm:prSet presAssocID="{3FA2CAA8-8A6D-4950-8C01-BF287A160688}" presName="extraNode" presStyleLbl="node1" presStyleIdx="0" presStyleCnt="7"/>
      <dgm:spPr/>
    </dgm:pt>
    <dgm:pt modelId="{E287AAB4-AE11-4364-A5DF-A03A3C2EEF2D}" type="pres">
      <dgm:prSet presAssocID="{3FA2CAA8-8A6D-4950-8C01-BF287A160688}" presName="dstNode" presStyleLbl="node1" presStyleIdx="0" presStyleCnt="7"/>
      <dgm:spPr/>
    </dgm:pt>
    <dgm:pt modelId="{2343BDF6-0433-4A7B-85B4-AFDB3D7EEF71}" type="pres">
      <dgm:prSet presAssocID="{70B363BF-63C7-4EAA-9E12-BF450AD32AB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15C962-AD33-4994-93A5-64EF5C4E15EE}" type="pres">
      <dgm:prSet presAssocID="{70B363BF-63C7-4EAA-9E12-BF450AD32ABF}" presName="accent_1" presStyleCnt="0"/>
      <dgm:spPr/>
    </dgm:pt>
    <dgm:pt modelId="{86F88BCB-3643-47D4-9432-61228B84B7CD}" type="pres">
      <dgm:prSet presAssocID="{70B363BF-63C7-4EAA-9E12-BF450AD32ABF}" presName="accentRepeatNode" presStyleLbl="solidFgAcc1" presStyleIdx="0" presStyleCnt="7"/>
      <dgm:spPr>
        <a:solidFill>
          <a:schemeClr val="bg1"/>
        </a:solidFill>
      </dgm:spPr>
      <dgm:t>
        <a:bodyPr/>
        <a:lstStyle/>
        <a:p>
          <a:endParaRPr lang="pl-PL"/>
        </a:p>
      </dgm:t>
    </dgm:pt>
    <dgm:pt modelId="{3E3C6695-6E9C-4410-BD7F-ECBD4A94B0C0}" type="pres">
      <dgm:prSet presAssocID="{53EEF0CA-ECDC-4E4C-BA23-53A7ACE4267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CF3F55-E1A2-437E-A494-3341A0B05E07}" type="pres">
      <dgm:prSet presAssocID="{53EEF0CA-ECDC-4E4C-BA23-53A7ACE4267B}" presName="accent_2" presStyleCnt="0"/>
      <dgm:spPr/>
    </dgm:pt>
    <dgm:pt modelId="{C48708FD-6D9E-4B23-A67B-46E9A889B319}" type="pres">
      <dgm:prSet presAssocID="{53EEF0CA-ECDC-4E4C-BA23-53A7ACE4267B}" presName="accentRepeatNode" presStyleLbl="solidFgAcc1" presStyleIdx="1" presStyleCnt="7"/>
      <dgm:spPr/>
    </dgm:pt>
    <dgm:pt modelId="{60E71A67-D17A-4D7D-A4AC-4660CB9942B2}" type="pres">
      <dgm:prSet presAssocID="{15AD16F5-2BD9-4715-BAC8-D911818CF25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34D84F-C1F8-4948-A927-5FDED7BB3463}" type="pres">
      <dgm:prSet presAssocID="{15AD16F5-2BD9-4715-BAC8-D911818CF255}" presName="accent_3" presStyleCnt="0"/>
      <dgm:spPr/>
    </dgm:pt>
    <dgm:pt modelId="{BAA18138-2761-4A95-A271-07CE62B0188B}" type="pres">
      <dgm:prSet presAssocID="{15AD16F5-2BD9-4715-BAC8-D911818CF255}" presName="accentRepeatNode" presStyleLbl="solidFgAcc1" presStyleIdx="2" presStyleCnt="7"/>
      <dgm:spPr/>
    </dgm:pt>
    <dgm:pt modelId="{6A235D4E-39CC-487A-B71B-4C4F65B234C4}" type="pres">
      <dgm:prSet presAssocID="{96899519-CD2D-48F4-94B8-21D4B85BD33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3F1A1E-69C5-4100-A3AC-13F606D08808}" type="pres">
      <dgm:prSet presAssocID="{96899519-CD2D-48F4-94B8-21D4B85BD33D}" presName="accent_4" presStyleCnt="0"/>
      <dgm:spPr/>
    </dgm:pt>
    <dgm:pt modelId="{345F9212-3A58-4C2E-B27C-8720C6237815}" type="pres">
      <dgm:prSet presAssocID="{96899519-CD2D-48F4-94B8-21D4B85BD33D}" presName="accentRepeatNode" presStyleLbl="solidFgAcc1" presStyleIdx="3" presStyleCnt="7"/>
      <dgm:spPr/>
    </dgm:pt>
    <dgm:pt modelId="{A9E95C2C-9B54-41C2-8BBC-98B945C94F28}" type="pres">
      <dgm:prSet presAssocID="{4A5CE59A-C6C7-4B74-B966-2B6BBA4FF21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5E1F1E-2D74-4E62-B568-E47B7848C9E3}" type="pres">
      <dgm:prSet presAssocID="{4A5CE59A-C6C7-4B74-B966-2B6BBA4FF21E}" presName="accent_5" presStyleCnt="0"/>
      <dgm:spPr/>
    </dgm:pt>
    <dgm:pt modelId="{A0D72BA3-F645-4FFF-93E8-07965472BE41}" type="pres">
      <dgm:prSet presAssocID="{4A5CE59A-C6C7-4B74-B966-2B6BBA4FF21E}" presName="accentRepeatNode" presStyleLbl="solidFgAcc1" presStyleIdx="4" presStyleCnt="7"/>
      <dgm:spPr/>
    </dgm:pt>
    <dgm:pt modelId="{D49AB712-E1F7-4B2B-B3FC-5192DC9ACCF8}" type="pres">
      <dgm:prSet presAssocID="{487D6026-211F-4821-B0FE-67FF68DD8CE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C5CE98-7F77-49CB-92FC-B20B2EE0CA44}" type="pres">
      <dgm:prSet presAssocID="{487D6026-211F-4821-B0FE-67FF68DD8CEC}" presName="accent_6" presStyleCnt="0"/>
      <dgm:spPr/>
    </dgm:pt>
    <dgm:pt modelId="{F1467D47-8FE5-4F97-8C7B-A27D5A8F1DC9}" type="pres">
      <dgm:prSet presAssocID="{487D6026-211F-4821-B0FE-67FF68DD8CEC}" presName="accentRepeatNode" presStyleLbl="solidFgAcc1" presStyleIdx="5" presStyleCnt="7"/>
      <dgm:spPr/>
    </dgm:pt>
    <dgm:pt modelId="{184916FE-A608-4130-85AE-0C2F748A23DE}" type="pres">
      <dgm:prSet presAssocID="{03182F7D-0DA0-4031-82A0-56E2E3224CF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A4F1CE-A55E-4E69-AB33-F3EE172E959A}" type="pres">
      <dgm:prSet presAssocID="{03182F7D-0DA0-4031-82A0-56E2E3224CF1}" presName="accent_7" presStyleCnt="0"/>
      <dgm:spPr/>
    </dgm:pt>
    <dgm:pt modelId="{EB63F89E-CC9D-40CD-B5D0-2A7671CACD33}" type="pres">
      <dgm:prSet presAssocID="{03182F7D-0DA0-4031-82A0-56E2E3224CF1}" presName="accentRepeatNode" presStyleLbl="solidFgAcc1" presStyleIdx="6" presStyleCnt="7"/>
      <dgm:spPr/>
    </dgm:pt>
  </dgm:ptLst>
  <dgm:cxnLst>
    <dgm:cxn modelId="{AFDC7317-35E7-4F2C-8AD0-D75CCF937F69}" type="presOf" srcId="{70B363BF-63C7-4EAA-9E12-BF450AD32ABF}" destId="{2343BDF6-0433-4A7B-85B4-AFDB3D7EEF71}" srcOrd="0" destOrd="0" presId="urn:microsoft.com/office/officeart/2008/layout/VerticalCurvedList"/>
    <dgm:cxn modelId="{A10DFE48-3AEB-48D5-9311-C908E0E8B07E}" type="presOf" srcId="{4A5CE59A-C6C7-4B74-B966-2B6BBA4FF21E}" destId="{A9E95C2C-9B54-41C2-8BBC-98B945C94F28}" srcOrd="0" destOrd="0" presId="urn:microsoft.com/office/officeart/2008/layout/VerticalCurvedList"/>
    <dgm:cxn modelId="{7326E012-3873-4E47-A3C7-8DD6AAC21ADC}" type="presOf" srcId="{53EEF0CA-ECDC-4E4C-BA23-53A7ACE4267B}" destId="{3E3C6695-6E9C-4410-BD7F-ECBD4A94B0C0}" srcOrd="0" destOrd="0" presId="urn:microsoft.com/office/officeart/2008/layout/VerticalCurvedList"/>
    <dgm:cxn modelId="{6665DB52-0B17-4960-91D9-986FD9AD97EF}" type="presOf" srcId="{96899519-CD2D-48F4-94B8-21D4B85BD33D}" destId="{6A235D4E-39CC-487A-B71B-4C4F65B234C4}" srcOrd="0" destOrd="0" presId="urn:microsoft.com/office/officeart/2008/layout/VerticalCurvedList"/>
    <dgm:cxn modelId="{B85AAB2A-B1AB-4D29-A1D4-DBE29AE234F6}" type="presOf" srcId="{3FA2CAA8-8A6D-4950-8C01-BF287A160688}" destId="{4C911EFF-9BAB-4712-8C41-51563CADD8EE}" srcOrd="0" destOrd="0" presId="urn:microsoft.com/office/officeart/2008/layout/VerticalCurvedList"/>
    <dgm:cxn modelId="{14FB72D0-A827-47CD-97E4-E75903745129}" srcId="{3FA2CAA8-8A6D-4950-8C01-BF287A160688}" destId="{487D6026-211F-4821-B0FE-67FF68DD8CEC}" srcOrd="5" destOrd="0" parTransId="{D6561FEB-38E0-4B79-9528-7E3ABCABEA88}" sibTransId="{FED39C72-C6D5-4F61-A093-C6D0BB090DF8}"/>
    <dgm:cxn modelId="{D66B3139-D9E7-42E6-ABD9-D59C54DFCCDB}" type="presOf" srcId="{15AD16F5-2BD9-4715-BAC8-D911818CF255}" destId="{60E71A67-D17A-4D7D-A4AC-4660CB9942B2}" srcOrd="0" destOrd="0" presId="urn:microsoft.com/office/officeart/2008/layout/VerticalCurvedList"/>
    <dgm:cxn modelId="{6CBA445D-176E-4629-894F-A71F03714B89}" type="presOf" srcId="{1D5289EF-0045-4D7C-A419-597BB7CB5017}" destId="{E0482BCD-9B2F-476E-83B0-E4E5CFD07DA9}" srcOrd="0" destOrd="0" presId="urn:microsoft.com/office/officeart/2008/layout/VerticalCurvedList"/>
    <dgm:cxn modelId="{9D9DF511-4452-4C36-A0F6-3C2E02830EB0}" srcId="{3FA2CAA8-8A6D-4950-8C01-BF287A160688}" destId="{96899519-CD2D-48F4-94B8-21D4B85BD33D}" srcOrd="3" destOrd="0" parTransId="{AC5CB2BE-AE98-47C7-A77D-1E87096749DB}" sibTransId="{BDB7B4E3-9B1F-4DE1-8D76-3E558083A406}"/>
    <dgm:cxn modelId="{C8C83DD1-F69D-4C51-9899-B4C7DF08FE99}" srcId="{3FA2CAA8-8A6D-4950-8C01-BF287A160688}" destId="{03182F7D-0DA0-4031-82A0-56E2E3224CF1}" srcOrd="6" destOrd="0" parTransId="{4007A97D-6FEE-4AA3-9D27-2C14D849C2C8}" sibTransId="{F7DE39AB-8A5C-4C3F-991E-4AA2231F9DC6}"/>
    <dgm:cxn modelId="{B9ED391C-A7EC-4406-BA11-B0EC9A9C5814}" srcId="{3FA2CAA8-8A6D-4950-8C01-BF287A160688}" destId="{70B363BF-63C7-4EAA-9E12-BF450AD32ABF}" srcOrd="0" destOrd="0" parTransId="{ECEF4497-A76B-446A-B5F7-520C1368F51F}" sibTransId="{1D5289EF-0045-4D7C-A419-597BB7CB5017}"/>
    <dgm:cxn modelId="{EF586D81-A469-4CEB-AC13-301A1BB96D5B}" srcId="{3FA2CAA8-8A6D-4950-8C01-BF287A160688}" destId="{59941550-AE56-44E4-81ED-C2E0894FA4A0}" srcOrd="7" destOrd="0" parTransId="{94F4C3DE-388A-41CB-A829-3F4382A72247}" sibTransId="{2E705DD9-D6CB-4A12-8D55-0CD014F17D70}"/>
    <dgm:cxn modelId="{229F70E9-0C6A-4ED1-9A98-41BBF473BE90}" srcId="{3FA2CAA8-8A6D-4950-8C01-BF287A160688}" destId="{53EEF0CA-ECDC-4E4C-BA23-53A7ACE4267B}" srcOrd="1" destOrd="0" parTransId="{F927AAB6-1254-45A5-B73A-34E6DB33CB40}" sibTransId="{71EC9F41-10F5-4878-A717-3E44B4BF10CE}"/>
    <dgm:cxn modelId="{D9CE3DCB-B503-4749-B62C-D6C5FB2A5030}" type="presOf" srcId="{487D6026-211F-4821-B0FE-67FF68DD8CEC}" destId="{D49AB712-E1F7-4B2B-B3FC-5192DC9ACCF8}" srcOrd="0" destOrd="0" presId="urn:microsoft.com/office/officeart/2008/layout/VerticalCurvedList"/>
    <dgm:cxn modelId="{668A0506-3831-4026-95CD-F98CACA5DD14}" type="presOf" srcId="{03182F7D-0DA0-4031-82A0-56E2E3224CF1}" destId="{184916FE-A608-4130-85AE-0C2F748A23DE}" srcOrd="0" destOrd="0" presId="urn:microsoft.com/office/officeart/2008/layout/VerticalCurvedList"/>
    <dgm:cxn modelId="{A3A8AB6C-E812-442A-91EA-6423E6A8EB4E}" srcId="{3FA2CAA8-8A6D-4950-8C01-BF287A160688}" destId="{4A5CE59A-C6C7-4B74-B966-2B6BBA4FF21E}" srcOrd="4" destOrd="0" parTransId="{33802742-87FF-4013-81AB-B0D7C9060598}" sibTransId="{6D2890E3-0ED5-4AC6-9EFE-3B0CB4BBB5DB}"/>
    <dgm:cxn modelId="{EE57E16C-9FFF-47D6-A96F-296478F3FD5E}" srcId="{3FA2CAA8-8A6D-4950-8C01-BF287A160688}" destId="{15AD16F5-2BD9-4715-BAC8-D911818CF255}" srcOrd="2" destOrd="0" parTransId="{FEBCB50F-FCA6-418A-94A8-6098F874D642}" sibTransId="{CFC4D13E-7648-4D29-9EE5-141A2A6EA65B}"/>
    <dgm:cxn modelId="{209CAF56-ED0C-4D3A-B59C-3A3395DDD52C}" type="presParOf" srcId="{4C911EFF-9BAB-4712-8C41-51563CADD8EE}" destId="{3CEC6398-D50F-440C-9548-2BDBE7374CEB}" srcOrd="0" destOrd="0" presId="urn:microsoft.com/office/officeart/2008/layout/VerticalCurvedList"/>
    <dgm:cxn modelId="{1E6DEAC5-ABFD-4D75-8C73-845C53844A67}" type="presParOf" srcId="{3CEC6398-D50F-440C-9548-2BDBE7374CEB}" destId="{9D34BC0F-B0A2-4C9A-A7CC-6EE4CB425BC4}" srcOrd="0" destOrd="0" presId="urn:microsoft.com/office/officeart/2008/layout/VerticalCurvedList"/>
    <dgm:cxn modelId="{5D8FF7DA-C57A-4EF1-80C9-9C48D2154CC9}" type="presParOf" srcId="{9D34BC0F-B0A2-4C9A-A7CC-6EE4CB425BC4}" destId="{42F51A44-068D-4292-9B72-30054CBA41BA}" srcOrd="0" destOrd="0" presId="urn:microsoft.com/office/officeart/2008/layout/VerticalCurvedList"/>
    <dgm:cxn modelId="{FF5B11E8-E807-4771-A6AE-E1E506CFFDFE}" type="presParOf" srcId="{9D34BC0F-B0A2-4C9A-A7CC-6EE4CB425BC4}" destId="{E0482BCD-9B2F-476E-83B0-E4E5CFD07DA9}" srcOrd="1" destOrd="0" presId="urn:microsoft.com/office/officeart/2008/layout/VerticalCurvedList"/>
    <dgm:cxn modelId="{40EEBB17-DC4A-410B-827D-37307C7AC408}" type="presParOf" srcId="{9D34BC0F-B0A2-4C9A-A7CC-6EE4CB425BC4}" destId="{5C64EAD8-4DD8-43F2-BEB1-5FF5830A2052}" srcOrd="2" destOrd="0" presId="urn:microsoft.com/office/officeart/2008/layout/VerticalCurvedList"/>
    <dgm:cxn modelId="{95AE727A-2128-4D87-A921-19460BC4123F}" type="presParOf" srcId="{9D34BC0F-B0A2-4C9A-A7CC-6EE4CB425BC4}" destId="{E287AAB4-AE11-4364-A5DF-A03A3C2EEF2D}" srcOrd="3" destOrd="0" presId="urn:microsoft.com/office/officeart/2008/layout/VerticalCurvedList"/>
    <dgm:cxn modelId="{0301BD26-B0C3-4B04-A6E5-9BD3CDF37E74}" type="presParOf" srcId="{3CEC6398-D50F-440C-9548-2BDBE7374CEB}" destId="{2343BDF6-0433-4A7B-85B4-AFDB3D7EEF71}" srcOrd="1" destOrd="0" presId="urn:microsoft.com/office/officeart/2008/layout/VerticalCurvedList"/>
    <dgm:cxn modelId="{46F20D1C-680A-43B2-82B6-C8FB7225390B}" type="presParOf" srcId="{3CEC6398-D50F-440C-9548-2BDBE7374CEB}" destId="{C515C962-AD33-4994-93A5-64EF5C4E15EE}" srcOrd="2" destOrd="0" presId="urn:microsoft.com/office/officeart/2008/layout/VerticalCurvedList"/>
    <dgm:cxn modelId="{BEF8E8FD-8119-4546-8307-ED74BBF76B8F}" type="presParOf" srcId="{C515C962-AD33-4994-93A5-64EF5C4E15EE}" destId="{86F88BCB-3643-47D4-9432-61228B84B7CD}" srcOrd="0" destOrd="0" presId="urn:microsoft.com/office/officeart/2008/layout/VerticalCurvedList"/>
    <dgm:cxn modelId="{A03868D9-2836-4A25-B39F-D8582844030D}" type="presParOf" srcId="{3CEC6398-D50F-440C-9548-2BDBE7374CEB}" destId="{3E3C6695-6E9C-4410-BD7F-ECBD4A94B0C0}" srcOrd="3" destOrd="0" presId="urn:microsoft.com/office/officeart/2008/layout/VerticalCurvedList"/>
    <dgm:cxn modelId="{628A6707-1B8C-4726-92E2-7E595DF0FEB1}" type="presParOf" srcId="{3CEC6398-D50F-440C-9548-2BDBE7374CEB}" destId="{46CF3F55-E1A2-437E-A494-3341A0B05E07}" srcOrd="4" destOrd="0" presId="urn:microsoft.com/office/officeart/2008/layout/VerticalCurvedList"/>
    <dgm:cxn modelId="{B631F0CB-681C-4581-A02C-3EE995403EF8}" type="presParOf" srcId="{46CF3F55-E1A2-437E-A494-3341A0B05E07}" destId="{C48708FD-6D9E-4B23-A67B-46E9A889B319}" srcOrd="0" destOrd="0" presId="urn:microsoft.com/office/officeart/2008/layout/VerticalCurvedList"/>
    <dgm:cxn modelId="{CB3E498D-831A-4A15-8716-82E1647AF93F}" type="presParOf" srcId="{3CEC6398-D50F-440C-9548-2BDBE7374CEB}" destId="{60E71A67-D17A-4D7D-A4AC-4660CB9942B2}" srcOrd="5" destOrd="0" presId="urn:microsoft.com/office/officeart/2008/layout/VerticalCurvedList"/>
    <dgm:cxn modelId="{CACF38E4-C7F1-4048-9AA4-7E7844344609}" type="presParOf" srcId="{3CEC6398-D50F-440C-9548-2BDBE7374CEB}" destId="{9534D84F-C1F8-4948-A927-5FDED7BB3463}" srcOrd="6" destOrd="0" presId="urn:microsoft.com/office/officeart/2008/layout/VerticalCurvedList"/>
    <dgm:cxn modelId="{96CE5ED2-0B95-4924-B7D7-C36ACA604F00}" type="presParOf" srcId="{9534D84F-C1F8-4948-A927-5FDED7BB3463}" destId="{BAA18138-2761-4A95-A271-07CE62B0188B}" srcOrd="0" destOrd="0" presId="urn:microsoft.com/office/officeart/2008/layout/VerticalCurvedList"/>
    <dgm:cxn modelId="{3211ED8F-9DCE-49A1-AE00-5C16D5593D1E}" type="presParOf" srcId="{3CEC6398-D50F-440C-9548-2BDBE7374CEB}" destId="{6A235D4E-39CC-487A-B71B-4C4F65B234C4}" srcOrd="7" destOrd="0" presId="urn:microsoft.com/office/officeart/2008/layout/VerticalCurvedList"/>
    <dgm:cxn modelId="{7F9BFEAE-433D-4249-9D6B-885C5B2F2147}" type="presParOf" srcId="{3CEC6398-D50F-440C-9548-2BDBE7374CEB}" destId="{963F1A1E-69C5-4100-A3AC-13F606D08808}" srcOrd="8" destOrd="0" presId="urn:microsoft.com/office/officeart/2008/layout/VerticalCurvedList"/>
    <dgm:cxn modelId="{10F430B5-BCE0-4997-8A87-E50CCC487E30}" type="presParOf" srcId="{963F1A1E-69C5-4100-A3AC-13F606D08808}" destId="{345F9212-3A58-4C2E-B27C-8720C6237815}" srcOrd="0" destOrd="0" presId="urn:microsoft.com/office/officeart/2008/layout/VerticalCurvedList"/>
    <dgm:cxn modelId="{7496F647-B7B8-44E3-997E-C71958F9019F}" type="presParOf" srcId="{3CEC6398-D50F-440C-9548-2BDBE7374CEB}" destId="{A9E95C2C-9B54-41C2-8BBC-98B945C94F28}" srcOrd="9" destOrd="0" presId="urn:microsoft.com/office/officeart/2008/layout/VerticalCurvedList"/>
    <dgm:cxn modelId="{B880F2B0-F720-415E-8825-912E85875962}" type="presParOf" srcId="{3CEC6398-D50F-440C-9548-2BDBE7374CEB}" destId="{185E1F1E-2D74-4E62-B568-E47B7848C9E3}" srcOrd="10" destOrd="0" presId="urn:microsoft.com/office/officeart/2008/layout/VerticalCurvedList"/>
    <dgm:cxn modelId="{5370E530-0981-487E-8FD9-E5237F51F402}" type="presParOf" srcId="{185E1F1E-2D74-4E62-B568-E47B7848C9E3}" destId="{A0D72BA3-F645-4FFF-93E8-07965472BE41}" srcOrd="0" destOrd="0" presId="urn:microsoft.com/office/officeart/2008/layout/VerticalCurvedList"/>
    <dgm:cxn modelId="{7CF3883D-D6FD-4502-9D83-2217E3E50412}" type="presParOf" srcId="{3CEC6398-D50F-440C-9548-2BDBE7374CEB}" destId="{D49AB712-E1F7-4B2B-B3FC-5192DC9ACCF8}" srcOrd="11" destOrd="0" presId="urn:microsoft.com/office/officeart/2008/layout/VerticalCurvedList"/>
    <dgm:cxn modelId="{CA7905F7-D90D-45FA-9734-690E4981F52D}" type="presParOf" srcId="{3CEC6398-D50F-440C-9548-2BDBE7374CEB}" destId="{E5C5CE98-7F77-49CB-92FC-B20B2EE0CA44}" srcOrd="12" destOrd="0" presId="urn:microsoft.com/office/officeart/2008/layout/VerticalCurvedList"/>
    <dgm:cxn modelId="{98D616D5-CEBA-4B45-98B7-6A16E988E13D}" type="presParOf" srcId="{E5C5CE98-7F77-49CB-92FC-B20B2EE0CA44}" destId="{F1467D47-8FE5-4F97-8C7B-A27D5A8F1DC9}" srcOrd="0" destOrd="0" presId="urn:microsoft.com/office/officeart/2008/layout/VerticalCurvedList"/>
    <dgm:cxn modelId="{072131A5-2113-4E59-8209-D6C26678F148}" type="presParOf" srcId="{3CEC6398-D50F-440C-9548-2BDBE7374CEB}" destId="{184916FE-A608-4130-85AE-0C2F748A23DE}" srcOrd="13" destOrd="0" presId="urn:microsoft.com/office/officeart/2008/layout/VerticalCurvedList"/>
    <dgm:cxn modelId="{27232821-DED5-4142-B0E9-097F581A3683}" type="presParOf" srcId="{3CEC6398-D50F-440C-9548-2BDBE7374CEB}" destId="{FBA4F1CE-A55E-4E69-AB33-F3EE172E959A}" srcOrd="14" destOrd="0" presId="urn:microsoft.com/office/officeart/2008/layout/VerticalCurvedList"/>
    <dgm:cxn modelId="{DAAFBA4C-9A00-4AFD-8B81-B28A88D4E657}" type="presParOf" srcId="{FBA4F1CE-A55E-4E69-AB33-F3EE172E959A}" destId="{EB63F89E-CC9D-40CD-B5D0-2A7671CACD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A2CAA8-8A6D-4950-8C01-BF287A160688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70B363BF-63C7-4EAA-9E12-BF450AD32ABF}">
      <dgm:prSet/>
      <dgm:spPr/>
      <dgm:t>
        <a:bodyPr/>
        <a:lstStyle/>
        <a:p>
          <a:pPr rtl="0"/>
          <a:r>
            <a:rPr lang="pl-PL" dirty="0" smtClean="0"/>
            <a:t>1) </a:t>
          </a:r>
          <a:r>
            <a:rPr lang="pl-PL" dirty="0" err="1" smtClean="0"/>
            <a:t>Multic</a:t>
          </a:r>
          <a:r>
            <a:rPr lang="pl-PL" dirty="0" smtClean="0"/>
            <a:t> Technology Sp. z o.o.</a:t>
          </a:r>
          <a:endParaRPr lang="pl-PL" dirty="0"/>
        </a:p>
      </dgm:t>
    </dgm:pt>
    <dgm:pt modelId="{ECEF4497-A76B-446A-B5F7-520C1368F51F}" type="parTrans" cxnId="{B9ED391C-A7EC-4406-BA11-B0EC9A9C5814}">
      <dgm:prSet/>
      <dgm:spPr/>
      <dgm:t>
        <a:bodyPr/>
        <a:lstStyle/>
        <a:p>
          <a:endParaRPr lang="pl-PL"/>
        </a:p>
      </dgm:t>
    </dgm:pt>
    <dgm:pt modelId="{1D5289EF-0045-4D7C-A419-597BB7CB5017}" type="sibTrans" cxnId="{B9ED391C-A7EC-4406-BA11-B0EC9A9C5814}">
      <dgm:prSet/>
      <dgm:spPr/>
      <dgm:t>
        <a:bodyPr/>
        <a:lstStyle/>
        <a:p>
          <a:endParaRPr lang="pl-PL"/>
        </a:p>
      </dgm:t>
    </dgm:pt>
    <dgm:pt modelId="{53EEF0CA-ECDC-4E4C-BA23-53A7ACE4267B}">
      <dgm:prSet/>
      <dgm:spPr/>
      <dgm:t>
        <a:bodyPr/>
        <a:lstStyle/>
        <a:p>
          <a:pPr rtl="0"/>
          <a:r>
            <a:rPr lang="pl-PL" dirty="0" smtClean="0"/>
            <a:t>2) </a:t>
          </a:r>
          <a:r>
            <a:rPr lang="pl-PL" dirty="0" err="1" smtClean="0"/>
            <a:t>Injectors</a:t>
          </a:r>
          <a:r>
            <a:rPr lang="pl-PL" dirty="0" smtClean="0"/>
            <a:t> </a:t>
          </a:r>
          <a:r>
            <a:rPr lang="pl-PL" dirty="0" err="1" smtClean="0"/>
            <a:t>Viper</a:t>
          </a:r>
          <a:r>
            <a:rPr lang="pl-PL" dirty="0" smtClean="0"/>
            <a:t> Polska Sp. z o.o.</a:t>
          </a:r>
          <a:endParaRPr lang="pl-PL" dirty="0"/>
        </a:p>
      </dgm:t>
    </dgm:pt>
    <dgm:pt modelId="{F927AAB6-1254-45A5-B73A-34E6DB33CB40}" type="parTrans" cxnId="{229F70E9-0C6A-4ED1-9A98-41BBF473BE90}">
      <dgm:prSet/>
      <dgm:spPr/>
      <dgm:t>
        <a:bodyPr/>
        <a:lstStyle/>
        <a:p>
          <a:endParaRPr lang="pl-PL"/>
        </a:p>
      </dgm:t>
    </dgm:pt>
    <dgm:pt modelId="{71EC9F41-10F5-4878-A717-3E44B4BF10CE}" type="sibTrans" cxnId="{229F70E9-0C6A-4ED1-9A98-41BBF473BE90}">
      <dgm:prSet/>
      <dgm:spPr/>
      <dgm:t>
        <a:bodyPr/>
        <a:lstStyle/>
        <a:p>
          <a:endParaRPr lang="pl-PL"/>
        </a:p>
      </dgm:t>
    </dgm:pt>
    <dgm:pt modelId="{15AD16F5-2BD9-4715-BAC8-D911818CF255}">
      <dgm:prSet/>
      <dgm:spPr/>
      <dgm:t>
        <a:bodyPr/>
        <a:lstStyle/>
        <a:p>
          <a:pPr rtl="0"/>
          <a:r>
            <a:rPr lang="pl-PL" dirty="0" smtClean="0"/>
            <a:t>3) System 7 Security Sp. z o.o.</a:t>
          </a:r>
          <a:endParaRPr lang="pl-PL" dirty="0"/>
        </a:p>
      </dgm:t>
    </dgm:pt>
    <dgm:pt modelId="{FEBCB50F-FCA6-418A-94A8-6098F874D642}" type="parTrans" cxnId="{EE57E16C-9FFF-47D6-A96F-296478F3FD5E}">
      <dgm:prSet/>
      <dgm:spPr/>
      <dgm:t>
        <a:bodyPr/>
        <a:lstStyle/>
        <a:p>
          <a:endParaRPr lang="pl-PL"/>
        </a:p>
      </dgm:t>
    </dgm:pt>
    <dgm:pt modelId="{CFC4D13E-7648-4D29-9EE5-141A2A6EA65B}" type="sibTrans" cxnId="{EE57E16C-9FFF-47D6-A96F-296478F3FD5E}">
      <dgm:prSet/>
      <dgm:spPr/>
      <dgm:t>
        <a:bodyPr/>
        <a:lstStyle/>
        <a:p>
          <a:endParaRPr lang="pl-PL"/>
        </a:p>
      </dgm:t>
    </dgm:pt>
    <dgm:pt modelId="{96899519-CD2D-48F4-94B8-21D4B85BD33D}">
      <dgm:prSet/>
      <dgm:spPr/>
      <dgm:t>
        <a:bodyPr/>
        <a:lstStyle/>
        <a:p>
          <a:pPr rtl="0"/>
          <a:r>
            <a:rPr lang="pl-PL" dirty="0" smtClean="0"/>
            <a:t>4) Biuro Badawczo-Wdrożeniowe Sp. z o.o.</a:t>
          </a:r>
          <a:endParaRPr lang="pl-PL" dirty="0"/>
        </a:p>
      </dgm:t>
    </dgm:pt>
    <dgm:pt modelId="{AC5CB2BE-AE98-47C7-A77D-1E87096749DB}" type="parTrans" cxnId="{9D9DF511-4452-4C36-A0F6-3C2E02830EB0}">
      <dgm:prSet/>
      <dgm:spPr/>
      <dgm:t>
        <a:bodyPr/>
        <a:lstStyle/>
        <a:p>
          <a:endParaRPr lang="pl-PL"/>
        </a:p>
      </dgm:t>
    </dgm:pt>
    <dgm:pt modelId="{BDB7B4E3-9B1F-4DE1-8D76-3E558083A406}" type="sibTrans" cxnId="{9D9DF511-4452-4C36-A0F6-3C2E02830EB0}">
      <dgm:prSet/>
      <dgm:spPr/>
      <dgm:t>
        <a:bodyPr/>
        <a:lstStyle/>
        <a:p>
          <a:endParaRPr lang="pl-PL"/>
        </a:p>
      </dgm:t>
    </dgm:pt>
    <dgm:pt modelId="{4A5CE59A-C6C7-4B74-B966-2B6BBA4FF21E}">
      <dgm:prSet/>
      <dgm:spPr/>
      <dgm:t>
        <a:bodyPr/>
        <a:lstStyle/>
        <a:p>
          <a:pPr rtl="0"/>
          <a:r>
            <a:rPr lang="pl-PL" dirty="0" smtClean="0"/>
            <a:t>5) CNC Express Sp. z o.o.</a:t>
          </a:r>
          <a:endParaRPr lang="pl-PL" dirty="0"/>
        </a:p>
      </dgm:t>
    </dgm:pt>
    <dgm:pt modelId="{33802742-87FF-4013-81AB-B0D7C9060598}" type="parTrans" cxnId="{A3A8AB6C-E812-442A-91EA-6423E6A8EB4E}">
      <dgm:prSet/>
      <dgm:spPr/>
      <dgm:t>
        <a:bodyPr/>
        <a:lstStyle/>
        <a:p>
          <a:endParaRPr lang="pl-PL"/>
        </a:p>
      </dgm:t>
    </dgm:pt>
    <dgm:pt modelId="{6D2890E3-0ED5-4AC6-9EFE-3B0CB4BBB5DB}" type="sibTrans" cxnId="{A3A8AB6C-E812-442A-91EA-6423E6A8EB4E}">
      <dgm:prSet/>
      <dgm:spPr/>
      <dgm:t>
        <a:bodyPr/>
        <a:lstStyle/>
        <a:p>
          <a:endParaRPr lang="pl-PL"/>
        </a:p>
      </dgm:t>
    </dgm:pt>
    <dgm:pt modelId="{487D6026-211F-4821-B0FE-67FF68DD8CEC}">
      <dgm:prSet/>
      <dgm:spPr/>
      <dgm:t>
        <a:bodyPr/>
        <a:lstStyle/>
        <a:p>
          <a:pPr rtl="0"/>
          <a:r>
            <a:rPr lang="pl-PL" dirty="0" smtClean="0"/>
            <a:t>6) Galena </a:t>
          </a:r>
          <a:r>
            <a:rPr lang="pl-PL" dirty="0" err="1" smtClean="0"/>
            <a:t>Hope</a:t>
          </a:r>
          <a:r>
            <a:rPr lang="pl-PL" dirty="0" smtClean="0"/>
            <a:t> Sp. z o.o.</a:t>
          </a:r>
          <a:endParaRPr lang="pl-PL" dirty="0"/>
        </a:p>
      </dgm:t>
    </dgm:pt>
    <dgm:pt modelId="{D6561FEB-38E0-4B79-9528-7E3ABCABEA88}" type="parTrans" cxnId="{14FB72D0-A827-47CD-97E4-E75903745129}">
      <dgm:prSet/>
      <dgm:spPr/>
      <dgm:t>
        <a:bodyPr/>
        <a:lstStyle/>
        <a:p>
          <a:endParaRPr lang="pl-PL"/>
        </a:p>
      </dgm:t>
    </dgm:pt>
    <dgm:pt modelId="{FED39C72-C6D5-4F61-A093-C6D0BB090DF8}" type="sibTrans" cxnId="{14FB72D0-A827-47CD-97E4-E75903745129}">
      <dgm:prSet/>
      <dgm:spPr/>
      <dgm:t>
        <a:bodyPr/>
        <a:lstStyle/>
        <a:p>
          <a:endParaRPr lang="pl-PL"/>
        </a:p>
      </dgm:t>
    </dgm:pt>
    <dgm:pt modelId="{03182F7D-0DA0-4031-82A0-56E2E3224CF1}">
      <dgm:prSet/>
      <dgm:spPr/>
      <dgm:t>
        <a:bodyPr/>
        <a:lstStyle/>
        <a:p>
          <a:pPr rtl="0"/>
          <a:r>
            <a:rPr lang="pl-PL" dirty="0" smtClean="0"/>
            <a:t>7) </a:t>
          </a:r>
          <a:r>
            <a:rPr lang="pl-PL" dirty="0" err="1" smtClean="0"/>
            <a:t>Spoimax</a:t>
          </a:r>
          <a:r>
            <a:rPr lang="pl-PL" dirty="0" smtClean="0"/>
            <a:t> Sp. z o.o.</a:t>
          </a:r>
          <a:endParaRPr lang="pl-PL" dirty="0"/>
        </a:p>
      </dgm:t>
    </dgm:pt>
    <dgm:pt modelId="{4007A97D-6FEE-4AA3-9D27-2C14D849C2C8}" type="parTrans" cxnId="{C8C83DD1-F69D-4C51-9899-B4C7DF08FE99}">
      <dgm:prSet/>
      <dgm:spPr/>
      <dgm:t>
        <a:bodyPr/>
        <a:lstStyle/>
        <a:p>
          <a:endParaRPr lang="pl-PL"/>
        </a:p>
      </dgm:t>
    </dgm:pt>
    <dgm:pt modelId="{F7DE39AB-8A5C-4C3F-991E-4AA2231F9DC6}" type="sibTrans" cxnId="{C8C83DD1-F69D-4C51-9899-B4C7DF08FE99}">
      <dgm:prSet/>
      <dgm:spPr/>
      <dgm:t>
        <a:bodyPr/>
        <a:lstStyle/>
        <a:p>
          <a:endParaRPr lang="pl-PL"/>
        </a:p>
      </dgm:t>
    </dgm:pt>
    <dgm:pt modelId="{59941550-AE56-44E4-81ED-C2E0894FA4A0}">
      <dgm:prSet/>
      <dgm:spPr/>
      <dgm:t>
        <a:bodyPr/>
        <a:lstStyle/>
        <a:p>
          <a:endParaRPr lang="pl-PL" dirty="0"/>
        </a:p>
      </dgm:t>
    </dgm:pt>
    <dgm:pt modelId="{94F4C3DE-388A-41CB-A829-3F4382A72247}" type="parTrans" cxnId="{EF586D81-A469-4CEB-AC13-301A1BB96D5B}">
      <dgm:prSet/>
      <dgm:spPr/>
      <dgm:t>
        <a:bodyPr/>
        <a:lstStyle/>
        <a:p>
          <a:endParaRPr lang="pl-PL"/>
        </a:p>
      </dgm:t>
    </dgm:pt>
    <dgm:pt modelId="{2E705DD9-D6CB-4A12-8D55-0CD014F17D70}" type="sibTrans" cxnId="{EF586D81-A469-4CEB-AC13-301A1BB96D5B}">
      <dgm:prSet/>
      <dgm:spPr/>
      <dgm:t>
        <a:bodyPr/>
        <a:lstStyle/>
        <a:p>
          <a:endParaRPr lang="pl-PL"/>
        </a:p>
      </dgm:t>
    </dgm:pt>
    <dgm:pt modelId="{4C911EFF-9BAB-4712-8C41-51563CADD8EE}" type="pres">
      <dgm:prSet presAssocID="{3FA2CAA8-8A6D-4950-8C01-BF287A1606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3CEC6398-D50F-440C-9548-2BDBE7374CEB}" type="pres">
      <dgm:prSet presAssocID="{3FA2CAA8-8A6D-4950-8C01-BF287A160688}" presName="Name1" presStyleCnt="0"/>
      <dgm:spPr/>
    </dgm:pt>
    <dgm:pt modelId="{9D34BC0F-B0A2-4C9A-A7CC-6EE4CB425BC4}" type="pres">
      <dgm:prSet presAssocID="{3FA2CAA8-8A6D-4950-8C01-BF287A160688}" presName="cycle" presStyleCnt="0"/>
      <dgm:spPr/>
    </dgm:pt>
    <dgm:pt modelId="{42F51A44-068D-4292-9B72-30054CBA41BA}" type="pres">
      <dgm:prSet presAssocID="{3FA2CAA8-8A6D-4950-8C01-BF287A160688}" presName="srcNode" presStyleLbl="node1" presStyleIdx="0" presStyleCnt="7"/>
      <dgm:spPr/>
    </dgm:pt>
    <dgm:pt modelId="{E0482BCD-9B2F-476E-83B0-E4E5CFD07DA9}" type="pres">
      <dgm:prSet presAssocID="{3FA2CAA8-8A6D-4950-8C01-BF287A160688}" presName="conn" presStyleLbl="parChTrans1D2" presStyleIdx="0" presStyleCnt="1"/>
      <dgm:spPr/>
      <dgm:t>
        <a:bodyPr/>
        <a:lstStyle/>
        <a:p>
          <a:endParaRPr lang="pl-PL"/>
        </a:p>
      </dgm:t>
    </dgm:pt>
    <dgm:pt modelId="{5C64EAD8-4DD8-43F2-BEB1-5FF5830A2052}" type="pres">
      <dgm:prSet presAssocID="{3FA2CAA8-8A6D-4950-8C01-BF287A160688}" presName="extraNode" presStyleLbl="node1" presStyleIdx="0" presStyleCnt="7"/>
      <dgm:spPr/>
    </dgm:pt>
    <dgm:pt modelId="{E287AAB4-AE11-4364-A5DF-A03A3C2EEF2D}" type="pres">
      <dgm:prSet presAssocID="{3FA2CAA8-8A6D-4950-8C01-BF287A160688}" presName="dstNode" presStyleLbl="node1" presStyleIdx="0" presStyleCnt="7"/>
      <dgm:spPr/>
    </dgm:pt>
    <dgm:pt modelId="{2343BDF6-0433-4A7B-85B4-AFDB3D7EEF71}" type="pres">
      <dgm:prSet presAssocID="{70B363BF-63C7-4EAA-9E12-BF450AD32AB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15C962-AD33-4994-93A5-64EF5C4E15EE}" type="pres">
      <dgm:prSet presAssocID="{70B363BF-63C7-4EAA-9E12-BF450AD32ABF}" presName="accent_1" presStyleCnt="0"/>
      <dgm:spPr/>
    </dgm:pt>
    <dgm:pt modelId="{86F88BCB-3643-47D4-9432-61228B84B7CD}" type="pres">
      <dgm:prSet presAssocID="{70B363BF-63C7-4EAA-9E12-BF450AD32ABF}" presName="accentRepeatNode" presStyleLbl="solidFgAcc1" presStyleIdx="0" presStyleCnt="7"/>
      <dgm:spPr>
        <a:noFill/>
      </dgm:spPr>
      <dgm:t>
        <a:bodyPr/>
        <a:lstStyle/>
        <a:p>
          <a:endParaRPr lang="pl-PL"/>
        </a:p>
      </dgm:t>
    </dgm:pt>
    <dgm:pt modelId="{3E3C6695-6E9C-4410-BD7F-ECBD4A94B0C0}" type="pres">
      <dgm:prSet presAssocID="{53EEF0CA-ECDC-4E4C-BA23-53A7ACE4267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CF3F55-E1A2-437E-A494-3341A0B05E07}" type="pres">
      <dgm:prSet presAssocID="{53EEF0CA-ECDC-4E4C-BA23-53A7ACE4267B}" presName="accent_2" presStyleCnt="0"/>
      <dgm:spPr/>
    </dgm:pt>
    <dgm:pt modelId="{C48708FD-6D9E-4B23-A67B-46E9A889B319}" type="pres">
      <dgm:prSet presAssocID="{53EEF0CA-ECDC-4E4C-BA23-53A7ACE4267B}" presName="accentRepeatNode" presStyleLbl="solidFgAcc1" presStyleIdx="1" presStyleCnt="7"/>
      <dgm:spPr/>
    </dgm:pt>
    <dgm:pt modelId="{60E71A67-D17A-4D7D-A4AC-4660CB9942B2}" type="pres">
      <dgm:prSet presAssocID="{15AD16F5-2BD9-4715-BAC8-D911818CF25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34D84F-C1F8-4948-A927-5FDED7BB3463}" type="pres">
      <dgm:prSet presAssocID="{15AD16F5-2BD9-4715-BAC8-D911818CF255}" presName="accent_3" presStyleCnt="0"/>
      <dgm:spPr/>
    </dgm:pt>
    <dgm:pt modelId="{BAA18138-2761-4A95-A271-07CE62B0188B}" type="pres">
      <dgm:prSet presAssocID="{15AD16F5-2BD9-4715-BAC8-D911818CF255}" presName="accentRepeatNode" presStyleLbl="solidFgAcc1" presStyleIdx="2" presStyleCnt="7"/>
      <dgm:spPr/>
    </dgm:pt>
    <dgm:pt modelId="{6A235D4E-39CC-487A-B71B-4C4F65B234C4}" type="pres">
      <dgm:prSet presAssocID="{96899519-CD2D-48F4-94B8-21D4B85BD33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3F1A1E-69C5-4100-A3AC-13F606D08808}" type="pres">
      <dgm:prSet presAssocID="{96899519-CD2D-48F4-94B8-21D4B85BD33D}" presName="accent_4" presStyleCnt="0"/>
      <dgm:spPr/>
    </dgm:pt>
    <dgm:pt modelId="{345F9212-3A58-4C2E-B27C-8720C6237815}" type="pres">
      <dgm:prSet presAssocID="{96899519-CD2D-48F4-94B8-21D4B85BD33D}" presName="accentRepeatNode" presStyleLbl="solidFgAcc1" presStyleIdx="3" presStyleCnt="7"/>
      <dgm:spPr/>
    </dgm:pt>
    <dgm:pt modelId="{A9E95C2C-9B54-41C2-8BBC-98B945C94F28}" type="pres">
      <dgm:prSet presAssocID="{4A5CE59A-C6C7-4B74-B966-2B6BBA4FF21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5E1F1E-2D74-4E62-B568-E47B7848C9E3}" type="pres">
      <dgm:prSet presAssocID="{4A5CE59A-C6C7-4B74-B966-2B6BBA4FF21E}" presName="accent_5" presStyleCnt="0"/>
      <dgm:spPr/>
    </dgm:pt>
    <dgm:pt modelId="{A0D72BA3-F645-4FFF-93E8-07965472BE41}" type="pres">
      <dgm:prSet presAssocID="{4A5CE59A-C6C7-4B74-B966-2B6BBA4FF21E}" presName="accentRepeatNode" presStyleLbl="solidFgAcc1" presStyleIdx="4" presStyleCnt="7"/>
      <dgm:spPr/>
    </dgm:pt>
    <dgm:pt modelId="{D49AB712-E1F7-4B2B-B3FC-5192DC9ACCF8}" type="pres">
      <dgm:prSet presAssocID="{487D6026-211F-4821-B0FE-67FF68DD8CE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C5CE98-7F77-49CB-92FC-B20B2EE0CA44}" type="pres">
      <dgm:prSet presAssocID="{487D6026-211F-4821-B0FE-67FF68DD8CEC}" presName="accent_6" presStyleCnt="0"/>
      <dgm:spPr/>
    </dgm:pt>
    <dgm:pt modelId="{F1467D47-8FE5-4F97-8C7B-A27D5A8F1DC9}" type="pres">
      <dgm:prSet presAssocID="{487D6026-211F-4821-B0FE-67FF68DD8CEC}" presName="accentRepeatNode" presStyleLbl="solidFgAcc1" presStyleIdx="5" presStyleCnt="7"/>
      <dgm:spPr/>
    </dgm:pt>
    <dgm:pt modelId="{184916FE-A608-4130-85AE-0C2F748A23DE}" type="pres">
      <dgm:prSet presAssocID="{03182F7D-0DA0-4031-82A0-56E2E3224CF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A4F1CE-A55E-4E69-AB33-F3EE172E959A}" type="pres">
      <dgm:prSet presAssocID="{03182F7D-0DA0-4031-82A0-56E2E3224CF1}" presName="accent_7" presStyleCnt="0"/>
      <dgm:spPr/>
    </dgm:pt>
    <dgm:pt modelId="{EB63F89E-CC9D-40CD-B5D0-2A7671CACD33}" type="pres">
      <dgm:prSet presAssocID="{03182F7D-0DA0-4031-82A0-56E2E3224CF1}" presName="accentRepeatNode" presStyleLbl="solidFgAcc1" presStyleIdx="6" presStyleCnt="7"/>
      <dgm:spPr/>
    </dgm:pt>
  </dgm:ptLst>
  <dgm:cxnLst>
    <dgm:cxn modelId="{B9ED391C-A7EC-4406-BA11-B0EC9A9C5814}" srcId="{3FA2CAA8-8A6D-4950-8C01-BF287A160688}" destId="{70B363BF-63C7-4EAA-9E12-BF450AD32ABF}" srcOrd="0" destOrd="0" parTransId="{ECEF4497-A76B-446A-B5F7-520C1368F51F}" sibTransId="{1D5289EF-0045-4D7C-A419-597BB7CB5017}"/>
    <dgm:cxn modelId="{75AF3F89-F48F-4A1D-83BF-5F8D8491E223}" type="presOf" srcId="{15AD16F5-2BD9-4715-BAC8-D911818CF255}" destId="{60E71A67-D17A-4D7D-A4AC-4660CB9942B2}" srcOrd="0" destOrd="0" presId="urn:microsoft.com/office/officeart/2008/layout/VerticalCurvedList"/>
    <dgm:cxn modelId="{BAD6C7BE-7E41-4358-81EB-A94296FDF0F2}" type="presOf" srcId="{487D6026-211F-4821-B0FE-67FF68DD8CEC}" destId="{D49AB712-E1F7-4B2B-B3FC-5192DC9ACCF8}" srcOrd="0" destOrd="0" presId="urn:microsoft.com/office/officeart/2008/layout/VerticalCurvedList"/>
    <dgm:cxn modelId="{A3A8AB6C-E812-442A-91EA-6423E6A8EB4E}" srcId="{3FA2CAA8-8A6D-4950-8C01-BF287A160688}" destId="{4A5CE59A-C6C7-4B74-B966-2B6BBA4FF21E}" srcOrd="4" destOrd="0" parTransId="{33802742-87FF-4013-81AB-B0D7C9060598}" sibTransId="{6D2890E3-0ED5-4AC6-9EFE-3B0CB4BBB5DB}"/>
    <dgm:cxn modelId="{AFFCC9D8-CF14-4C3E-A297-DB9E38C58F14}" type="presOf" srcId="{96899519-CD2D-48F4-94B8-21D4B85BD33D}" destId="{6A235D4E-39CC-487A-B71B-4C4F65B234C4}" srcOrd="0" destOrd="0" presId="urn:microsoft.com/office/officeart/2008/layout/VerticalCurvedList"/>
    <dgm:cxn modelId="{9D9DF511-4452-4C36-A0F6-3C2E02830EB0}" srcId="{3FA2CAA8-8A6D-4950-8C01-BF287A160688}" destId="{96899519-CD2D-48F4-94B8-21D4B85BD33D}" srcOrd="3" destOrd="0" parTransId="{AC5CB2BE-AE98-47C7-A77D-1E87096749DB}" sibTransId="{BDB7B4E3-9B1F-4DE1-8D76-3E558083A406}"/>
    <dgm:cxn modelId="{D5E076FF-0BB0-4868-A953-02A134FB1F63}" type="presOf" srcId="{1D5289EF-0045-4D7C-A419-597BB7CB5017}" destId="{E0482BCD-9B2F-476E-83B0-E4E5CFD07DA9}" srcOrd="0" destOrd="0" presId="urn:microsoft.com/office/officeart/2008/layout/VerticalCurvedList"/>
    <dgm:cxn modelId="{4F345D25-C861-42FA-8EEA-13FF09BCE486}" type="presOf" srcId="{3FA2CAA8-8A6D-4950-8C01-BF287A160688}" destId="{4C911EFF-9BAB-4712-8C41-51563CADD8EE}" srcOrd="0" destOrd="0" presId="urn:microsoft.com/office/officeart/2008/layout/VerticalCurvedList"/>
    <dgm:cxn modelId="{229F70E9-0C6A-4ED1-9A98-41BBF473BE90}" srcId="{3FA2CAA8-8A6D-4950-8C01-BF287A160688}" destId="{53EEF0CA-ECDC-4E4C-BA23-53A7ACE4267B}" srcOrd="1" destOrd="0" parTransId="{F927AAB6-1254-45A5-B73A-34E6DB33CB40}" sibTransId="{71EC9F41-10F5-4878-A717-3E44B4BF10CE}"/>
    <dgm:cxn modelId="{C8C83DD1-F69D-4C51-9899-B4C7DF08FE99}" srcId="{3FA2CAA8-8A6D-4950-8C01-BF287A160688}" destId="{03182F7D-0DA0-4031-82A0-56E2E3224CF1}" srcOrd="6" destOrd="0" parTransId="{4007A97D-6FEE-4AA3-9D27-2C14D849C2C8}" sibTransId="{F7DE39AB-8A5C-4C3F-991E-4AA2231F9DC6}"/>
    <dgm:cxn modelId="{B0FB067E-3394-4525-97A1-AAB28821556F}" type="presOf" srcId="{4A5CE59A-C6C7-4B74-B966-2B6BBA4FF21E}" destId="{A9E95C2C-9B54-41C2-8BBC-98B945C94F28}" srcOrd="0" destOrd="0" presId="urn:microsoft.com/office/officeart/2008/layout/VerticalCurvedList"/>
    <dgm:cxn modelId="{FAB74093-13B0-402D-AB1B-87D15EADBBF3}" type="presOf" srcId="{70B363BF-63C7-4EAA-9E12-BF450AD32ABF}" destId="{2343BDF6-0433-4A7B-85B4-AFDB3D7EEF71}" srcOrd="0" destOrd="0" presId="urn:microsoft.com/office/officeart/2008/layout/VerticalCurvedList"/>
    <dgm:cxn modelId="{EF586D81-A469-4CEB-AC13-301A1BB96D5B}" srcId="{3FA2CAA8-8A6D-4950-8C01-BF287A160688}" destId="{59941550-AE56-44E4-81ED-C2E0894FA4A0}" srcOrd="7" destOrd="0" parTransId="{94F4C3DE-388A-41CB-A829-3F4382A72247}" sibTransId="{2E705DD9-D6CB-4A12-8D55-0CD014F17D70}"/>
    <dgm:cxn modelId="{D537BEAE-5FCE-429C-AC19-22D6F06EF3F5}" type="presOf" srcId="{53EEF0CA-ECDC-4E4C-BA23-53A7ACE4267B}" destId="{3E3C6695-6E9C-4410-BD7F-ECBD4A94B0C0}" srcOrd="0" destOrd="0" presId="urn:microsoft.com/office/officeart/2008/layout/VerticalCurvedList"/>
    <dgm:cxn modelId="{EE57E16C-9FFF-47D6-A96F-296478F3FD5E}" srcId="{3FA2CAA8-8A6D-4950-8C01-BF287A160688}" destId="{15AD16F5-2BD9-4715-BAC8-D911818CF255}" srcOrd="2" destOrd="0" parTransId="{FEBCB50F-FCA6-418A-94A8-6098F874D642}" sibTransId="{CFC4D13E-7648-4D29-9EE5-141A2A6EA65B}"/>
    <dgm:cxn modelId="{14FB72D0-A827-47CD-97E4-E75903745129}" srcId="{3FA2CAA8-8A6D-4950-8C01-BF287A160688}" destId="{487D6026-211F-4821-B0FE-67FF68DD8CEC}" srcOrd="5" destOrd="0" parTransId="{D6561FEB-38E0-4B79-9528-7E3ABCABEA88}" sibTransId="{FED39C72-C6D5-4F61-A093-C6D0BB090DF8}"/>
    <dgm:cxn modelId="{53841B57-2913-4B6F-99CD-9E71314D6E6C}" type="presOf" srcId="{03182F7D-0DA0-4031-82A0-56E2E3224CF1}" destId="{184916FE-A608-4130-85AE-0C2F748A23DE}" srcOrd="0" destOrd="0" presId="urn:microsoft.com/office/officeart/2008/layout/VerticalCurvedList"/>
    <dgm:cxn modelId="{761C1F0E-61E7-47FA-AF94-E9A5D142DFE1}" type="presParOf" srcId="{4C911EFF-9BAB-4712-8C41-51563CADD8EE}" destId="{3CEC6398-D50F-440C-9548-2BDBE7374CEB}" srcOrd="0" destOrd="0" presId="urn:microsoft.com/office/officeart/2008/layout/VerticalCurvedList"/>
    <dgm:cxn modelId="{09490566-83CA-439F-9AED-81D7FA41FC4D}" type="presParOf" srcId="{3CEC6398-D50F-440C-9548-2BDBE7374CEB}" destId="{9D34BC0F-B0A2-4C9A-A7CC-6EE4CB425BC4}" srcOrd="0" destOrd="0" presId="urn:microsoft.com/office/officeart/2008/layout/VerticalCurvedList"/>
    <dgm:cxn modelId="{8F1BD06D-9506-4ACB-AC69-A23DFFB9A0C0}" type="presParOf" srcId="{9D34BC0F-B0A2-4C9A-A7CC-6EE4CB425BC4}" destId="{42F51A44-068D-4292-9B72-30054CBA41BA}" srcOrd="0" destOrd="0" presId="urn:microsoft.com/office/officeart/2008/layout/VerticalCurvedList"/>
    <dgm:cxn modelId="{7F5C4FB2-F7C6-470E-89FE-35216F7022F9}" type="presParOf" srcId="{9D34BC0F-B0A2-4C9A-A7CC-6EE4CB425BC4}" destId="{E0482BCD-9B2F-476E-83B0-E4E5CFD07DA9}" srcOrd="1" destOrd="0" presId="urn:microsoft.com/office/officeart/2008/layout/VerticalCurvedList"/>
    <dgm:cxn modelId="{8B7FF16B-6708-4881-AF52-F52F66E8B09E}" type="presParOf" srcId="{9D34BC0F-B0A2-4C9A-A7CC-6EE4CB425BC4}" destId="{5C64EAD8-4DD8-43F2-BEB1-5FF5830A2052}" srcOrd="2" destOrd="0" presId="urn:microsoft.com/office/officeart/2008/layout/VerticalCurvedList"/>
    <dgm:cxn modelId="{1DABBD58-D3DB-42F3-9D7A-265529AB12CD}" type="presParOf" srcId="{9D34BC0F-B0A2-4C9A-A7CC-6EE4CB425BC4}" destId="{E287AAB4-AE11-4364-A5DF-A03A3C2EEF2D}" srcOrd="3" destOrd="0" presId="urn:microsoft.com/office/officeart/2008/layout/VerticalCurvedList"/>
    <dgm:cxn modelId="{6167CF39-523E-46CD-A1BD-CF4AE221BCE4}" type="presParOf" srcId="{3CEC6398-D50F-440C-9548-2BDBE7374CEB}" destId="{2343BDF6-0433-4A7B-85B4-AFDB3D7EEF71}" srcOrd="1" destOrd="0" presId="urn:microsoft.com/office/officeart/2008/layout/VerticalCurvedList"/>
    <dgm:cxn modelId="{CBD7B684-56CF-4141-9437-C9E6E3EB2E58}" type="presParOf" srcId="{3CEC6398-D50F-440C-9548-2BDBE7374CEB}" destId="{C515C962-AD33-4994-93A5-64EF5C4E15EE}" srcOrd="2" destOrd="0" presId="urn:microsoft.com/office/officeart/2008/layout/VerticalCurvedList"/>
    <dgm:cxn modelId="{78ED1A16-07E0-4923-8F34-ED6331EB7E97}" type="presParOf" srcId="{C515C962-AD33-4994-93A5-64EF5C4E15EE}" destId="{86F88BCB-3643-47D4-9432-61228B84B7CD}" srcOrd="0" destOrd="0" presId="urn:microsoft.com/office/officeart/2008/layout/VerticalCurvedList"/>
    <dgm:cxn modelId="{37E1130E-584E-4926-8C93-7A0CDC96C399}" type="presParOf" srcId="{3CEC6398-D50F-440C-9548-2BDBE7374CEB}" destId="{3E3C6695-6E9C-4410-BD7F-ECBD4A94B0C0}" srcOrd="3" destOrd="0" presId="urn:microsoft.com/office/officeart/2008/layout/VerticalCurvedList"/>
    <dgm:cxn modelId="{8691E9A9-98E5-4553-AE0D-7F5923333345}" type="presParOf" srcId="{3CEC6398-D50F-440C-9548-2BDBE7374CEB}" destId="{46CF3F55-E1A2-437E-A494-3341A0B05E07}" srcOrd="4" destOrd="0" presId="urn:microsoft.com/office/officeart/2008/layout/VerticalCurvedList"/>
    <dgm:cxn modelId="{0422F629-3BF6-43A4-96BC-C3378F0C33F3}" type="presParOf" srcId="{46CF3F55-E1A2-437E-A494-3341A0B05E07}" destId="{C48708FD-6D9E-4B23-A67B-46E9A889B319}" srcOrd="0" destOrd="0" presId="urn:microsoft.com/office/officeart/2008/layout/VerticalCurvedList"/>
    <dgm:cxn modelId="{37E0D790-5DCB-4793-8DDA-E8CE695AF1FA}" type="presParOf" srcId="{3CEC6398-D50F-440C-9548-2BDBE7374CEB}" destId="{60E71A67-D17A-4D7D-A4AC-4660CB9942B2}" srcOrd="5" destOrd="0" presId="urn:microsoft.com/office/officeart/2008/layout/VerticalCurvedList"/>
    <dgm:cxn modelId="{64B45483-D705-422F-A0F3-C1753DA45916}" type="presParOf" srcId="{3CEC6398-D50F-440C-9548-2BDBE7374CEB}" destId="{9534D84F-C1F8-4948-A927-5FDED7BB3463}" srcOrd="6" destOrd="0" presId="urn:microsoft.com/office/officeart/2008/layout/VerticalCurvedList"/>
    <dgm:cxn modelId="{F0621B3A-BECC-4D43-90C3-27FF1439879B}" type="presParOf" srcId="{9534D84F-C1F8-4948-A927-5FDED7BB3463}" destId="{BAA18138-2761-4A95-A271-07CE62B0188B}" srcOrd="0" destOrd="0" presId="urn:microsoft.com/office/officeart/2008/layout/VerticalCurvedList"/>
    <dgm:cxn modelId="{10175B65-3445-4DBE-80CC-2A27001E5898}" type="presParOf" srcId="{3CEC6398-D50F-440C-9548-2BDBE7374CEB}" destId="{6A235D4E-39CC-487A-B71B-4C4F65B234C4}" srcOrd="7" destOrd="0" presId="urn:microsoft.com/office/officeart/2008/layout/VerticalCurvedList"/>
    <dgm:cxn modelId="{E2DAFC1E-7137-4387-B7C8-C947CFAA7D41}" type="presParOf" srcId="{3CEC6398-D50F-440C-9548-2BDBE7374CEB}" destId="{963F1A1E-69C5-4100-A3AC-13F606D08808}" srcOrd="8" destOrd="0" presId="urn:microsoft.com/office/officeart/2008/layout/VerticalCurvedList"/>
    <dgm:cxn modelId="{686C0278-F32B-4CFE-A8CD-932CC2D84182}" type="presParOf" srcId="{963F1A1E-69C5-4100-A3AC-13F606D08808}" destId="{345F9212-3A58-4C2E-B27C-8720C6237815}" srcOrd="0" destOrd="0" presId="urn:microsoft.com/office/officeart/2008/layout/VerticalCurvedList"/>
    <dgm:cxn modelId="{DFE00334-7CA9-42E1-951D-6AA385E1E76B}" type="presParOf" srcId="{3CEC6398-D50F-440C-9548-2BDBE7374CEB}" destId="{A9E95C2C-9B54-41C2-8BBC-98B945C94F28}" srcOrd="9" destOrd="0" presId="urn:microsoft.com/office/officeart/2008/layout/VerticalCurvedList"/>
    <dgm:cxn modelId="{8BEC117C-4E31-49DD-9FF9-61C95448FF76}" type="presParOf" srcId="{3CEC6398-D50F-440C-9548-2BDBE7374CEB}" destId="{185E1F1E-2D74-4E62-B568-E47B7848C9E3}" srcOrd="10" destOrd="0" presId="urn:microsoft.com/office/officeart/2008/layout/VerticalCurvedList"/>
    <dgm:cxn modelId="{8B894F74-B25E-483C-9FF6-312C9510B37A}" type="presParOf" srcId="{185E1F1E-2D74-4E62-B568-E47B7848C9E3}" destId="{A0D72BA3-F645-4FFF-93E8-07965472BE41}" srcOrd="0" destOrd="0" presId="urn:microsoft.com/office/officeart/2008/layout/VerticalCurvedList"/>
    <dgm:cxn modelId="{C95AF007-ABD3-4F71-9269-779A0B5BC8C8}" type="presParOf" srcId="{3CEC6398-D50F-440C-9548-2BDBE7374CEB}" destId="{D49AB712-E1F7-4B2B-B3FC-5192DC9ACCF8}" srcOrd="11" destOrd="0" presId="urn:microsoft.com/office/officeart/2008/layout/VerticalCurvedList"/>
    <dgm:cxn modelId="{04676F5B-AF20-482D-8CA6-6191653316A8}" type="presParOf" srcId="{3CEC6398-D50F-440C-9548-2BDBE7374CEB}" destId="{E5C5CE98-7F77-49CB-92FC-B20B2EE0CA44}" srcOrd="12" destOrd="0" presId="urn:microsoft.com/office/officeart/2008/layout/VerticalCurvedList"/>
    <dgm:cxn modelId="{B5434091-A2FD-45A0-8263-0F7FBF00CC6A}" type="presParOf" srcId="{E5C5CE98-7F77-49CB-92FC-B20B2EE0CA44}" destId="{F1467D47-8FE5-4F97-8C7B-A27D5A8F1DC9}" srcOrd="0" destOrd="0" presId="urn:microsoft.com/office/officeart/2008/layout/VerticalCurvedList"/>
    <dgm:cxn modelId="{059E0023-BD62-4B0E-9558-9CFC148D11DE}" type="presParOf" srcId="{3CEC6398-D50F-440C-9548-2BDBE7374CEB}" destId="{184916FE-A608-4130-85AE-0C2F748A23DE}" srcOrd="13" destOrd="0" presId="urn:microsoft.com/office/officeart/2008/layout/VerticalCurvedList"/>
    <dgm:cxn modelId="{29E62216-1804-4552-8A6F-26FA77371FC0}" type="presParOf" srcId="{3CEC6398-D50F-440C-9548-2BDBE7374CEB}" destId="{FBA4F1CE-A55E-4E69-AB33-F3EE172E959A}" srcOrd="14" destOrd="0" presId="urn:microsoft.com/office/officeart/2008/layout/VerticalCurvedList"/>
    <dgm:cxn modelId="{E5315865-95BF-4609-BE11-FEF682C98CF1}" type="presParOf" srcId="{FBA4F1CE-A55E-4E69-AB33-F3EE172E959A}" destId="{EB63F89E-CC9D-40CD-B5D0-2A7671CACD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8BFC40-BFA4-44A5-8489-DCB6C1DB5B55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1" csCatId="accent3"/>
      <dgm:spPr/>
      <dgm:t>
        <a:bodyPr/>
        <a:lstStyle/>
        <a:p>
          <a:endParaRPr lang="pl-PL"/>
        </a:p>
      </dgm:t>
    </dgm:pt>
    <dgm:pt modelId="{2750F114-3204-4E16-AE94-C34325D78C97}">
      <dgm:prSet/>
      <dgm:spPr/>
      <dgm:t>
        <a:bodyPr/>
        <a:lstStyle/>
        <a:p>
          <a:pPr rtl="0"/>
          <a:r>
            <a:rPr lang="pl-PL" dirty="0" smtClean="0"/>
            <a:t>9) Multi-Net Infrastruktura Sp. z o.o.</a:t>
          </a:r>
          <a:endParaRPr lang="pl-PL" dirty="0"/>
        </a:p>
      </dgm:t>
    </dgm:pt>
    <dgm:pt modelId="{4EA8B48E-172F-4301-AE77-6FD4FFC5FED8}" type="parTrans" cxnId="{7680FE5B-675F-4127-B09E-7E9D6DE46345}">
      <dgm:prSet/>
      <dgm:spPr/>
      <dgm:t>
        <a:bodyPr/>
        <a:lstStyle/>
        <a:p>
          <a:endParaRPr lang="pl-PL"/>
        </a:p>
      </dgm:t>
    </dgm:pt>
    <dgm:pt modelId="{AC00B442-9D77-449F-B658-EADE389DDC16}" type="sibTrans" cxnId="{7680FE5B-675F-4127-B09E-7E9D6DE46345}">
      <dgm:prSet/>
      <dgm:spPr/>
      <dgm:t>
        <a:bodyPr/>
        <a:lstStyle/>
        <a:p>
          <a:endParaRPr lang="pl-PL"/>
        </a:p>
      </dgm:t>
    </dgm:pt>
    <dgm:pt modelId="{BDDCF23B-EA25-42B5-A8CC-F892A939AC94}">
      <dgm:prSet/>
      <dgm:spPr/>
      <dgm:t>
        <a:bodyPr/>
        <a:lstStyle/>
        <a:p>
          <a:pPr rtl="0"/>
          <a:r>
            <a:rPr lang="pl-PL" smtClean="0"/>
            <a:t>10) Controlla Sp. z o.o.</a:t>
          </a:r>
          <a:endParaRPr lang="pl-PL"/>
        </a:p>
      </dgm:t>
    </dgm:pt>
    <dgm:pt modelId="{33C6E18E-269C-48D0-B899-A23CD4AAAC88}" type="parTrans" cxnId="{F631B6EE-7C17-4CD0-AE08-ED0703BC4ED4}">
      <dgm:prSet/>
      <dgm:spPr/>
      <dgm:t>
        <a:bodyPr/>
        <a:lstStyle/>
        <a:p>
          <a:endParaRPr lang="pl-PL"/>
        </a:p>
      </dgm:t>
    </dgm:pt>
    <dgm:pt modelId="{EBF3A617-F8B4-4167-B2FD-5E873B4191BA}" type="sibTrans" cxnId="{F631B6EE-7C17-4CD0-AE08-ED0703BC4ED4}">
      <dgm:prSet/>
      <dgm:spPr/>
      <dgm:t>
        <a:bodyPr/>
        <a:lstStyle/>
        <a:p>
          <a:endParaRPr lang="pl-PL"/>
        </a:p>
      </dgm:t>
    </dgm:pt>
    <dgm:pt modelId="{017BF4CD-D185-424D-AA3E-9EC3FFDC3462}">
      <dgm:prSet/>
      <dgm:spPr/>
      <dgm:t>
        <a:bodyPr/>
        <a:lstStyle/>
        <a:p>
          <a:pPr rtl="0"/>
          <a:r>
            <a:rPr lang="pl-PL" smtClean="0"/>
            <a:t>11) CellMedica Sp. z o.o.</a:t>
          </a:r>
          <a:endParaRPr lang="pl-PL"/>
        </a:p>
      </dgm:t>
    </dgm:pt>
    <dgm:pt modelId="{F5E6AA62-C980-4CD9-A1E3-4A7385BE959B}" type="parTrans" cxnId="{2E537ED5-39E9-4513-9FB3-B526D739B018}">
      <dgm:prSet/>
      <dgm:spPr/>
      <dgm:t>
        <a:bodyPr/>
        <a:lstStyle/>
        <a:p>
          <a:endParaRPr lang="pl-PL"/>
        </a:p>
      </dgm:t>
    </dgm:pt>
    <dgm:pt modelId="{DC7B435B-FBED-4DF9-BBC7-B38FDCE1A305}" type="sibTrans" cxnId="{2E537ED5-39E9-4513-9FB3-B526D739B018}">
      <dgm:prSet/>
      <dgm:spPr/>
      <dgm:t>
        <a:bodyPr/>
        <a:lstStyle/>
        <a:p>
          <a:endParaRPr lang="pl-PL"/>
        </a:p>
      </dgm:t>
    </dgm:pt>
    <dgm:pt modelId="{43B7020E-47A7-45A7-891D-4710F94E09E7}">
      <dgm:prSet/>
      <dgm:spPr/>
      <dgm:t>
        <a:bodyPr/>
        <a:lstStyle/>
        <a:p>
          <a:pPr rtl="0"/>
          <a:r>
            <a:rPr lang="pl-PL" smtClean="0"/>
            <a:t>12) Recycling System Sp. z o.o.</a:t>
          </a:r>
          <a:endParaRPr lang="pl-PL"/>
        </a:p>
      </dgm:t>
    </dgm:pt>
    <dgm:pt modelId="{D3FD3CA1-3045-4CA2-B460-32A3F37A0D86}" type="parTrans" cxnId="{89AC0FB4-3D2F-4C8B-963B-87349C40FB1E}">
      <dgm:prSet/>
      <dgm:spPr/>
      <dgm:t>
        <a:bodyPr/>
        <a:lstStyle/>
        <a:p>
          <a:endParaRPr lang="pl-PL"/>
        </a:p>
      </dgm:t>
    </dgm:pt>
    <dgm:pt modelId="{0CC98682-75BF-4F21-B98F-41F9E289D093}" type="sibTrans" cxnId="{89AC0FB4-3D2F-4C8B-963B-87349C40FB1E}">
      <dgm:prSet/>
      <dgm:spPr/>
      <dgm:t>
        <a:bodyPr/>
        <a:lstStyle/>
        <a:p>
          <a:endParaRPr lang="pl-PL"/>
        </a:p>
      </dgm:t>
    </dgm:pt>
    <dgm:pt modelId="{2574A256-2D7D-46C4-AFB4-265274B23751}">
      <dgm:prSet/>
      <dgm:spPr/>
      <dgm:t>
        <a:bodyPr/>
        <a:lstStyle/>
        <a:p>
          <a:pPr rtl="0"/>
          <a:r>
            <a:rPr lang="pl-PL" smtClean="0"/>
            <a:t>13) Bielska Fabryka Dźwigów BEFARD Sp. z o.o</a:t>
          </a:r>
          <a:endParaRPr lang="pl-PL"/>
        </a:p>
      </dgm:t>
    </dgm:pt>
    <dgm:pt modelId="{0901AD67-0155-4907-9D8B-D3488C8F9508}" type="parTrans" cxnId="{150056D7-7271-4DEC-8E76-25BC2D0604C9}">
      <dgm:prSet/>
      <dgm:spPr/>
      <dgm:t>
        <a:bodyPr/>
        <a:lstStyle/>
        <a:p>
          <a:endParaRPr lang="pl-PL"/>
        </a:p>
      </dgm:t>
    </dgm:pt>
    <dgm:pt modelId="{5D81DE41-0B1B-47BB-A81F-8A5247B5C843}" type="sibTrans" cxnId="{150056D7-7271-4DEC-8E76-25BC2D0604C9}">
      <dgm:prSet/>
      <dgm:spPr/>
      <dgm:t>
        <a:bodyPr/>
        <a:lstStyle/>
        <a:p>
          <a:endParaRPr lang="pl-PL"/>
        </a:p>
      </dgm:t>
    </dgm:pt>
    <dgm:pt modelId="{C2E25202-21D6-482C-8AD9-4CA5604831E0}">
      <dgm:prSet/>
      <dgm:spPr/>
      <dgm:t>
        <a:bodyPr/>
        <a:lstStyle/>
        <a:p>
          <a:pPr rtl="0"/>
          <a:r>
            <a:rPr lang="pl-PL" smtClean="0"/>
            <a:t>14) 3DrukBIT Sp. z o.o. </a:t>
          </a:r>
          <a:endParaRPr lang="pl-PL"/>
        </a:p>
      </dgm:t>
    </dgm:pt>
    <dgm:pt modelId="{1F002473-B3E6-4860-AB93-90DD2D9D12E9}" type="parTrans" cxnId="{8DE52F38-9F04-4DE1-8D1E-F6BD13A7FB8D}">
      <dgm:prSet/>
      <dgm:spPr/>
      <dgm:t>
        <a:bodyPr/>
        <a:lstStyle/>
        <a:p>
          <a:endParaRPr lang="pl-PL"/>
        </a:p>
      </dgm:t>
    </dgm:pt>
    <dgm:pt modelId="{0883EEBA-0569-4243-9D8C-FAFD16B10059}" type="sibTrans" cxnId="{8DE52F38-9F04-4DE1-8D1E-F6BD13A7FB8D}">
      <dgm:prSet/>
      <dgm:spPr/>
      <dgm:t>
        <a:bodyPr/>
        <a:lstStyle/>
        <a:p>
          <a:endParaRPr lang="pl-PL"/>
        </a:p>
      </dgm:t>
    </dgm:pt>
    <dgm:pt modelId="{D22722A3-629E-4E46-B9E8-7138FDFD42AC}">
      <dgm:prSet/>
      <dgm:spPr/>
      <dgm:t>
        <a:bodyPr/>
        <a:lstStyle/>
        <a:p>
          <a:pPr rtl="0"/>
          <a:r>
            <a:rPr lang="pl-PL" smtClean="0"/>
            <a:t>15) Seven Sp. z o.o.</a:t>
          </a:r>
          <a:endParaRPr lang="pl-PL"/>
        </a:p>
      </dgm:t>
    </dgm:pt>
    <dgm:pt modelId="{7CA6BE46-5339-43D2-A1D6-CDC308FD66E3}" type="parTrans" cxnId="{7BE3DF2A-5B26-4B58-BF20-5AC981FD6892}">
      <dgm:prSet/>
      <dgm:spPr/>
      <dgm:t>
        <a:bodyPr/>
        <a:lstStyle/>
        <a:p>
          <a:endParaRPr lang="pl-PL"/>
        </a:p>
      </dgm:t>
    </dgm:pt>
    <dgm:pt modelId="{8941C106-6BAC-496B-8DD4-62225206458F}" type="sibTrans" cxnId="{7BE3DF2A-5B26-4B58-BF20-5AC981FD6892}">
      <dgm:prSet/>
      <dgm:spPr/>
      <dgm:t>
        <a:bodyPr/>
        <a:lstStyle/>
        <a:p>
          <a:endParaRPr lang="pl-PL"/>
        </a:p>
      </dgm:t>
    </dgm:pt>
    <dgm:pt modelId="{AF519A09-BF1A-484B-9832-F035D00674A8}" type="pres">
      <dgm:prSet presAssocID="{B88BFC40-BFA4-44A5-8489-DCB6C1DB5B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03A2E35B-CEC2-4A63-A2E6-62B7F5A90080}" type="pres">
      <dgm:prSet presAssocID="{B88BFC40-BFA4-44A5-8489-DCB6C1DB5B55}" presName="Name1" presStyleCnt="0"/>
      <dgm:spPr/>
    </dgm:pt>
    <dgm:pt modelId="{0489289B-A69F-4F6D-A348-CFE73964A1E0}" type="pres">
      <dgm:prSet presAssocID="{B88BFC40-BFA4-44A5-8489-DCB6C1DB5B55}" presName="cycle" presStyleCnt="0"/>
      <dgm:spPr/>
    </dgm:pt>
    <dgm:pt modelId="{253038AC-32A7-4ACD-88FB-3025580B3F08}" type="pres">
      <dgm:prSet presAssocID="{B88BFC40-BFA4-44A5-8489-DCB6C1DB5B55}" presName="srcNode" presStyleLbl="node1" presStyleIdx="0" presStyleCnt="7"/>
      <dgm:spPr/>
    </dgm:pt>
    <dgm:pt modelId="{96A1D3E6-1286-4B2F-BD76-9A28D22AD771}" type="pres">
      <dgm:prSet presAssocID="{B88BFC40-BFA4-44A5-8489-DCB6C1DB5B55}" presName="conn" presStyleLbl="parChTrans1D2" presStyleIdx="0" presStyleCnt="1"/>
      <dgm:spPr/>
      <dgm:t>
        <a:bodyPr/>
        <a:lstStyle/>
        <a:p>
          <a:endParaRPr lang="pl-PL"/>
        </a:p>
      </dgm:t>
    </dgm:pt>
    <dgm:pt modelId="{4F7AA5F9-0141-4F7B-AFC0-5D939435438D}" type="pres">
      <dgm:prSet presAssocID="{B88BFC40-BFA4-44A5-8489-DCB6C1DB5B55}" presName="extraNode" presStyleLbl="node1" presStyleIdx="0" presStyleCnt="7"/>
      <dgm:spPr/>
    </dgm:pt>
    <dgm:pt modelId="{3D610A00-406C-47E7-9B15-C905809F8D3A}" type="pres">
      <dgm:prSet presAssocID="{B88BFC40-BFA4-44A5-8489-DCB6C1DB5B55}" presName="dstNode" presStyleLbl="node1" presStyleIdx="0" presStyleCnt="7"/>
      <dgm:spPr/>
    </dgm:pt>
    <dgm:pt modelId="{473BD76C-AD41-4995-8D51-D89413BE5278}" type="pres">
      <dgm:prSet presAssocID="{2750F114-3204-4E16-AE94-C34325D78C9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AEC168-C195-4E1F-89A1-D8CCB78E6880}" type="pres">
      <dgm:prSet presAssocID="{2750F114-3204-4E16-AE94-C34325D78C97}" presName="accent_1" presStyleCnt="0"/>
      <dgm:spPr/>
    </dgm:pt>
    <dgm:pt modelId="{13CD1563-5A12-4C71-AB89-8352E024EAD9}" type="pres">
      <dgm:prSet presAssocID="{2750F114-3204-4E16-AE94-C34325D78C97}" presName="accentRepeatNode" presStyleLbl="solidFgAcc1" presStyleIdx="0" presStyleCnt="7"/>
      <dgm:spPr/>
    </dgm:pt>
    <dgm:pt modelId="{40D2E94D-DBA6-4949-92ED-4E8857C4DC5E}" type="pres">
      <dgm:prSet presAssocID="{BDDCF23B-EA25-42B5-A8CC-F892A939AC9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7F3B95-D19B-497C-BB09-224AD3F9F9E2}" type="pres">
      <dgm:prSet presAssocID="{BDDCF23B-EA25-42B5-A8CC-F892A939AC94}" presName="accent_2" presStyleCnt="0"/>
      <dgm:spPr/>
    </dgm:pt>
    <dgm:pt modelId="{469D3D79-3E40-4DF6-83C3-283D0FFD9799}" type="pres">
      <dgm:prSet presAssocID="{BDDCF23B-EA25-42B5-A8CC-F892A939AC94}" presName="accentRepeatNode" presStyleLbl="solidFgAcc1" presStyleIdx="1" presStyleCnt="7"/>
      <dgm:spPr/>
    </dgm:pt>
    <dgm:pt modelId="{D266CE8E-95F8-439A-8719-0DD4AB6092F5}" type="pres">
      <dgm:prSet presAssocID="{017BF4CD-D185-424D-AA3E-9EC3FFDC346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203704-7F4F-4BFC-8B10-5B8ED76A8D3B}" type="pres">
      <dgm:prSet presAssocID="{017BF4CD-D185-424D-AA3E-9EC3FFDC3462}" presName="accent_3" presStyleCnt="0"/>
      <dgm:spPr/>
    </dgm:pt>
    <dgm:pt modelId="{7B8492A8-B38A-40E5-AE61-6E3AECBC7FB1}" type="pres">
      <dgm:prSet presAssocID="{017BF4CD-D185-424D-AA3E-9EC3FFDC3462}" presName="accentRepeatNode" presStyleLbl="solidFgAcc1" presStyleIdx="2" presStyleCnt="7"/>
      <dgm:spPr/>
    </dgm:pt>
    <dgm:pt modelId="{4626D8A9-BCE2-433D-9EE1-77BCD1E525F0}" type="pres">
      <dgm:prSet presAssocID="{43B7020E-47A7-45A7-891D-4710F94E09E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346D7C-51DB-4A80-8631-D4426E9D0651}" type="pres">
      <dgm:prSet presAssocID="{43B7020E-47A7-45A7-891D-4710F94E09E7}" presName="accent_4" presStyleCnt="0"/>
      <dgm:spPr/>
    </dgm:pt>
    <dgm:pt modelId="{714403E6-4F5D-4756-B725-AE2DD8BBB21A}" type="pres">
      <dgm:prSet presAssocID="{43B7020E-47A7-45A7-891D-4710F94E09E7}" presName="accentRepeatNode" presStyleLbl="solidFgAcc1" presStyleIdx="3" presStyleCnt="7"/>
      <dgm:spPr/>
    </dgm:pt>
    <dgm:pt modelId="{65557E78-4175-4BCB-BEEC-D81770A2505E}" type="pres">
      <dgm:prSet presAssocID="{2574A256-2D7D-46C4-AFB4-265274B23751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BC9F4D-A725-47C6-8888-3F83994E51CE}" type="pres">
      <dgm:prSet presAssocID="{2574A256-2D7D-46C4-AFB4-265274B23751}" presName="accent_5" presStyleCnt="0"/>
      <dgm:spPr/>
    </dgm:pt>
    <dgm:pt modelId="{F181AACF-AA06-4427-A335-626A40E50E73}" type="pres">
      <dgm:prSet presAssocID="{2574A256-2D7D-46C4-AFB4-265274B23751}" presName="accentRepeatNode" presStyleLbl="solidFgAcc1" presStyleIdx="4" presStyleCnt="7"/>
      <dgm:spPr/>
    </dgm:pt>
    <dgm:pt modelId="{1803F878-F1F0-478D-9882-D0F75C6E0C93}" type="pres">
      <dgm:prSet presAssocID="{C2E25202-21D6-482C-8AD9-4CA5604831E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BDC701-5F7E-4CB3-95CC-8B2C93977A94}" type="pres">
      <dgm:prSet presAssocID="{C2E25202-21D6-482C-8AD9-4CA5604831E0}" presName="accent_6" presStyleCnt="0"/>
      <dgm:spPr/>
    </dgm:pt>
    <dgm:pt modelId="{F49148E4-6AB3-474C-A403-03EA2E4C1967}" type="pres">
      <dgm:prSet presAssocID="{C2E25202-21D6-482C-8AD9-4CA5604831E0}" presName="accentRepeatNode" presStyleLbl="solidFgAcc1" presStyleIdx="5" presStyleCnt="7"/>
      <dgm:spPr/>
    </dgm:pt>
    <dgm:pt modelId="{9349607F-F45D-4589-9467-74BE5DADE67D}" type="pres">
      <dgm:prSet presAssocID="{D22722A3-629E-4E46-B9E8-7138FDFD42A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13F782-8E9B-45E9-B948-A8BA4C8274E8}" type="pres">
      <dgm:prSet presAssocID="{D22722A3-629E-4E46-B9E8-7138FDFD42AC}" presName="accent_7" presStyleCnt="0"/>
      <dgm:spPr/>
    </dgm:pt>
    <dgm:pt modelId="{6ECCB1C6-9F2F-462C-AA16-ED4B81EFD2AC}" type="pres">
      <dgm:prSet presAssocID="{D22722A3-629E-4E46-B9E8-7138FDFD42AC}" presName="accentRepeatNode" presStyleLbl="solidFgAcc1" presStyleIdx="6" presStyleCnt="7"/>
      <dgm:spPr/>
    </dgm:pt>
  </dgm:ptLst>
  <dgm:cxnLst>
    <dgm:cxn modelId="{FBE81685-746B-436B-95D0-B6565219AA43}" type="presOf" srcId="{AC00B442-9D77-449F-B658-EADE389DDC16}" destId="{96A1D3E6-1286-4B2F-BD76-9A28D22AD771}" srcOrd="0" destOrd="0" presId="urn:microsoft.com/office/officeart/2008/layout/VerticalCurvedList"/>
    <dgm:cxn modelId="{8DE52F38-9F04-4DE1-8D1E-F6BD13A7FB8D}" srcId="{B88BFC40-BFA4-44A5-8489-DCB6C1DB5B55}" destId="{C2E25202-21D6-482C-8AD9-4CA5604831E0}" srcOrd="5" destOrd="0" parTransId="{1F002473-B3E6-4860-AB93-90DD2D9D12E9}" sibTransId="{0883EEBA-0569-4243-9D8C-FAFD16B10059}"/>
    <dgm:cxn modelId="{150056D7-7271-4DEC-8E76-25BC2D0604C9}" srcId="{B88BFC40-BFA4-44A5-8489-DCB6C1DB5B55}" destId="{2574A256-2D7D-46C4-AFB4-265274B23751}" srcOrd="4" destOrd="0" parTransId="{0901AD67-0155-4907-9D8B-D3488C8F9508}" sibTransId="{5D81DE41-0B1B-47BB-A81F-8A5247B5C843}"/>
    <dgm:cxn modelId="{2E537ED5-39E9-4513-9FB3-B526D739B018}" srcId="{B88BFC40-BFA4-44A5-8489-DCB6C1DB5B55}" destId="{017BF4CD-D185-424D-AA3E-9EC3FFDC3462}" srcOrd="2" destOrd="0" parTransId="{F5E6AA62-C980-4CD9-A1E3-4A7385BE959B}" sibTransId="{DC7B435B-FBED-4DF9-BBC7-B38FDCE1A305}"/>
    <dgm:cxn modelId="{F18EC321-4C2D-463A-9C9A-2918ABE73A85}" type="presOf" srcId="{C2E25202-21D6-482C-8AD9-4CA5604831E0}" destId="{1803F878-F1F0-478D-9882-D0F75C6E0C93}" srcOrd="0" destOrd="0" presId="urn:microsoft.com/office/officeart/2008/layout/VerticalCurvedList"/>
    <dgm:cxn modelId="{CF18B275-1ABE-4218-ADFC-0A8A08C78E20}" type="presOf" srcId="{B88BFC40-BFA4-44A5-8489-DCB6C1DB5B55}" destId="{AF519A09-BF1A-484B-9832-F035D00674A8}" srcOrd="0" destOrd="0" presId="urn:microsoft.com/office/officeart/2008/layout/VerticalCurvedList"/>
    <dgm:cxn modelId="{F631B6EE-7C17-4CD0-AE08-ED0703BC4ED4}" srcId="{B88BFC40-BFA4-44A5-8489-DCB6C1DB5B55}" destId="{BDDCF23B-EA25-42B5-A8CC-F892A939AC94}" srcOrd="1" destOrd="0" parTransId="{33C6E18E-269C-48D0-B899-A23CD4AAAC88}" sibTransId="{EBF3A617-F8B4-4167-B2FD-5E873B4191BA}"/>
    <dgm:cxn modelId="{54F5DDC8-7D21-4615-BEF7-0A6FD50A5E20}" type="presOf" srcId="{2750F114-3204-4E16-AE94-C34325D78C97}" destId="{473BD76C-AD41-4995-8D51-D89413BE5278}" srcOrd="0" destOrd="0" presId="urn:microsoft.com/office/officeart/2008/layout/VerticalCurvedList"/>
    <dgm:cxn modelId="{7BE3DF2A-5B26-4B58-BF20-5AC981FD6892}" srcId="{B88BFC40-BFA4-44A5-8489-DCB6C1DB5B55}" destId="{D22722A3-629E-4E46-B9E8-7138FDFD42AC}" srcOrd="6" destOrd="0" parTransId="{7CA6BE46-5339-43D2-A1D6-CDC308FD66E3}" sibTransId="{8941C106-6BAC-496B-8DD4-62225206458F}"/>
    <dgm:cxn modelId="{C4C12EBD-A655-421E-818D-F053BDC67B7F}" type="presOf" srcId="{017BF4CD-D185-424D-AA3E-9EC3FFDC3462}" destId="{D266CE8E-95F8-439A-8719-0DD4AB6092F5}" srcOrd="0" destOrd="0" presId="urn:microsoft.com/office/officeart/2008/layout/VerticalCurvedList"/>
    <dgm:cxn modelId="{89AC0FB4-3D2F-4C8B-963B-87349C40FB1E}" srcId="{B88BFC40-BFA4-44A5-8489-DCB6C1DB5B55}" destId="{43B7020E-47A7-45A7-891D-4710F94E09E7}" srcOrd="3" destOrd="0" parTransId="{D3FD3CA1-3045-4CA2-B460-32A3F37A0D86}" sibTransId="{0CC98682-75BF-4F21-B98F-41F9E289D093}"/>
    <dgm:cxn modelId="{B6E86A56-9FFB-4E84-8D98-3D02BF29F3E9}" type="presOf" srcId="{2574A256-2D7D-46C4-AFB4-265274B23751}" destId="{65557E78-4175-4BCB-BEEC-D81770A2505E}" srcOrd="0" destOrd="0" presId="urn:microsoft.com/office/officeart/2008/layout/VerticalCurvedList"/>
    <dgm:cxn modelId="{271946B9-861B-4B0F-A3E6-AA2214D11326}" type="presOf" srcId="{BDDCF23B-EA25-42B5-A8CC-F892A939AC94}" destId="{40D2E94D-DBA6-4949-92ED-4E8857C4DC5E}" srcOrd="0" destOrd="0" presId="urn:microsoft.com/office/officeart/2008/layout/VerticalCurvedList"/>
    <dgm:cxn modelId="{7680FE5B-675F-4127-B09E-7E9D6DE46345}" srcId="{B88BFC40-BFA4-44A5-8489-DCB6C1DB5B55}" destId="{2750F114-3204-4E16-AE94-C34325D78C97}" srcOrd="0" destOrd="0" parTransId="{4EA8B48E-172F-4301-AE77-6FD4FFC5FED8}" sibTransId="{AC00B442-9D77-449F-B658-EADE389DDC16}"/>
    <dgm:cxn modelId="{616DB716-79EB-42A9-BDCB-9A2710DB4A2D}" type="presOf" srcId="{43B7020E-47A7-45A7-891D-4710F94E09E7}" destId="{4626D8A9-BCE2-433D-9EE1-77BCD1E525F0}" srcOrd="0" destOrd="0" presId="urn:microsoft.com/office/officeart/2008/layout/VerticalCurvedList"/>
    <dgm:cxn modelId="{0AFCC230-3B44-41E8-9B40-D666BC7DBCB5}" type="presOf" srcId="{D22722A3-629E-4E46-B9E8-7138FDFD42AC}" destId="{9349607F-F45D-4589-9467-74BE5DADE67D}" srcOrd="0" destOrd="0" presId="urn:microsoft.com/office/officeart/2008/layout/VerticalCurvedList"/>
    <dgm:cxn modelId="{39E9924F-082A-4B0D-B7C3-71813830A3B1}" type="presParOf" srcId="{AF519A09-BF1A-484B-9832-F035D00674A8}" destId="{03A2E35B-CEC2-4A63-A2E6-62B7F5A90080}" srcOrd="0" destOrd="0" presId="urn:microsoft.com/office/officeart/2008/layout/VerticalCurvedList"/>
    <dgm:cxn modelId="{000E88F2-5C02-4762-9D6F-32B8C9DFCF25}" type="presParOf" srcId="{03A2E35B-CEC2-4A63-A2E6-62B7F5A90080}" destId="{0489289B-A69F-4F6D-A348-CFE73964A1E0}" srcOrd="0" destOrd="0" presId="urn:microsoft.com/office/officeart/2008/layout/VerticalCurvedList"/>
    <dgm:cxn modelId="{7D26176B-507D-4A46-BA29-4EDD42DF8C70}" type="presParOf" srcId="{0489289B-A69F-4F6D-A348-CFE73964A1E0}" destId="{253038AC-32A7-4ACD-88FB-3025580B3F08}" srcOrd="0" destOrd="0" presId="urn:microsoft.com/office/officeart/2008/layout/VerticalCurvedList"/>
    <dgm:cxn modelId="{39E9381B-3A42-4212-B71D-88F1B9146E18}" type="presParOf" srcId="{0489289B-A69F-4F6D-A348-CFE73964A1E0}" destId="{96A1D3E6-1286-4B2F-BD76-9A28D22AD771}" srcOrd="1" destOrd="0" presId="urn:microsoft.com/office/officeart/2008/layout/VerticalCurvedList"/>
    <dgm:cxn modelId="{44C7AFDA-44DC-4FC4-8167-FD7417423D21}" type="presParOf" srcId="{0489289B-A69F-4F6D-A348-CFE73964A1E0}" destId="{4F7AA5F9-0141-4F7B-AFC0-5D939435438D}" srcOrd="2" destOrd="0" presId="urn:microsoft.com/office/officeart/2008/layout/VerticalCurvedList"/>
    <dgm:cxn modelId="{02E58D13-E792-43B5-92C3-B8C67D417531}" type="presParOf" srcId="{0489289B-A69F-4F6D-A348-CFE73964A1E0}" destId="{3D610A00-406C-47E7-9B15-C905809F8D3A}" srcOrd="3" destOrd="0" presId="urn:microsoft.com/office/officeart/2008/layout/VerticalCurvedList"/>
    <dgm:cxn modelId="{D6072CBE-54C8-403B-9CE9-EE826FE39274}" type="presParOf" srcId="{03A2E35B-CEC2-4A63-A2E6-62B7F5A90080}" destId="{473BD76C-AD41-4995-8D51-D89413BE5278}" srcOrd="1" destOrd="0" presId="urn:microsoft.com/office/officeart/2008/layout/VerticalCurvedList"/>
    <dgm:cxn modelId="{CBD8618F-D0AB-4FE7-9932-0A96F40F01C5}" type="presParOf" srcId="{03A2E35B-CEC2-4A63-A2E6-62B7F5A90080}" destId="{6EAEC168-C195-4E1F-89A1-D8CCB78E6880}" srcOrd="2" destOrd="0" presId="urn:microsoft.com/office/officeart/2008/layout/VerticalCurvedList"/>
    <dgm:cxn modelId="{C7FF4A42-AB77-459B-815A-7CA42CA84899}" type="presParOf" srcId="{6EAEC168-C195-4E1F-89A1-D8CCB78E6880}" destId="{13CD1563-5A12-4C71-AB89-8352E024EAD9}" srcOrd="0" destOrd="0" presId="urn:microsoft.com/office/officeart/2008/layout/VerticalCurvedList"/>
    <dgm:cxn modelId="{CEA56637-CF0B-48B1-B059-7848209200F4}" type="presParOf" srcId="{03A2E35B-CEC2-4A63-A2E6-62B7F5A90080}" destId="{40D2E94D-DBA6-4949-92ED-4E8857C4DC5E}" srcOrd="3" destOrd="0" presId="urn:microsoft.com/office/officeart/2008/layout/VerticalCurvedList"/>
    <dgm:cxn modelId="{DB8166E6-E3A5-48FA-B69B-0DF1FDB637CB}" type="presParOf" srcId="{03A2E35B-CEC2-4A63-A2E6-62B7F5A90080}" destId="{E07F3B95-D19B-497C-BB09-224AD3F9F9E2}" srcOrd="4" destOrd="0" presId="urn:microsoft.com/office/officeart/2008/layout/VerticalCurvedList"/>
    <dgm:cxn modelId="{2EA9310D-AC91-4EF5-B83D-5B7E9F0AECB5}" type="presParOf" srcId="{E07F3B95-D19B-497C-BB09-224AD3F9F9E2}" destId="{469D3D79-3E40-4DF6-83C3-283D0FFD9799}" srcOrd="0" destOrd="0" presId="urn:microsoft.com/office/officeart/2008/layout/VerticalCurvedList"/>
    <dgm:cxn modelId="{52BE007C-0444-4C96-B72C-BD3C2EB65D8B}" type="presParOf" srcId="{03A2E35B-CEC2-4A63-A2E6-62B7F5A90080}" destId="{D266CE8E-95F8-439A-8719-0DD4AB6092F5}" srcOrd="5" destOrd="0" presId="urn:microsoft.com/office/officeart/2008/layout/VerticalCurvedList"/>
    <dgm:cxn modelId="{C6FF3835-EF5D-41B5-95B2-43FEF5961B89}" type="presParOf" srcId="{03A2E35B-CEC2-4A63-A2E6-62B7F5A90080}" destId="{F1203704-7F4F-4BFC-8B10-5B8ED76A8D3B}" srcOrd="6" destOrd="0" presId="urn:microsoft.com/office/officeart/2008/layout/VerticalCurvedList"/>
    <dgm:cxn modelId="{85258A39-F6CB-473E-91B6-01DECB8F4764}" type="presParOf" srcId="{F1203704-7F4F-4BFC-8B10-5B8ED76A8D3B}" destId="{7B8492A8-B38A-40E5-AE61-6E3AECBC7FB1}" srcOrd="0" destOrd="0" presId="urn:microsoft.com/office/officeart/2008/layout/VerticalCurvedList"/>
    <dgm:cxn modelId="{E50C3197-4E77-4943-A8D4-0304BAA63B0C}" type="presParOf" srcId="{03A2E35B-CEC2-4A63-A2E6-62B7F5A90080}" destId="{4626D8A9-BCE2-433D-9EE1-77BCD1E525F0}" srcOrd="7" destOrd="0" presId="urn:microsoft.com/office/officeart/2008/layout/VerticalCurvedList"/>
    <dgm:cxn modelId="{CB8D314B-3BF7-4D6D-B340-F4D1B9169EBE}" type="presParOf" srcId="{03A2E35B-CEC2-4A63-A2E6-62B7F5A90080}" destId="{EA346D7C-51DB-4A80-8631-D4426E9D0651}" srcOrd="8" destOrd="0" presId="urn:microsoft.com/office/officeart/2008/layout/VerticalCurvedList"/>
    <dgm:cxn modelId="{E0605451-8E1D-43B1-B36A-74F308AD5764}" type="presParOf" srcId="{EA346D7C-51DB-4A80-8631-D4426E9D0651}" destId="{714403E6-4F5D-4756-B725-AE2DD8BBB21A}" srcOrd="0" destOrd="0" presId="urn:microsoft.com/office/officeart/2008/layout/VerticalCurvedList"/>
    <dgm:cxn modelId="{70C7A475-4B64-4434-B509-A6BC9FCBEE3C}" type="presParOf" srcId="{03A2E35B-CEC2-4A63-A2E6-62B7F5A90080}" destId="{65557E78-4175-4BCB-BEEC-D81770A2505E}" srcOrd="9" destOrd="0" presId="urn:microsoft.com/office/officeart/2008/layout/VerticalCurvedList"/>
    <dgm:cxn modelId="{82BBAEB5-DF30-4C75-8FA1-30D16E95FAF8}" type="presParOf" srcId="{03A2E35B-CEC2-4A63-A2E6-62B7F5A90080}" destId="{E2BC9F4D-A725-47C6-8888-3F83994E51CE}" srcOrd="10" destOrd="0" presId="urn:microsoft.com/office/officeart/2008/layout/VerticalCurvedList"/>
    <dgm:cxn modelId="{7BDEA5CD-A151-4EFC-B983-B1377BA17656}" type="presParOf" srcId="{E2BC9F4D-A725-47C6-8888-3F83994E51CE}" destId="{F181AACF-AA06-4427-A335-626A40E50E73}" srcOrd="0" destOrd="0" presId="urn:microsoft.com/office/officeart/2008/layout/VerticalCurvedList"/>
    <dgm:cxn modelId="{8DE8283D-AAE8-48BA-BD96-4DDEA4A0C59E}" type="presParOf" srcId="{03A2E35B-CEC2-4A63-A2E6-62B7F5A90080}" destId="{1803F878-F1F0-478D-9882-D0F75C6E0C93}" srcOrd="11" destOrd="0" presId="urn:microsoft.com/office/officeart/2008/layout/VerticalCurvedList"/>
    <dgm:cxn modelId="{DD1333F0-0FFE-4636-88FE-3144E171BA0D}" type="presParOf" srcId="{03A2E35B-CEC2-4A63-A2E6-62B7F5A90080}" destId="{ABBDC701-5F7E-4CB3-95CC-8B2C93977A94}" srcOrd="12" destOrd="0" presId="urn:microsoft.com/office/officeart/2008/layout/VerticalCurvedList"/>
    <dgm:cxn modelId="{09295C5B-A3FD-4CFB-9F86-B8C8E319036F}" type="presParOf" srcId="{ABBDC701-5F7E-4CB3-95CC-8B2C93977A94}" destId="{F49148E4-6AB3-474C-A403-03EA2E4C1967}" srcOrd="0" destOrd="0" presId="urn:microsoft.com/office/officeart/2008/layout/VerticalCurvedList"/>
    <dgm:cxn modelId="{B342B5CF-E02B-4A01-B890-DEED5EE91DB5}" type="presParOf" srcId="{03A2E35B-CEC2-4A63-A2E6-62B7F5A90080}" destId="{9349607F-F45D-4589-9467-74BE5DADE67D}" srcOrd="13" destOrd="0" presId="urn:microsoft.com/office/officeart/2008/layout/VerticalCurvedList"/>
    <dgm:cxn modelId="{6D6DD77E-7FC7-4A77-B417-9E82965231C6}" type="presParOf" srcId="{03A2E35B-CEC2-4A63-A2E6-62B7F5A90080}" destId="{6013F782-8E9B-45E9-B948-A8BA4C8274E8}" srcOrd="14" destOrd="0" presId="urn:microsoft.com/office/officeart/2008/layout/VerticalCurvedList"/>
    <dgm:cxn modelId="{644A1514-BA62-4186-A78B-7E2A1D00D0D6}" type="presParOf" srcId="{6013F782-8E9B-45E9-B948-A8BA4C8274E8}" destId="{6ECCB1C6-9F2F-462C-AA16-ED4B81EFD2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5FCD01-F0D9-42A9-AE84-9A0EE278E561}" type="doc">
      <dgm:prSet loTypeId="urn:microsoft.com/office/officeart/2005/8/layout/hList7#1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7D92D791-20D5-4243-B7D5-4CC411F9AEA2}">
      <dgm:prSet/>
      <dgm:spPr/>
      <dgm:t>
        <a:bodyPr/>
        <a:lstStyle/>
        <a:p>
          <a:pPr rtl="0"/>
          <a:r>
            <a:rPr lang="en-US" dirty="0" smtClean="0"/>
            <a:t> 8 companies were created by the payment of the contribution in the form of patents, prototypes, know-how,</a:t>
          </a:r>
          <a:endParaRPr lang="pl-PL" dirty="0"/>
        </a:p>
      </dgm:t>
    </dgm:pt>
    <dgm:pt modelId="{7D0C8005-1452-4596-8C3D-8826D57BC139}" type="parTrans" cxnId="{19C2AE4C-321C-405C-AA6D-D9C788565DDE}">
      <dgm:prSet/>
      <dgm:spPr/>
      <dgm:t>
        <a:bodyPr/>
        <a:lstStyle/>
        <a:p>
          <a:endParaRPr lang="pl-PL"/>
        </a:p>
      </dgm:t>
    </dgm:pt>
    <dgm:pt modelId="{5D758C94-BD9C-4FBE-8E90-C1FE21C15169}" type="sibTrans" cxnId="{19C2AE4C-321C-405C-AA6D-D9C788565DDE}">
      <dgm:prSet/>
      <dgm:spPr/>
      <dgm:t>
        <a:bodyPr/>
        <a:lstStyle/>
        <a:p>
          <a:endParaRPr lang="pl-PL"/>
        </a:p>
      </dgm:t>
    </dgm:pt>
    <dgm:pt modelId="{4A88C43A-3222-41F5-B842-94A348BD5106}">
      <dgm:prSet/>
      <dgm:spPr/>
      <dgm:t>
        <a:bodyPr/>
        <a:lstStyle/>
        <a:p>
          <a:pPr rtl="0"/>
          <a:r>
            <a:rPr lang="en-US" dirty="0" smtClean="0"/>
            <a:t>5 companies </a:t>
          </a:r>
          <a:r>
            <a:rPr lang="pl-PL" dirty="0" err="1" smtClean="0"/>
            <a:t>were</a:t>
          </a:r>
          <a:r>
            <a:rPr lang="pl-PL" dirty="0" smtClean="0"/>
            <a:t> </a:t>
          </a:r>
          <a:r>
            <a:rPr lang="en-US" dirty="0" smtClean="0"/>
            <a:t>based on the separation / contribution of the company that owns the innovative idea</a:t>
          </a:r>
          <a:br>
            <a:rPr lang="en-US" dirty="0" smtClean="0"/>
          </a:br>
          <a:endParaRPr lang="pl-PL" dirty="0"/>
        </a:p>
      </dgm:t>
    </dgm:pt>
    <dgm:pt modelId="{ABA258C9-F4C8-48A9-A810-384DD0C980C4}" type="parTrans" cxnId="{CF597321-D9D3-439F-B91F-826E50B2EBF4}">
      <dgm:prSet/>
      <dgm:spPr/>
      <dgm:t>
        <a:bodyPr/>
        <a:lstStyle/>
        <a:p>
          <a:endParaRPr lang="pl-PL"/>
        </a:p>
      </dgm:t>
    </dgm:pt>
    <dgm:pt modelId="{45874A95-FCD9-4A7A-A069-F3B33F0D5C0B}" type="sibTrans" cxnId="{CF597321-D9D3-439F-B91F-826E50B2EBF4}">
      <dgm:prSet/>
      <dgm:spPr/>
      <dgm:t>
        <a:bodyPr/>
        <a:lstStyle/>
        <a:p>
          <a:endParaRPr lang="pl-PL"/>
        </a:p>
      </dgm:t>
    </dgm:pt>
    <dgm:pt modelId="{F1A3D7D3-38ED-4108-BE9E-F4C05634068E}">
      <dgm:prSet/>
      <dgm:spPr/>
      <dgm:t>
        <a:bodyPr/>
        <a:lstStyle/>
        <a:p>
          <a:pPr rtl="0"/>
          <a:r>
            <a:rPr lang="pl-PL" dirty="0" smtClean="0"/>
            <a:t>Start-</a:t>
          </a:r>
          <a:r>
            <a:rPr lang="pl-PL" dirty="0" err="1" smtClean="0"/>
            <a:t>ups</a:t>
          </a:r>
          <a:r>
            <a:rPr lang="pl-PL" dirty="0" smtClean="0"/>
            <a:t> </a:t>
          </a:r>
          <a:r>
            <a:rPr lang="pl-PL" dirty="0" err="1" smtClean="0"/>
            <a:t>during</a:t>
          </a:r>
          <a:r>
            <a:rPr lang="pl-PL" dirty="0" smtClean="0"/>
            <a:t> the </a:t>
          </a:r>
          <a:r>
            <a:rPr lang="pl-PL" dirty="0" err="1" smtClean="0"/>
            <a:t>operation</a:t>
          </a:r>
          <a:r>
            <a:rPr lang="pl-PL" dirty="0" smtClean="0"/>
            <a:t> </a:t>
          </a:r>
          <a:r>
            <a:rPr lang="pl-PL" dirty="0" err="1" smtClean="0"/>
            <a:t>have</a:t>
          </a:r>
          <a:r>
            <a:rPr lang="pl-PL" dirty="0" smtClean="0"/>
            <a:t> </a:t>
          </a:r>
          <a:r>
            <a:rPr lang="pl-PL" dirty="0" err="1" smtClean="0"/>
            <a:t>made</a:t>
          </a:r>
          <a:r>
            <a:rPr lang="pl-PL" dirty="0" smtClean="0"/>
            <a:t> </a:t>
          </a:r>
          <a:r>
            <a:rPr lang="pl-PL" dirty="0" err="1" smtClean="0"/>
            <a:t>approx</a:t>
          </a:r>
          <a:r>
            <a:rPr lang="pl-PL" dirty="0" smtClean="0"/>
            <a:t>. 15 </a:t>
          </a:r>
          <a:r>
            <a:rPr lang="pl-PL" dirty="0" err="1" smtClean="0"/>
            <a:t>patents</a:t>
          </a:r>
          <a:r>
            <a:rPr lang="pl-PL" dirty="0" smtClean="0"/>
            <a:t> </a:t>
          </a:r>
          <a:r>
            <a:rPr lang="pl-PL" dirty="0" err="1" smtClean="0"/>
            <a:t>protection</a:t>
          </a:r>
          <a:r>
            <a:rPr lang="pl-PL" dirty="0" smtClean="0"/>
            <a:t> of </a:t>
          </a:r>
          <a:r>
            <a:rPr lang="pl-PL" dirty="0" err="1" smtClean="0"/>
            <a:t>industrial</a:t>
          </a:r>
          <a:r>
            <a:rPr lang="pl-PL" dirty="0" smtClean="0"/>
            <a:t> </a:t>
          </a:r>
          <a:r>
            <a:rPr lang="pl-PL" dirty="0" err="1" smtClean="0"/>
            <a:t>property</a:t>
          </a:r>
          <a:endParaRPr lang="pl-PL" dirty="0"/>
        </a:p>
      </dgm:t>
    </dgm:pt>
    <dgm:pt modelId="{A167D468-9849-4782-869F-650C5DB78A40}" type="parTrans" cxnId="{8F9E5168-E3F1-4D65-A8AD-BF788FA696CB}">
      <dgm:prSet/>
      <dgm:spPr/>
      <dgm:t>
        <a:bodyPr/>
        <a:lstStyle/>
        <a:p>
          <a:endParaRPr lang="pl-PL"/>
        </a:p>
      </dgm:t>
    </dgm:pt>
    <dgm:pt modelId="{AE896305-A907-40B1-9C3B-8E9C3E118368}" type="sibTrans" cxnId="{8F9E5168-E3F1-4D65-A8AD-BF788FA696CB}">
      <dgm:prSet/>
      <dgm:spPr/>
      <dgm:t>
        <a:bodyPr/>
        <a:lstStyle/>
        <a:p>
          <a:endParaRPr lang="pl-PL"/>
        </a:p>
      </dgm:t>
    </dgm:pt>
    <dgm:pt modelId="{A2556F0D-EF16-4CAA-9CB6-2B12EE9E990D}" type="pres">
      <dgm:prSet presAssocID="{605FCD01-F0D9-42A9-AE84-9A0EE278E5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C550354-3DEB-4994-A8C4-C323A8AA8FAC}" type="pres">
      <dgm:prSet presAssocID="{605FCD01-F0D9-42A9-AE84-9A0EE278E561}" presName="fgShape" presStyleLbl="fgShp" presStyleIdx="0" presStyleCnt="1"/>
      <dgm:spPr/>
    </dgm:pt>
    <dgm:pt modelId="{CC226844-D538-4194-A2B9-1251AA62878C}" type="pres">
      <dgm:prSet presAssocID="{605FCD01-F0D9-42A9-AE84-9A0EE278E561}" presName="linComp" presStyleCnt="0"/>
      <dgm:spPr/>
    </dgm:pt>
    <dgm:pt modelId="{46E06CE8-BB76-4EAB-8DDF-F4EC7BE9D241}" type="pres">
      <dgm:prSet presAssocID="{7D92D791-20D5-4243-B7D5-4CC411F9AEA2}" presName="compNode" presStyleCnt="0"/>
      <dgm:spPr/>
    </dgm:pt>
    <dgm:pt modelId="{FB9352D8-8F2B-4F88-B25E-6DE35B2AE761}" type="pres">
      <dgm:prSet presAssocID="{7D92D791-20D5-4243-B7D5-4CC411F9AEA2}" presName="bkgdShape" presStyleLbl="node1" presStyleIdx="0" presStyleCnt="3"/>
      <dgm:spPr/>
      <dgm:t>
        <a:bodyPr/>
        <a:lstStyle/>
        <a:p>
          <a:endParaRPr lang="pl-PL"/>
        </a:p>
      </dgm:t>
    </dgm:pt>
    <dgm:pt modelId="{C2D67814-D3BE-4E01-BA31-321D8BA8E583}" type="pres">
      <dgm:prSet presAssocID="{7D92D791-20D5-4243-B7D5-4CC411F9AEA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A40EB6-A26D-48AB-ABF8-E0D1690C63B9}" type="pres">
      <dgm:prSet presAssocID="{7D92D791-20D5-4243-B7D5-4CC411F9AEA2}" presName="invisiNode" presStyleLbl="node1" presStyleIdx="0" presStyleCnt="3"/>
      <dgm:spPr/>
    </dgm:pt>
    <dgm:pt modelId="{5818263F-13F5-4492-93EF-010367C037DE}" type="pres">
      <dgm:prSet presAssocID="{7D92D791-20D5-4243-B7D5-4CC411F9AEA2}" presName="imagNode" presStyleLbl="fgImgPlace1" presStyleIdx="0" presStyleCnt="3"/>
      <dgm:spPr/>
    </dgm:pt>
    <dgm:pt modelId="{A80F1ED3-CF37-4418-ABEA-DFD8D0DC3E33}" type="pres">
      <dgm:prSet presAssocID="{5D758C94-BD9C-4FBE-8E90-C1FE21C15169}" presName="sibTrans" presStyleLbl="sibTrans2D1" presStyleIdx="0" presStyleCnt="0"/>
      <dgm:spPr/>
      <dgm:t>
        <a:bodyPr/>
        <a:lstStyle/>
        <a:p>
          <a:endParaRPr lang="pl-PL"/>
        </a:p>
      </dgm:t>
    </dgm:pt>
    <dgm:pt modelId="{DCB3D675-61EC-4362-9440-EF7D5CBFC0FB}" type="pres">
      <dgm:prSet presAssocID="{4A88C43A-3222-41F5-B842-94A348BD5106}" presName="compNode" presStyleCnt="0"/>
      <dgm:spPr/>
    </dgm:pt>
    <dgm:pt modelId="{ED9F7E72-9449-4E23-B482-F8C22A96B1A3}" type="pres">
      <dgm:prSet presAssocID="{4A88C43A-3222-41F5-B842-94A348BD5106}" presName="bkgdShape" presStyleLbl="node1" presStyleIdx="1" presStyleCnt="3"/>
      <dgm:spPr/>
      <dgm:t>
        <a:bodyPr/>
        <a:lstStyle/>
        <a:p>
          <a:endParaRPr lang="pl-PL"/>
        </a:p>
      </dgm:t>
    </dgm:pt>
    <dgm:pt modelId="{9B108342-9254-4790-815A-91F2EEA99AE8}" type="pres">
      <dgm:prSet presAssocID="{4A88C43A-3222-41F5-B842-94A348BD510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DE52DA-BC54-4EAF-8C06-48044705F0E3}" type="pres">
      <dgm:prSet presAssocID="{4A88C43A-3222-41F5-B842-94A348BD5106}" presName="invisiNode" presStyleLbl="node1" presStyleIdx="1" presStyleCnt="3"/>
      <dgm:spPr/>
    </dgm:pt>
    <dgm:pt modelId="{C507965E-5639-4FE2-B613-05DA45044045}" type="pres">
      <dgm:prSet presAssocID="{4A88C43A-3222-41F5-B842-94A348BD5106}" presName="imagNode" presStyleLbl="fgImgPlace1" presStyleIdx="1" presStyleCnt="3"/>
      <dgm:spPr/>
    </dgm:pt>
    <dgm:pt modelId="{14D02A68-6359-4604-81C3-493A6564E845}" type="pres">
      <dgm:prSet presAssocID="{45874A95-FCD9-4A7A-A069-F3B33F0D5C0B}" presName="sibTrans" presStyleLbl="sibTrans2D1" presStyleIdx="0" presStyleCnt="0"/>
      <dgm:spPr/>
      <dgm:t>
        <a:bodyPr/>
        <a:lstStyle/>
        <a:p>
          <a:endParaRPr lang="pl-PL"/>
        </a:p>
      </dgm:t>
    </dgm:pt>
    <dgm:pt modelId="{F9E981F4-F1DC-4A48-A190-D3ACD9D0D9E1}" type="pres">
      <dgm:prSet presAssocID="{F1A3D7D3-38ED-4108-BE9E-F4C05634068E}" presName="compNode" presStyleCnt="0"/>
      <dgm:spPr/>
    </dgm:pt>
    <dgm:pt modelId="{EC7D43BA-22C3-4981-9FD3-7AA86D0599D5}" type="pres">
      <dgm:prSet presAssocID="{F1A3D7D3-38ED-4108-BE9E-F4C05634068E}" presName="bkgdShape" presStyleLbl="node1" presStyleIdx="2" presStyleCnt="3"/>
      <dgm:spPr/>
      <dgm:t>
        <a:bodyPr/>
        <a:lstStyle/>
        <a:p>
          <a:endParaRPr lang="pl-PL"/>
        </a:p>
      </dgm:t>
    </dgm:pt>
    <dgm:pt modelId="{E080A663-7174-4C26-975C-A610EAE081E7}" type="pres">
      <dgm:prSet presAssocID="{F1A3D7D3-38ED-4108-BE9E-F4C05634068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D1F755-4D6F-43AD-A148-4B3056D8AAEA}" type="pres">
      <dgm:prSet presAssocID="{F1A3D7D3-38ED-4108-BE9E-F4C05634068E}" presName="invisiNode" presStyleLbl="node1" presStyleIdx="2" presStyleCnt="3"/>
      <dgm:spPr/>
    </dgm:pt>
    <dgm:pt modelId="{C016F4FB-61A6-4274-9173-038CDDA58DB7}" type="pres">
      <dgm:prSet presAssocID="{F1A3D7D3-38ED-4108-BE9E-F4C05634068E}" presName="imagNode" presStyleLbl="fgImgPlace1" presStyleIdx="2" presStyleCnt="3"/>
      <dgm:spPr/>
    </dgm:pt>
  </dgm:ptLst>
  <dgm:cxnLst>
    <dgm:cxn modelId="{4B6791B1-9379-44A4-ACF8-66F9C657FD25}" type="presOf" srcId="{F1A3D7D3-38ED-4108-BE9E-F4C05634068E}" destId="{E080A663-7174-4C26-975C-A610EAE081E7}" srcOrd="1" destOrd="0" presId="urn:microsoft.com/office/officeart/2005/8/layout/hList7#1"/>
    <dgm:cxn modelId="{7BBAC19A-CE41-4708-9C1B-E4D0647E9D49}" type="presOf" srcId="{605FCD01-F0D9-42A9-AE84-9A0EE278E561}" destId="{A2556F0D-EF16-4CAA-9CB6-2B12EE9E990D}" srcOrd="0" destOrd="0" presId="urn:microsoft.com/office/officeart/2005/8/layout/hList7#1"/>
    <dgm:cxn modelId="{19C2AE4C-321C-405C-AA6D-D9C788565DDE}" srcId="{605FCD01-F0D9-42A9-AE84-9A0EE278E561}" destId="{7D92D791-20D5-4243-B7D5-4CC411F9AEA2}" srcOrd="0" destOrd="0" parTransId="{7D0C8005-1452-4596-8C3D-8826D57BC139}" sibTransId="{5D758C94-BD9C-4FBE-8E90-C1FE21C15169}"/>
    <dgm:cxn modelId="{CF597321-D9D3-439F-B91F-826E50B2EBF4}" srcId="{605FCD01-F0D9-42A9-AE84-9A0EE278E561}" destId="{4A88C43A-3222-41F5-B842-94A348BD5106}" srcOrd="1" destOrd="0" parTransId="{ABA258C9-F4C8-48A9-A810-384DD0C980C4}" sibTransId="{45874A95-FCD9-4A7A-A069-F3B33F0D5C0B}"/>
    <dgm:cxn modelId="{D304DD9C-BF7D-4177-BF3B-7698132ED302}" type="presOf" srcId="{7D92D791-20D5-4243-B7D5-4CC411F9AEA2}" destId="{C2D67814-D3BE-4E01-BA31-321D8BA8E583}" srcOrd="1" destOrd="0" presId="urn:microsoft.com/office/officeart/2005/8/layout/hList7#1"/>
    <dgm:cxn modelId="{C448443D-7C46-4BCF-A8CF-0089E99BEE91}" type="presOf" srcId="{5D758C94-BD9C-4FBE-8E90-C1FE21C15169}" destId="{A80F1ED3-CF37-4418-ABEA-DFD8D0DC3E33}" srcOrd="0" destOrd="0" presId="urn:microsoft.com/office/officeart/2005/8/layout/hList7#1"/>
    <dgm:cxn modelId="{FA155731-5EF6-4310-B6BD-F82EF303773B}" type="presOf" srcId="{F1A3D7D3-38ED-4108-BE9E-F4C05634068E}" destId="{EC7D43BA-22C3-4981-9FD3-7AA86D0599D5}" srcOrd="0" destOrd="0" presId="urn:microsoft.com/office/officeart/2005/8/layout/hList7#1"/>
    <dgm:cxn modelId="{AFC3DE0E-D010-4D63-91F8-7E89163D668C}" type="presOf" srcId="{4A88C43A-3222-41F5-B842-94A348BD5106}" destId="{9B108342-9254-4790-815A-91F2EEA99AE8}" srcOrd="1" destOrd="0" presId="urn:microsoft.com/office/officeart/2005/8/layout/hList7#1"/>
    <dgm:cxn modelId="{0A1DF2DA-F1B8-4CF7-B4D5-C4F18ECEA29F}" type="presOf" srcId="{45874A95-FCD9-4A7A-A069-F3B33F0D5C0B}" destId="{14D02A68-6359-4604-81C3-493A6564E845}" srcOrd="0" destOrd="0" presId="urn:microsoft.com/office/officeart/2005/8/layout/hList7#1"/>
    <dgm:cxn modelId="{8F9E5168-E3F1-4D65-A8AD-BF788FA696CB}" srcId="{605FCD01-F0D9-42A9-AE84-9A0EE278E561}" destId="{F1A3D7D3-38ED-4108-BE9E-F4C05634068E}" srcOrd="2" destOrd="0" parTransId="{A167D468-9849-4782-869F-650C5DB78A40}" sibTransId="{AE896305-A907-40B1-9C3B-8E9C3E118368}"/>
    <dgm:cxn modelId="{B6873BA4-932E-405B-832B-381B33579456}" type="presOf" srcId="{4A88C43A-3222-41F5-B842-94A348BD5106}" destId="{ED9F7E72-9449-4E23-B482-F8C22A96B1A3}" srcOrd="0" destOrd="0" presId="urn:microsoft.com/office/officeart/2005/8/layout/hList7#1"/>
    <dgm:cxn modelId="{4742F0AE-EE95-469A-A707-FA13B51FB2BE}" type="presOf" srcId="{7D92D791-20D5-4243-B7D5-4CC411F9AEA2}" destId="{FB9352D8-8F2B-4F88-B25E-6DE35B2AE761}" srcOrd="0" destOrd="0" presId="urn:microsoft.com/office/officeart/2005/8/layout/hList7#1"/>
    <dgm:cxn modelId="{02FBA1C7-CA0C-48CF-9A65-705F52656196}" type="presParOf" srcId="{A2556F0D-EF16-4CAA-9CB6-2B12EE9E990D}" destId="{DC550354-3DEB-4994-A8C4-C323A8AA8FAC}" srcOrd="0" destOrd="0" presId="urn:microsoft.com/office/officeart/2005/8/layout/hList7#1"/>
    <dgm:cxn modelId="{1C363993-4561-4C91-9ACD-D8A4F94E6EA9}" type="presParOf" srcId="{A2556F0D-EF16-4CAA-9CB6-2B12EE9E990D}" destId="{CC226844-D538-4194-A2B9-1251AA62878C}" srcOrd="1" destOrd="0" presId="urn:microsoft.com/office/officeart/2005/8/layout/hList7#1"/>
    <dgm:cxn modelId="{3C8BCD86-B430-44EB-92B8-AED8D5FAB0F7}" type="presParOf" srcId="{CC226844-D538-4194-A2B9-1251AA62878C}" destId="{46E06CE8-BB76-4EAB-8DDF-F4EC7BE9D241}" srcOrd="0" destOrd="0" presId="urn:microsoft.com/office/officeart/2005/8/layout/hList7#1"/>
    <dgm:cxn modelId="{3EBCF2C7-FBC8-44A2-A347-890E5DFEC2A5}" type="presParOf" srcId="{46E06CE8-BB76-4EAB-8DDF-F4EC7BE9D241}" destId="{FB9352D8-8F2B-4F88-B25E-6DE35B2AE761}" srcOrd="0" destOrd="0" presId="urn:microsoft.com/office/officeart/2005/8/layout/hList7#1"/>
    <dgm:cxn modelId="{C9775998-E6D6-4F4A-A6DC-1059FBDBE571}" type="presParOf" srcId="{46E06CE8-BB76-4EAB-8DDF-F4EC7BE9D241}" destId="{C2D67814-D3BE-4E01-BA31-321D8BA8E583}" srcOrd="1" destOrd="0" presId="urn:microsoft.com/office/officeart/2005/8/layout/hList7#1"/>
    <dgm:cxn modelId="{BE151976-C0A6-45BB-A615-4521AB8F19F7}" type="presParOf" srcId="{46E06CE8-BB76-4EAB-8DDF-F4EC7BE9D241}" destId="{00A40EB6-A26D-48AB-ABF8-E0D1690C63B9}" srcOrd="2" destOrd="0" presId="urn:microsoft.com/office/officeart/2005/8/layout/hList7#1"/>
    <dgm:cxn modelId="{1A7E380A-FC5C-406C-BD79-8BF2F6770249}" type="presParOf" srcId="{46E06CE8-BB76-4EAB-8DDF-F4EC7BE9D241}" destId="{5818263F-13F5-4492-93EF-010367C037DE}" srcOrd="3" destOrd="0" presId="urn:microsoft.com/office/officeart/2005/8/layout/hList7#1"/>
    <dgm:cxn modelId="{4A3CB2CB-5234-40DC-8758-2697BD4B1E41}" type="presParOf" srcId="{CC226844-D538-4194-A2B9-1251AA62878C}" destId="{A80F1ED3-CF37-4418-ABEA-DFD8D0DC3E33}" srcOrd="1" destOrd="0" presId="urn:microsoft.com/office/officeart/2005/8/layout/hList7#1"/>
    <dgm:cxn modelId="{5E82FD03-BE64-4BC3-ADA1-C8405072DB94}" type="presParOf" srcId="{CC226844-D538-4194-A2B9-1251AA62878C}" destId="{DCB3D675-61EC-4362-9440-EF7D5CBFC0FB}" srcOrd="2" destOrd="0" presId="urn:microsoft.com/office/officeart/2005/8/layout/hList7#1"/>
    <dgm:cxn modelId="{65689BE1-6820-4DD9-9583-59CE85A3A356}" type="presParOf" srcId="{DCB3D675-61EC-4362-9440-EF7D5CBFC0FB}" destId="{ED9F7E72-9449-4E23-B482-F8C22A96B1A3}" srcOrd="0" destOrd="0" presId="urn:microsoft.com/office/officeart/2005/8/layout/hList7#1"/>
    <dgm:cxn modelId="{56DD99E4-33CF-4B0E-8632-A33901D980AB}" type="presParOf" srcId="{DCB3D675-61EC-4362-9440-EF7D5CBFC0FB}" destId="{9B108342-9254-4790-815A-91F2EEA99AE8}" srcOrd="1" destOrd="0" presId="urn:microsoft.com/office/officeart/2005/8/layout/hList7#1"/>
    <dgm:cxn modelId="{DC592127-5515-4796-9349-4DEEB75AB241}" type="presParOf" srcId="{DCB3D675-61EC-4362-9440-EF7D5CBFC0FB}" destId="{5BDE52DA-BC54-4EAF-8C06-48044705F0E3}" srcOrd="2" destOrd="0" presId="urn:microsoft.com/office/officeart/2005/8/layout/hList7#1"/>
    <dgm:cxn modelId="{CDF3F986-5542-4DB6-B7AA-20F376E6FAFF}" type="presParOf" srcId="{DCB3D675-61EC-4362-9440-EF7D5CBFC0FB}" destId="{C507965E-5639-4FE2-B613-05DA45044045}" srcOrd="3" destOrd="0" presId="urn:microsoft.com/office/officeart/2005/8/layout/hList7#1"/>
    <dgm:cxn modelId="{190ED1DD-FD7B-498D-9E50-F0E347652CC1}" type="presParOf" srcId="{CC226844-D538-4194-A2B9-1251AA62878C}" destId="{14D02A68-6359-4604-81C3-493A6564E845}" srcOrd="3" destOrd="0" presId="urn:microsoft.com/office/officeart/2005/8/layout/hList7#1"/>
    <dgm:cxn modelId="{7D61D17D-F583-4F5A-B040-61B2960FB9F8}" type="presParOf" srcId="{CC226844-D538-4194-A2B9-1251AA62878C}" destId="{F9E981F4-F1DC-4A48-A190-D3ACD9D0D9E1}" srcOrd="4" destOrd="0" presId="urn:microsoft.com/office/officeart/2005/8/layout/hList7#1"/>
    <dgm:cxn modelId="{A4D647A4-95E9-4FD4-AD51-05F152F26DCA}" type="presParOf" srcId="{F9E981F4-F1DC-4A48-A190-D3ACD9D0D9E1}" destId="{EC7D43BA-22C3-4981-9FD3-7AA86D0599D5}" srcOrd="0" destOrd="0" presId="urn:microsoft.com/office/officeart/2005/8/layout/hList7#1"/>
    <dgm:cxn modelId="{04D46693-64FC-49FD-A59E-8F0B8A735A23}" type="presParOf" srcId="{F9E981F4-F1DC-4A48-A190-D3ACD9D0D9E1}" destId="{E080A663-7174-4C26-975C-A610EAE081E7}" srcOrd="1" destOrd="0" presId="urn:microsoft.com/office/officeart/2005/8/layout/hList7#1"/>
    <dgm:cxn modelId="{261EC4DD-5CE8-472C-8ED3-D8116BD123A4}" type="presParOf" srcId="{F9E981F4-F1DC-4A48-A190-D3ACD9D0D9E1}" destId="{C9D1F755-4D6F-43AD-A148-4B3056D8AAEA}" srcOrd="2" destOrd="0" presId="urn:microsoft.com/office/officeart/2005/8/layout/hList7#1"/>
    <dgm:cxn modelId="{33C178DC-9A6C-488E-BCE8-406D6B36FEBE}" type="presParOf" srcId="{F9E981F4-F1DC-4A48-A190-D3ACD9D0D9E1}" destId="{C016F4FB-61A6-4274-9173-038CDDA58DB7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C7F564-D075-4699-889E-209DDA5AF068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4E1537B6-AE6B-466C-82E9-44B4708E2087}">
      <dgm:prSet/>
      <dgm:spPr/>
      <dgm:t>
        <a:bodyPr/>
        <a:lstStyle/>
        <a:p>
          <a:pPr rtl="0"/>
          <a:r>
            <a:rPr lang="en-US" dirty="0" smtClean="0"/>
            <a:t>Demand for capital</a:t>
          </a:r>
          <a:endParaRPr lang="pl-PL" dirty="0"/>
        </a:p>
      </dgm:t>
    </dgm:pt>
    <dgm:pt modelId="{C59816EB-9918-4DCD-9156-5866004624C6}" type="parTrans" cxnId="{211F89F6-6E4E-4396-A5AE-97C0BCB4F9D7}">
      <dgm:prSet/>
      <dgm:spPr/>
      <dgm:t>
        <a:bodyPr/>
        <a:lstStyle/>
        <a:p>
          <a:endParaRPr lang="pl-PL"/>
        </a:p>
      </dgm:t>
    </dgm:pt>
    <dgm:pt modelId="{B4046606-3891-426C-A267-6C850161E2C4}" type="sibTrans" cxnId="{211F89F6-6E4E-4396-A5AE-97C0BCB4F9D7}">
      <dgm:prSet/>
      <dgm:spPr/>
      <dgm:t>
        <a:bodyPr/>
        <a:lstStyle/>
        <a:p>
          <a:endParaRPr lang="pl-PL"/>
        </a:p>
      </dgm:t>
    </dgm:pt>
    <dgm:pt modelId="{2B2AEC8F-C7E1-48FC-A97E-366B0DA6C107}">
      <dgm:prSet/>
      <dgm:spPr/>
      <dgm:t>
        <a:bodyPr/>
        <a:lstStyle/>
        <a:p>
          <a:pPr rtl="0"/>
          <a:r>
            <a:rPr lang="en-US" dirty="0" smtClean="0"/>
            <a:t>30% of the companies showing interest in obtaining further funds as the second round of financing innovation</a:t>
          </a:r>
          <a:endParaRPr lang="pl-PL" dirty="0"/>
        </a:p>
      </dgm:t>
    </dgm:pt>
    <dgm:pt modelId="{A13CA164-23A7-4B00-AE91-5E641768A4F3}" type="parTrans" cxnId="{1B9B20A6-FC93-47BA-AC10-83E79B8BEDDB}">
      <dgm:prSet/>
      <dgm:spPr/>
      <dgm:t>
        <a:bodyPr/>
        <a:lstStyle/>
        <a:p>
          <a:endParaRPr lang="pl-PL"/>
        </a:p>
      </dgm:t>
    </dgm:pt>
    <dgm:pt modelId="{2D807B92-E101-4F4D-BD4D-5E97C904337A}" type="sibTrans" cxnId="{1B9B20A6-FC93-47BA-AC10-83E79B8BEDDB}">
      <dgm:prSet/>
      <dgm:spPr/>
      <dgm:t>
        <a:bodyPr/>
        <a:lstStyle/>
        <a:p>
          <a:endParaRPr lang="pl-PL"/>
        </a:p>
      </dgm:t>
    </dgm:pt>
    <dgm:pt modelId="{999E0273-AE4A-47A0-9043-87102F3E703E}">
      <dgm:prSet/>
      <dgm:spPr/>
      <dgm:t>
        <a:bodyPr/>
        <a:lstStyle/>
        <a:p>
          <a:pPr rtl="0"/>
          <a:r>
            <a:rPr lang="en-US" dirty="0" smtClean="0"/>
            <a:t>The most popular are grants, loans, alternative capital investments</a:t>
          </a:r>
          <a:endParaRPr lang="pl-PL" dirty="0"/>
        </a:p>
      </dgm:t>
    </dgm:pt>
    <dgm:pt modelId="{18179500-FE62-4E95-AE18-BDD1EA82EA96}" type="parTrans" cxnId="{6952B1E8-248E-4F4A-9207-510E2D9ADADF}">
      <dgm:prSet/>
      <dgm:spPr/>
      <dgm:t>
        <a:bodyPr/>
        <a:lstStyle/>
        <a:p>
          <a:endParaRPr lang="pl-PL"/>
        </a:p>
      </dgm:t>
    </dgm:pt>
    <dgm:pt modelId="{2BB35C2B-4E9E-48D5-8882-6F85E0E58227}" type="sibTrans" cxnId="{6952B1E8-248E-4F4A-9207-510E2D9ADADF}">
      <dgm:prSet/>
      <dgm:spPr/>
      <dgm:t>
        <a:bodyPr/>
        <a:lstStyle/>
        <a:p>
          <a:endParaRPr lang="pl-PL"/>
        </a:p>
      </dgm:t>
    </dgm:pt>
    <dgm:pt modelId="{3997F5EE-44C2-4CD1-8B44-2E95EF094742}">
      <dgm:prSet/>
      <dgm:spPr/>
      <dgm:t>
        <a:bodyPr/>
        <a:lstStyle/>
        <a:p>
          <a:pPr rtl="0"/>
          <a:r>
            <a:rPr lang="en-US" smtClean="0"/>
            <a:t>The </a:t>
          </a:r>
          <a:r>
            <a:rPr lang="en-US" dirty="0" smtClean="0"/>
            <a:t>average value of the expected investment - approx. 1 million PLN</a:t>
          </a:r>
          <a:endParaRPr lang="pl-PL" dirty="0"/>
        </a:p>
      </dgm:t>
    </dgm:pt>
    <dgm:pt modelId="{8DE72A30-B54A-47BC-8DD9-C06500BD7415}" type="parTrans" cxnId="{BEF53785-D71C-45D1-94BA-14F2668AE435}">
      <dgm:prSet/>
      <dgm:spPr/>
      <dgm:t>
        <a:bodyPr/>
        <a:lstStyle/>
        <a:p>
          <a:endParaRPr lang="pl-PL"/>
        </a:p>
      </dgm:t>
    </dgm:pt>
    <dgm:pt modelId="{96B53F43-958E-448F-8E67-AF89B34E2C1A}" type="sibTrans" cxnId="{BEF53785-D71C-45D1-94BA-14F2668AE435}">
      <dgm:prSet/>
      <dgm:spPr/>
      <dgm:t>
        <a:bodyPr/>
        <a:lstStyle/>
        <a:p>
          <a:endParaRPr lang="pl-PL"/>
        </a:p>
      </dgm:t>
    </dgm:pt>
    <dgm:pt modelId="{E660E45F-36BC-497E-B265-BE824FB98F4F}" type="pres">
      <dgm:prSet presAssocID="{8AC7F564-D075-4699-889E-209DDA5AF06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BE319D6-C695-4797-951E-81137EE79093}" type="pres">
      <dgm:prSet presAssocID="{4E1537B6-AE6B-466C-82E9-44B4708E2087}" presName="root1" presStyleCnt="0"/>
      <dgm:spPr/>
    </dgm:pt>
    <dgm:pt modelId="{846827E2-D358-4383-B8B4-813D17231BAD}" type="pres">
      <dgm:prSet presAssocID="{4E1537B6-AE6B-466C-82E9-44B4708E208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984EF70-7783-4F1F-AC1C-D52AE25C6E00}" type="pres">
      <dgm:prSet presAssocID="{4E1537B6-AE6B-466C-82E9-44B4708E2087}" presName="level2hierChild" presStyleCnt="0"/>
      <dgm:spPr/>
    </dgm:pt>
    <dgm:pt modelId="{4F653305-A8DF-4220-96EB-9C6A3467BF25}" type="pres">
      <dgm:prSet presAssocID="{A13CA164-23A7-4B00-AE91-5E641768A4F3}" presName="conn2-1" presStyleLbl="parChTrans1D2" presStyleIdx="0" presStyleCnt="3"/>
      <dgm:spPr/>
      <dgm:t>
        <a:bodyPr/>
        <a:lstStyle/>
        <a:p>
          <a:endParaRPr lang="pl-PL"/>
        </a:p>
      </dgm:t>
    </dgm:pt>
    <dgm:pt modelId="{091270C3-D64F-4BE5-A250-894F0C6A6BA3}" type="pres">
      <dgm:prSet presAssocID="{A13CA164-23A7-4B00-AE91-5E641768A4F3}" presName="connTx" presStyleLbl="parChTrans1D2" presStyleIdx="0" presStyleCnt="3"/>
      <dgm:spPr/>
      <dgm:t>
        <a:bodyPr/>
        <a:lstStyle/>
        <a:p>
          <a:endParaRPr lang="pl-PL"/>
        </a:p>
      </dgm:t>
    </dgm:pt>
    <dgm:pt modelId="{E6ACC2A5-EF8D-4E06-AD90-AA72BD31C996}" type="pres">
      <dgm:prSet presAssocID="{2B2AEC8F-C7E1-48FC-A97E-366B0DA6C107}" presName="root2" presStyleCnt="0"/>
      <dgm:spPr/>
    </dgm:pt>
    <dgm:pt modelId="{BA48887D-02D1-45C4-9CE2-1EA36B0D3A8E}" type="pres">
      <dgm:prSet presAssocID="{2B2AEC8F-C7E1-48FC-A97E-366B0DA6C10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95B9BB9-B309-412C-8841-ECBD4C3E6157}" type="pres">
      <dgm:prSet presAssocID="{2B2AEC8F-C7E1-48FC-A97E-366B0DA6C107}" presName="level3hierChild" presStyleCnt="0"/>
      <dgm:spPr/>
    </dgm:pt>
    <dgm:pt modelId="{25430758-A02C-4445-901D-BCF930FC0E22}" type="pres">
      <dgm:prSet presAssocID="{18179500-FE62-4E95-AE18-BDD1EA82EA96}" presName="conn2-1" presStyleLbl="parChTrans1D2" presStyleIdx="1" presStyleCnt="3"/>
      <dgm:spPr/>
      <dgm:t>
        <a:bodyPr/>
        <a:lstStyle/>
        <a:p>
          <a:endParaRPr lang="pl-PL"/>
        </a:p>
      </dgm:t>
    </dgm:pt>
    <dgm:pt modelId="{8EEFE8E8-19AE-4309-87C2-C0900CBDBB68}" type="pres">
      <dgm:prSet presAssocID="{18179500-FE62-4E95-AE18-BDD1EA82EA96}" presName="connTx" presStyleLbl="parChTrans1D2" presStyleIdx="1" presStyleCnt="3"/>
      <dgm:spPr/>
      <dgm:t>
        <a:bodyPr/>
        <a:lstStyle/>
        <a:p>
          <a:endParaRPr lang="pl-PL"/>
        </a:p>
      </dgm:t>
    </dgm:pt>
    <dgm:pt modelId="{1DD1D4EA-D56E-439C-808A-ABFE887E68BA}" type="pres">
      <dgm:prSet presAssocID="{999E0273-AE4A-47A0-9043-87102F3E703E}" presName="root2" presStyleCnt="0"/>
      <dgm:spPr/>
    </dgm:pt>
    <dgm:pt modelId="{EF30CE71-C7E7-4C62-BAAC-899CB3EAB6AB}" type="pres">
      <dgm:prSet presAssocID="{999E0273-AE4A-47A0-9043-87102F3E703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0217556-FD9F-488D-98A4-DD0877A7822F}" type="pres">
      <dgm:prSet presAssocID="{999E0273-AE4A-47A0-9043-87102F3E703E}" presName="level3hierChild" presStyleCnt="0"/>
      <dgm:spPr/>
    </dgm:pt>
    <dgm:pt modelId="{F739C6A0-B518-49D1-8A6A-1E9FB19D08BD}" type="pres">
      <dgm:prSet presAssocID="{8DE72A30-B54A-47BC-8DD9-C06500BD7415}" presName="conn2-1" presStyleLbl="parChTrans1D2" presStyleIdx="2" presStyleCnt="3"/>
      <dgm:spPr/>
      <dgm:t>
        <a:bodyPr/>
        <a:lstStyle/>
        <a:p>
          <a:endParaRPr lang="pl-PL"/>
        </a:p>
      </dgm:t>
    </dgm:pt>
    <dgm:pt modelId="{09916C88-0789-466B-A91C-ABDA24691EBC}" type="pres">
      <dgm:prSet presAssocID="{8DE72A30-B54A-47BC-8DD9-C06500BD7415}" presName="connTx" presStyleLbl="parChTrans1D2" presStyleIdx="2" presStyleCnt="3"/>
      <dgm:spPr/>
      <dgm:t>
        <a:bodyPr/>
        <a:lstStyle/>
        <a:p>
          <a:endParaRPr lang="pl-PL"/>
        </a:p>
      </dgm:t>
    </dgm:pt>
    <dgm:pt modelId="{32F6C46E-304A-4A2F-9280-EA29DC16A921}" type="pres">
      <dgm:prSet presAssocID="{3997F5EE-44C2-4CD1-8B44-2E95EF094742}" presName="root2" presStyleCnt="0"/>
      <dgm:spPr/>
    </dgm:pt>
    <dgm:pt modelId="{32C7C250-C5D7-4A76-80D5-B883DBEE47E9}" type="pres">
      <dgm:prSet presAssocID="{3997F5EE-44C2-4CD1-8B44-2E95EF09474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6AAB5C1-0EB1-4CBF-BE3D-7AB11D403E06}" type="pres">
      <dgm:prSet presAssocID="{3997F5EE-44C2-4CD1-8B44-2E95EF094742}" presName="level3hierChild" presStyleCnt="0"/>
      <dgm:spPr/>
    </dgm:pt>
  </dgm:ptLst>
  <dgm:cxnLst>
    <dgm:cxn modelId="{AA321A08-AAC3-4ABE-AF29-954051102C31}" type="presOf" srcId="{A13CA164-23A7-4B00-AE91-5E641768A4F3}" destId="{091270C3-D64F-4BE5-A250-894F0C6A6BA3}" srcOrd="1" destOrd="0" presId="urn:microsoft.com/office/officeart/2008/layout/HorizontalMultiLevelHierarchy"/>
    <dgm:cxn modelId="{C9F50680-E7CE-4C10-B34F-710E38878BE9}" type="presOf" srcId="{8DE72A30-B54A-47BC-8DD9-C06500BD7415}" destId="{F739C6A0-B518-49D1-8A6A-1E9FB19D08BD}" srcOrd="0" destOrd="0" presId="urn:microsoft.com/office/officeart/2008/layout/HorizontalMultiLevelHierarchy"/>
    <dgm:cxn modelId="{211F89F6-6E4E-4396-A5AE-97C0BCB4F9D7}" srcId="{8AC7F564-D075-4699-889E-209DDA5AF068}" destId="{4E1537B6-AE6B-466C-82E9-44B4708E2087}" srcOrd="0" destOrd="0" parTransId="{C59816EB-9918-4DCD-9156-5866004624C6}" sibTransId="{B4046606-3891-426C-A267-6C850161E2C4}"/>
    <dgm:cxn modelId="{6952B1E8-248E-4F4A-9207-510E2D9ADADF}" srcId="{4E1537B6-AE6B-466C-82E9-44B4708E2087}" destId="{999E0273-AE4A-47A0-9043-87102F3E703E}" srcOrd="1" destOrd="0" parTransId="{18179500-FE62-4E95-AE18-BDD1EA82EA96}" sibTransId="{2BB35C2B-4E9E-48D5-8882-6F85E0E58227}"/>
    <dgm:cxn modelId="{3BAEDB0C-0B55-47E7-BDBB-79BD09B0389C}" type="presOf" srcId="{2B2AEC8F-C7E1-48FC-A97E-366B0DA6C107}" destId="{BA48887D-02D1-45C4-9CE2-1EA36B0D3A8E}" srcOrd="0" destOrd="0" presId="urn:microsoft.com/office/officeart/2008/layout/HorizontalMultiLevelHierarchy"/>
    <dgm:cxn modelId="{BCF66A65-3940-45F8-A4E3-779D47DD6BFD}" type="presOf" srcId="{8AC7F564-D075-4699-889E-209DDA5AF068}" destId="{E660E45F-36BC-497E-B265-BE824FB98F4F}" srcOrd="0" destOrd="0" presId="urn:microsoft.com/office/officeart/2008/layout/HorizontalMultiLevelHierarchy"/>
    <dgm:cxn modelId="{C2E5A7DD-7339-471E-A3B1-B9518267E1A7}" type="presOf" srcId="{4E1537B6-AE6B-466C-82E9-44B4708E2087}" destId="{846827E2-D358-4383-B8B4-813D17231BAD}" srcOrd="0" destOrd="0" presId="urn:microsoft.com/office/officeart/2008/layout/HorizontalMultiLevelHierarchy"/>
    <dgm:cxn modelId="{2A931372-5A3D-45E1-B3F3-6423162417EC}" type="presOf" srcId="{3997F5EE-44C2-4CD1-8B44-2E95EF094742}" destId="{32C7C250-C5D7-4A76-80D5-B883DBEE47E9}" srcOrd="0" destOrd="0" presId="urn:microsoft.com/office/officeart/2008/layout/HorizontalMultiLevelHierarchy"/>
    <dgm:cxn modelId="{6D86953C-E16E-41F9-9840-E601A504B2D8}" type="presOf" srcId="{999E0273-AE4A-47A0-9043-87102F3E703E}" destId="{EF30CE71-C7E7-4C62-BAAC-899CB3EAB6AB}" srcOrd="0" destOrd="0" presId="urn:microsoft.com/office/officeart/2008/layout/HorizontalMultiLevelHierarchy"/>
    <dgm:cxn modelId="{A9DD1FDA-D232-4337-8138-D23C6A4FF2FF}" type="presOf" srcId="{18179500-FE62-4E95-AE18-BDD1EA82EA96}" destId="{8EEFE8E8-19AE-4309-87C2-C0900CBDBB68}" srcOrd="1" destOrd="0" presId="urn:microsoft.com/office/officeart/2008/layout/HorizontalMultiLevelHierarchy"/>
    <dgm:cxn modelId="{4D1CFD8B-B637-482C-84A8-E9A3E63BDD8B}" type="presOf" srcId="{A13CA164-23A7-4B00-AE91-5E641768A4F3}" destId="{4F653305-A8DF-4220-96EB-9C6A3467BF25}" srcOrd="0" destOrd="0" presId="urn:microsoft.com/office/officeart/2008/layout/HorizontalMultiLevelHierarchy"/>
    <dgm:cxn modelId="{1B9B20A6-FC93-47BA-AC10-83E79B8BEDDB}" srcId="{4E1537B6-AE6B-466C-82E9-44B4708E2087}" destId="{2B2AEC8F-C7E1-48FC-A97E-366B0DA6C107}" srcOrd="0" destOrd="0" parTransId="{A13CA164-23A7-4B00-AE91-5E641768A4F3}" sibTransId="{2D807B92-E101-4F4D-BD4D-5E97C904337A}"/>
    <dgm:cxn modelId="{5F8413B5-ED23-47CA-BDBA-88499F8ACA99}" type="presOf" srcId="{8DE72A30-B54A-47BC-8DD9-C06500BD7415}" destId="{09916C88-0789-466B-A91C-ABDA24691EBC}" srcOrd="1" destOrd="0" presId="urn:microsoft.com/office/officeart/2008/layout/HorizontalMultiLevelHierarchy"/>
    <dgm:cxn modelId="{E9AEB190-7289-413D-9793-7ECFDF2FC4C4}" type="presOf" srcId="{18179500-FE62-4E95-AE18-BDD1EA82EA96}" destId="{25430758-A02C-4445-901D-BCF930FC0E22}" srcOrd="0" destOrd="0" presId="urn:microsoft.com/office/officeart/2008/layout/HorizontalMultiLevelHierarchy"/>
    <dgm:cxn modelId="{BEF53785-D71C-45D1-94BA-14F2668AE435}" srcId="{4E1537B6-AE6B-466C-82E9-44B4708E2087}" destId="{3997F5EE-44C2-4CD1-8B44-2E95EF094742}" srcOrd="2" destOrd="0" parTransId="{8DE72A30-B54A-47BC-8DD9-C06500BD7415}" sibTransId="{96B53F43-958E-448F-8E67-AF89B34E2C1A}"/>
    <dgm:cxn modelId="{9CE2B463-C4ED-4205-B706-BE030EDC62FB}" type="presParOf" srcId="{E660E45F-36BC-497E-B265-BE824FB98F4F}" destId="{4BE319D6-C695-4797-951E-81137EE79093}" srcOrd="0" destOrd="0" presId="urn:microsoft.com/office/officeart/2008/layout/HorizontalMultiLevelHierarchy"/>
    <dgm:cxn modelId="{DA7A5745-A319-4943-86F0-279686A53401}" type="presParOf" srcId="{4BE319D6-C695-4797-951E-81137EE79093}" destId="{846827E2-D358-4383-B8B4-813D17231BAD}" srcOrd="0" destOrd="0" presId="urn:microsoft.com/office/officeart/2008/layout/HorizontalMultiLevelHierarchy"/>
    <dgm:cxn modelId="{4B60109F-F5FE-48AA-95EE-10B26AC52076}" type="presParOf" srcId="{4BE319D6-C695-4797-951E-81137EE79093}" destId="{F984EF70-7783-4F1F-AC1C-D52AE25C6E00}" srcOrd="1" destOrd="0" presId="urn:microsoft.com/office/officeart/2008/layout/HorizontalMultiLevelHierarchy"/>
    <dgm:cxn modelId="{2490EFCD-C4A2-4B34-8589-830C9D1A9E05}" type="presParOf" srcId="{F984EF70-7783-4F1F-AC1C-D52AE25C6E00}" destId="{4F653305-A8DF-4220-96EB-9C6A3467BF25}" srcOrd="0" destOrd="0" presId="urn:microsoft.com/office/officeart/2008/layout/HorizontalMultiLevelHierarchy"/>
    <dgm:cxn modelId="{027B5791-BEB7-4542-9BC6-29E590B712BC}" type="presParOf" srcId="{4F653305-A8DF-4220-96EB-9C6A3467BF25}" destId="{091270C3-D64F-4BE5-A250-894F0C6A6BA3}" srcOrd="0" destOrd="0" presId="urn:microsoft.com/office/officeart/2008/layout/HorizontalMultiLevelHierarchy"/>
    <dgm:cxn modelId="{660B0C64-CFA5-4090-A269-3ED626661584}" type="presParOf" srcId="{F984EF70-7783-4F1F-AC1C-D52AE25C6E00}" destId="{E6ACC2A5-EF8D-4E06-AD90-AA72BD31C996}" srcOrd="1" destOrd="0" presId="urn:microsoft.com/office/officeart/2008/layout/HorizontalMultiLevelHierarchy"/>
    <dgm:cxn modelId="{E0C53778-CE7E-4860-BB81-ABBB69B4FEC2}" type="presParOf" srcId="{E6ACC2A5-EF8D-4E06-AD90-AA72BD31C996}" destId="{BA48887D-02D1-45C4-9CE2-1EA36B0D3A8E}" srcOrd="0" destOrd="0" presId="urn:microsoft.com/office/officeart/2008/layout/HorizontalMultiLevelHierarchy"/>
    <dgm:cxn modelId="{11DFB5FF-E0DF-4984-A02C-EA28DE644B06}" type="presParOf" srcId="{E6ACC2A5-EF8D-4E06-AD90-AA72BD31C996}" destId="{695B9BB9-B309-412C-8841-ECBD4C3E6157}" srcOrd="1" destOrd="0" presId="urn:microsoft.com/office/officeart/2008/layout/HorizontalMultiLevelHierarchy"/>
    <dgm:cxn modelId="{62A69D95-E4D4-4F7C-B013-25B17A7DEA7B}" type="presParOf" srcId="{F984EF70-7783-4F1F-AC1C-D52AE25C6E00}" destId="{25430758-A02C-4445-901D-BCF930FC0E22}" srcOrd="2" destOrd="0" presId="urn:microsoft.com/office/officeart/2008/layout/HorizontalMultiLevelHierarchy"/>
    <dgm:cxn modelId="{558BF268-A4F7-4E90-875B-0CD5780B28F4}" type="presParOf" srcId="{25430758-A02C-4445-901D-BCF930FC0E22}" destId="{8EEFE8E8-19AE-4309-87C2-C0900CBDBB68}" srcOrd="0" destOrd="0" presId="urn:microsoft.com/office/officeart/2008/layout/HorizontalMultiLevelHierarchy"/>
    <dgm:cxn modelId="{F356A3D1-0AAB-4028-AB87-833898D6A1C5}" type="presParOf" srcId="{F984EF70-7783-4F1F-AC1C-D52AE25C6E00}" destId="{1DD1D4EA-D56E-439C-808A-ABFE887E68BA}" srcOrd="3" destOrd="0" presId="urn:microsoft.com/office/officeart/2008/layout/HorizontalMultiLevelHierarchy"/>
    <dgm:cxn modelId="{EE8F0418-2600-42E0-81E4-80A53DD248B7}" type="presParOf" srcId="{1DD1D4EA-D56E-439C-808A-ABFE887E68BA}" destId="{EF30CE71-C7E7-4C62-BAAC-899CB3EAB6AB}" srcOrd="0" destOrd="0" presId="urn:microsoft.com/office/officeart/2008/layout/HorizontalMultiLevelHierarchy"/>
    <dgm:cxn modelId="{D97EF18F-73EB-4B1F-9EA6-3909BDD7C1B1}" type="presParOf" srcId="{1DD1D4EA-D56E-439C-808A-ABFE887E68BA}" destId="{F0217556-FD9F-488D-98A4-DD0877A7822F}" srcOrd="1" destOrd="0" presId="urn:microsoft.com/office/officeart/2008/layout/HorizontalMultiLevelHierarchy"/>
    <dgm:cxn modelId="{5B5FAEB2-E3BA-475B-A792-C5E0160120BE}" type="presParOf" srcId="{F984EF70-7783-4F1F-AC1C-D52AE25C6E00}" destId="{F739C6A0-B518-49D1-8A6A-1E9FB19D08BD}" srcOrd="4" destOrd="0" presId="urn:microsoft.com/office/officeart/2008/layout/HorizontalMultiLevelHierarchy"/>
    <dgm:cxn modelId="{5F96DA30-705C-41CD-A574-E7E77BF39AAC}" type="presParOf" srcId="{F739C6A0-B518-49D1-8A6A-1E9FB19D08BD}" destId="{09916C88-0789-466B-A91C-ABDA24691EBC}" srcOrd="0" destOrd="0" presId="urn:microsoft.com/office/officeart/2008/layout/HorizontalMultiLevelHierarchy"/>
    <dgm:cxn modelId="{6F2A9027-8623-4EB7-B754-86A7F5CCF147}" type="presParOf" srcId="{F984EF70-7783-4F1F-AC1C-D52AE25C6E00}" destId="{32F6C46E-304A-4A2F-9280-EA29DC16A921}" srcOrd="5" destOrd="0" presId="urn:microsoft.com/office/officeart/2008/layout/HorizontalMultiLevelHierarchy"/>
    <dgm:cxn modelId="{3970DC42-D309-4793-93EB-F0BDFE35CA60}" type="presParOf" srcId="{32F6C46E-304A-4A2F-9280-EA29DC16A921}" destId="{32C7C250-C5D7-4A76-80D5-B883DBEE47E9}" srcOrd="0" destOrd="0" presId="urn:microsoft.com/office/officeart/2008/layout/HorizontalMultiLevelHierarchy"/>
    <dgm:cxn modelId="{C11CB591-2AE8-4232-8F63-E724D02BDEE4}" type="presParOf" srcId="{32F6C46E-304A-4A2F-9280-EA29DC16A921}" destId="{76AAB5C1-0EB1-4CBF-BE3D-7AB11D403E0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C1E4A4-9F0B-4F50-AD2E-810F1633C072}" type="doc">
      <dgm:prSet loTypeId="urn:microsoft.com/office/officeart/2005/8/layout/gear1" loCatId="process" qsTypeId="urn:microsoft.com/office/officeart/2005/8/quickstyle/simple5" qsCatId="simple" csTypeId="urn:microsoft.com/office/officeart/2005/8/colors/accent3_5" csCatId="accent3" phldr="1"/>
      <dgm:spPr/>
    </dgm:pt>
    <dgm:pt modelId="{9EA3CDCC-0E4B-4F0F-9C73-A3BC31264EB2}">
      <dgm:prSet phldrT="[Tekst]"/>
      <dgm:spPr/>
      <dgm:t>
        <a:bodyPr/>
        <a:lstStyle/>
        <a:p>
          <a:r>
            <a:rPr lang="pl-PL" dirty="0" smtClean="0"/>
            <a:t>Capital </a:t>
          </a:r>
          <a:r>
            <a:rPr lang="pl-PL" dirty="0" err="1" smtClean="0"/>
            <a:t>exits</a:t>
          </a:r>
          <a:r>
            <a:rPr lang="pl-PL" dirty="0" smtClean="0"/>
            <a:t> and return of investment</a:t>
          </a:r>
          <a:endParaRPr lang="pl-PL" dirty="0"/>
        </a:p>
      </dgm:t>
    </dgm:pt>
    <dgm:pt modelId="{4F99CC73-029C-4E6B-A591-C08B02EBAB0E}" type="parTrans" cxnId="{BEACACB7-7F8B-4F4F-B636-B4B84B6363F0}">
      <dgm:prSet/>
      <dgm:spPr/>
      <dgm:t>
        <a:bodyPr/>
        <a:lstStyle/>
        <a:p>
          <a:endParaRPr lang="pl-PL"/>
        </a:p>
      </dgm:t>
    </dgm:pt>
    <dgm:pt modelId="{F125B836-2468-481A-B605-C127E00EA9A6}" type="sibTrans" cxnId="{BEACACB7-7F8B-4F4F-B636-B4B84B6363F0}">
      <dgm:prSet/>
      <dgm:spPr/>
      <dgm:t>
        <a:bodyPr/>
        <a:lstStyle/>
        <a:p>
          <a:endParaRPr lang="pl-PL"/>
        </a:p>
      </dgm:t>
    </dgm:pt>
    <dgm:pt modelId="{B92B80E5-A1F2-42B7-8798-DFC024AF7F6A}">
      <dgm:prSet phldrT="[Tekst]"/>
      <dgm:spPr/>
      <dgm:t>
        <a:bodyPr/>
        <a:lstStyle/>
        <a:p>
          <a:r>
            <a:rPr lang="pl-PL" smtClean="0"/>
            <a:t>Continuation of activities in the frame of TechnoBIT Venture project</a:t>
          </a:r>
          <a:endParaRPr lang="pl-PL" dirty="0"/>
        </a:p>
      </dgm:t>
    </dgm:pt>
    <dgm:pt modelId="{58C2211C-D232-4640-B376-DA15FD3E8AA3}" type="parTrans" cxnId="{D0131EB9-30F0-472C-8CF1-5ABD502B502D}">
      <dgm:prSet/>
      <dgm:spPr/>
      <dgm:t>
        <a:bodyPr/>
        <a:lstStyle/>
        <a:p>
          <a:endParaRPr lang="pl-PL"/>
        </a:p>
      </dgm:t>
    </dgm:pt>
    <dgm:pt modelId="{47B37D77-4034-424F-BB27-763FFE8E67AF}" type="sibTrans" cxnId="{D0131EB9-30F0-472C-8CF1-5ABD502B502D}">
      <dgm:prSet/>
      <dgm:spPr/>
      <dgm:t>
        <a:bodyPr/>
        <a:lstStyle/>
        <a:p>
          <a:endParaRPr lang="pl-PL"/>
        </a:p>
      </dgm:t>
    </dgm:pt>
    <dgm:pt modelId="{CC82C919-6F4B-41EC-9E57-B6616AEC99A1}">
      <dgm:prSet phldrT="[Tekst]"/>
      <dgm:spPr/>
      <dgm:t>
        <a:bodyPr/>
        <a:lstStyle/>
        <a:p>
          <a:r>
            <a:rPr lang="pl-PL" dirty="0" smtClean="0"/>
            <a:t>Management of the </a:t>
          </a:r>
          <a:r>
            <a:rPr lang="pl-PL" dirty="0" err="1" smtClean="0"/>
            <a:t>companies</a:t>
          </a:r>
          <a:r>
            <a:rPr lang="pl-PL" dirty="0" smtClean="0"/>
            <a:t> in the RDA BB </a:t>
          </a:r>
          <a:r>
            <a:rPr lang="pl-PL" dirty="0" err="1" smtClean="0"/>
            <a:t>capital</a:t>
          </a:r>
          <a:r>
            <a:rPr lang="pl-PL" dirty="0" smtClean="0"/>
            <a:t> </a:t>
          </a:r>
          <a:r>
            <a:rPr lang="pl-PL" dirty="0" err="1" smtClean="0"/>
            <a:t>group</a:t>
          </a:r>
          <a:endParaRPr lang="pl-PL" dirty="0"/>
        </a:p>
      </dgm:t>
    </dgm:pt>
    <dgm:pt modelId="{6FB57A5F-ED93-48F5-B37A-410BAED3A181}" type="parTrans" cxnId="{3C05346E-0FFA-4B8C-BC4A-F5EB7C1D401D}">
      <dgm:prSet/>
      <dgm:spPr/>
      <dgm:t>
        <a:bodyPr/>
        <a:lstStyle/>
        <a:p>
          <a:endParaRPr lang="pl-PL"/>
        </a:p>
      </dgm:t>
    </dgm:pt>
    <dgm:pt modelId="{61EB9287-A007-43E1-986E-6B760692F497}" type="sibTrans" cxnId="{3C05346E-0FFA-4B8C-BC4A-F5EB7C1D401D}">
      <dgm:prSet/>
      <dgm:spPr/>
      <dgm:t>
        <a:bodyPr/>
        <a:lstStyle/>
        <a:p>
          <a:endParaRPr lang="pl-PL"/>
        </a:p>
      </dgm:t>
    </dgm:pt>
    <dgm:pt modelId="{6ED99EBB-7521-47E4-ADB3-659A6DE0F98B}" type="pres">
      <dgm:prSet presAssocID="{42C1E4A4-9F0B-4F50-AD2E-810F1633C07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BED301B-B60C-4F0C-A6B3-F7E1CC4220C9}" type="pres">
      <dgm:prSet presAssocID="{B92B80E5-A1F2-42B7-8798-DFC024AF7F6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48F4C6-0317-45F9-84A1-260B3C73F9FC}" type="pres">
      <dgm:prSet presAssocID="{B92B80E5-A1F2-42B7-8798-DFC024AF7F6A}" presName="gear1srcNode" presStyleLbl="node1" presStyleIdx="0" presStyleCnt="3"/>
      <dgm:spPr/>
      <dgm:t>
        <a:bodyPr/>
        <a:lstStyle/>
        <a:p>
          <a:endParaRPr lang="pl-PL"/>
        </a:p>
      </dgm:t>
    </dgm:pt>
    <dgm:pt modelId="{79409B5F-31A5-4A63-9F97-E0BC60D5FA25}" type="pres">
      <dgm:prSet presAssocID="{B92B80E5-A1F2-42B7-8798-DFC024AF7F6A}" presName="gear1dstNode" presStyleLbl="node1" presStyleIdx="0" presStyleCnt="3"/>
      <dgm:spPr/>
      <dgm:t>
        <a:bodyPr/>
        <a:lstStyle/>
        <a:p>
          <a:endParaRPr lang="pl-PL"/>
        </a:p>
      </dgm:t>
    </dgm:pt>
    <dgm:pt modelId="{E8518914-B5F2-4986-8670-9175CEC3805B}" type="pres">
      <dgm:prSet presAssocID="{CC82C919-6F4B-41EC-9E57-B6616AEC99A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2117AA-DE22-494A-A0FF-965D0CE7A2EA}" type="pres">
      <dgm:prSet presAssocID="{CC82C919-6F4B-41EC-9E57-B6616AEC99A1}" presName="gear2srcNode" presStyleLbl="node1" presStyleIdx="1" presStyleCnt="3"/>
      <dgm:spPr/>
      <dgm:t>
        <a:bodyPr/>
        <a:lstStyle/>
        <a:p>
          <a:endParaRPr lang="pl-PL"/>
        </a:p>
      </dgm:t>
    </dgm:pt>
    <dgm:pt modelId="{ADE30666-3718-4ACF-BF70-CFEF92F54BF9}" type="pres">
      <dgm:prSet presAssocID="{CC82C919-6F4B-41EC-9E57-B6616AEC99A1}" presName="gear2dstNode" presStyleLbl="node1" presStyleIdx="1" presStyleCnt="3"/>
      <dgm:spPr/>
      <dgm:t>
        <a:bodyPr/>
        <a:lstStyle/>
        <a:p>
          <a:endParaRPr lang="pl-PL"/>
        </a:p>
      </dgm:t>
    </dgm:pt>
    <dgm:pt modelId="{754ED024-DFBC-455B-990B-3A58BCAFE605}" type="pres">
      <dgm:prSet presAssocID="{9EA3CDCC-0E4B-4F0F-9C73-A3BC31264EB2}" presName="gear3" presStyleLbl="node1" presStyleIdx="2" presStyleCnt="3"/>
      <dgm:spPr/>
      <dgm:t>
        <a:bodyPr/>
        <a:lstStyle/>
        <a:p>
          <a:endParaRPr lang="pl-PL"/>
        </a:p>
      </dgm:t>
    </dgm:pt>
    <dgm:pt modelId="{4AD9736E-634F-4F2A-8644-F751D92E1022}" type="pres">
      <dgm:prSet presAssocID="{9EA3CDCC-0E4B-4F0F-9C73-A3BC31264E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520CC1-B44B-47CA-B821-E89AA3F2BF75}" type="pres">
      <dgm:prSet presAssocID="{9EA3CDCC-0E4B-4F0F-9C73-A3BC31264EB2}" presName="gear3srcNode" presStyleLbl="node1" presStyleIdx="2" presStyleCnt="3"/>
      <dgm:spPr/>
      <dgm:t>
        <a:bodyPr/>
        <a:lstStyle/>
        <a:p>
          <a:endParaRPr lang="pl-PL"/>
        </a:p>
      </dgm:t>
    </dgm:pt>
    <dgm:pt modelId="{BB3E0F4A-FD1C-4543-9FE9-C67EC181E928}" type="pres">
      <dgm:prSet presAssocID="{9EA3CDCC-0E4B-4F0F-9C73-A3BC31264EB2}" presName="gear3dstNode" presStyleLbl="node1" presStyleIdx="2" presStyleCnt="3"/>
      <dgm:spPr/>
      <dgm:t>
        <a:bodyPr/>
        <a:lstStyle/>
        <a:p>
          <a:endParaRPr lang="pl-PL"/>
        </a:p>
      </dgm:t>
    </dgm:pt>
    <dgm:pt modelId="{05D5E891-2B9B-498E-A2D6-6361D2DA5DA5}" type="pres">
      <dgm:prSet presAssocID="{47B37D77-4034-424F-BB27-763FFE8E67AF}" presName="connector1" presStyleLbl="sibTrans2D1" presStyleIdx="0" presStyleCnt="3"/>
      <dgm:spPr/>
      <dgm:t>
        <a:bodyPr/>
        <a:lstStyle/>
        <a:p>
          <a:endParaRPr lang="pl-PL"/>
        </a:p>
      </dgm:t>
    </dgm:pt>
    <dgm:pt modelId="{1C9D4BFF-CE31-4E1B-87CE-CD2AA19E8CC8}" type="pres">
      <dgm:prSet presAssocID="{61EB9287-A007-43E1-986E-6B760692F497}" presName="connector2" presStyleLbl="sibTrans2D1" presStyleIdx="1" presStyleCnt="3"/>
      <dgm:spPr/>
      <dgm:t>
        <a:bodyPr/>
        <a:lstStyle/>
        <a:p>
          <a:endParaRPr lang="pl-PL"/>
        </a:p>
      </dgm:t>
    </dgm:pt>
    <dgm:pt modelId="{8F67E750-2C41-4F63-8B95-D5C79EA12149}" type="pres">
      <dgm:prSet presAssocID="{F125B836-2468-481A-B605-C127E00EA9A6}" presName="connector3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65998622-E907-478C-B1E2-6F57BAEFECFD}" type="presOf" srcId="{B92B80E5-A1F2-42B7-8798-DFC024AF7F6A}" destId="{BBED301B-B60C-4F0C-A6B3-F7E1CC4220C9}" srcOrd="0" destOrd="0" presId="urn:microsoft.com/office/officeart/2005/8/layout/gear1"/>
    <dgm:cxn modelId="{61101FD7-C4E2-492C-B6F5-3D5B0813D116}" type="presOf" srcId="{9EA3CDCC-0E4B-4F0F-9C73-A3BC31264EB2}" destId="{4AD9736E-634F-4F2A-8644-F751D92E1022}" srcOrd="1" destOrd="0" presId="urn:microsoft.com/office/officeart/2005/8/layout/gear1"/>
    <dgm:cxn modelId="{DBF28169-649C-4FA1-9659-9BD184007588}" type="presOf" srcId="{CC82C919-6F4B-41EC-9E57-B6616AEC99A1}" destId="{ADE30666-3718-4ACF-BF70-CFEF92F54BF9}" srcOrd="2" destOrd="0" presId="urn:microsoft.com/office/officeart/2005/8/layout/gear1"/>
    <dgm:cxn modelId="{B04CFA1B-6271-4471-9682-5E257C29DEC3}" type="presOf" srcId="{F125B836-2468-481A-B605-C127E00EA9A6}" destId="{8F67E750-2C41-4F63-8B95-D5C79EA12149}" srcOrd="0" destOrd="0" presId="urn:microsoft.com/office/officeart/2005/8/layout/gear1"/>
    <dgm:cxn modelId="{ABB43550-B23A-4C32-A85F-9BE84CAA10D4}" type="presOf" srcId="{B92B80E5-A1F2-42B7-8798-DFC024AF7F6A}" destId="{79409B5F-31A5-4A63-9F97-E0BC60D5FA25}" srcOrd="2" destOrd="0" presId="urn:microsoft.com/office/officeart/2005/8/layout/gear1"/>
    <dgm:cxn modelId="{3C05346E-0FFA-4B8C-BC4A-F5EB7C1D401D}" srcId="{42C1E4A4-9F0B-4F50-AD2E-810F1633C072}" destId="{CC82C919-6F4B-41EC-9E57-B6616AEC99A1}" srcOrd="1" destOrd="0" parTransId="{6FB57A5F-ED93-48F5-B37A-410BAED3A181}" sibTransId="{61EB9287-A007-43E1-986E-6B760692F497}"/>
    <dgm:cxn modelId="{06428194-96B1-4A04-A66B-E4BBFD5E59FF}" type="presOf" srcId="{47B37D77-4034-424F-BB27-763FFE8E67AF}" destId="{05D5E891-2B9B-498E-A2D6-6361D2DA5DA5}" srcOrd="0" destOrd="0" presId="urn:microsoft.com/office/officeart/2005/8/layout/gear1"/>
    <dgm:cxn modelId="{1B8631E5-662F-4D1B-8332-E9A6B37BA1FC}" type="presOf" srcId="{CC82C919-6F4B-41EC-9E57-B6616AEC99A1}" destId="{E8518914-B5F2-4986-8670-9175CEC3805B}" srcOrd="0" destOrd="0" presId="urn:microsoft.com/office/officeart/2005/8/layout/gear1"/>
    <dgm:cxn modelId="{97F208F1-F8A4-412A-B349-D5BF912376BE}" type="presOf" srcId="{9EA3CDCC-0E4B-4F0F-9C73-A3BC31264EB2}" destId="{754ED024-DFBC-455B-990B-3A58BCAFE605}" srcOrd="0" destOrd="0" presId="urn:microsoft.com/office/officeart/2005/8/layout/gear1"/>
    <dgm:cxn modelId="{D5892811-7CF4-4B07-992F-2057061E924F}" type="presOf" srcId="{61EB9287-A007-43E1-986E-6B760692F497}" destId="{1C9D4BFF-CE31-4E1B-87CE-CD2AA19E8CC8}" srcOrd="0" destOrd="0" presId="urn:microsoft.com/office/officeart/2005/8/layout/gear1"/>
    <dgm:cxn modelId="{79B88D9E-48E7-41D8-9977-04D9C3B92407}" type="presOf" srcId="{B92B80E5-A1F2-42B7-8798-DFC024AF7F6A}" destId="{AC48F4C6-0317-45F9-84A1-260B3C73F9FC}" srcOrd="1" destOrd="0" presId="urn:microsoft.com/office/officeart/2005/8/layout/gear1"/>
    <dgm:cxn modelId="{C9C1F5C4-75F8-486E-8F64-3CFF97785D5B}" type="presOf" srcId="{42C1E4A4-9F0B-4F50-AD2E-810F1633C072}" destId="{6ED99EBB-7521-47E4-ADB3-659A6DE0F98B}" srcOrd="0" destOrd="0" presId="urn:microsoft.com/office/officeart/2005/8/layout/gear1"/>
    <dgm:cxn modelId="{0B3A6E17-4FFE-4108-AB4E-346DD503DDCB}" type="presOf" srcId="{9EA3CDCC-0E4B-4F0F-9C73-A3BC31264EB2}" destId="{BB3E0F4A-FD1C-4543-9FE9-C67EC181E928}" srcOrd="3" destOrd="0" presId="urn:microsoft.com/office/officeart/2005/8/layout/gear1"/>
    <dgm:cxn modelId="{978F1F03-A5DB-4848-BE0E-E23EC6FF5E1E}" type="presOf" srcId="{9EA3CDCC-0E4B-4F0F-9C73-A3BC31264EB2}" destId="{7E520CC1-B44B-47CA-B821-E89AA3F2BF75}" srcOrd="2" destOrd="0" presId="urn:microsoft.com/office/officeart/2005/8/layout/gear1"/>
    <dgm:cxn modelId="{CD0E5F06-55B0-4112-8E39-45BBCF031194}" type="presOf" srcId="{CC82C919-6F4B-41EC-9E57-B6616AEC99A1}" destId="{232117AA-DE22-494A-A0FF-965D0CE7A2EA}" srcOrd="1" destOrd="0" presId="urn:microsoft.com/office/officeart/2005/8/layout/gear1"/>
    <dgm:cxn modelId="{BEACACB7-7F8B-4F4F-B636-B4B84B6363F0}" srcId="{42C1E4A4-9F0B-4F50-AD2E-810F1633C072}" destId="{9EA3CDCC-0E4B-4F0F-9C73-A3BC31264EB2}" srcOrd="2" destOrd="0" parTransId="{4F99CC73-029C-4E6B-A591-C08B02EBAB0E}" sibTransId="{F125B836-2468-481A-B605-C127E00EA9A6}"/>
    <dgm:cxn modelId="{D0131EB9-30F0-472C-8CF1-5ABD502B502D}" srcId="{42C1E4A4-9F0B-4F50-AD2E-810F1633C072}" destId="{B92B80E5-A1F2-42B7-8798-DFC024AF7F6A}" srcOrd="0" destOrd="0" parTransId="{58C2211C-D232-4640-B376-DA15FD3E8AA3}" sibTransId="{47B37D77-4034-424F-BB27-763FFE8E67AF}"/>
    <dgm:cxn modelId="{14F19B31-87C2-490D-B02D-0B6204564D02}" type="presParOf" srcId="{6ED99EBB-7521-47E4-ADB3-659A6DE0F98B}" destId="{BBED301B-B60C-4F0C-A6B3-F7E1CC4220C9}" srcOrd="0" destOrd="0" presId="urn:microsoft.com/office/officeart/2005/8/layout/gear1"/>
    <dgm:cxn modelId="{C1109045-AFA1-4EB5-9071-27F3910F7628}" type="presParOf" srcId="{6ED99EBB-7521-47E4-ADB3-659A6DE0F98B}" destId="{AC48F4C6-0317-45F9-84A1-260B3C73F9FC}" srcOrd="1" destOrd="0" presId="urn:microsoft.com/office/officeart/2005/8/layout/gear1"/>
    <dgm:cxn modelId="{D7AA3729-B54E-411F-938A-9F6289BFDA86}" type="presParOf" srcId="{6ED99EBB-7521-47E4-ADB3-659A6DE0F98B}" destId="{79409B5F-31A5-4A63-9F97-E0BC60D5FA25}" srcOrd="2" destOrd="0" presId="urn:microsoft.com/office/officeart/2005/8/layout/gear1"/>
    <dgm:cxn modelId="{A16DD6BE-586E-45A9-86FD-9513AE1B26EE}" type="presParOf" srcId="{6ED99EBB-7521-47E4-ADB3-659A6DE0F98B}" destId="{E8518914-B5F2-4986-8670-9175CEC3805B}" srcOrd="3" destOrd="0" presId="urn:microsoft.com/office/officeart/2005/8/layout/gear1"/>
    <dgm:cxn modelId="{8EE5360D-123C-4196-B3C8-6779EC79D50D}" type="presParOf" srcId="{6ED99EBB-7521-47E4-ADB3-659A6DE0F98B}" destId="{232117AA-DE22-494A-A0FF-965D0CE7A2EA}" srcOrd="4" destOrd="0" presId="urn:microsoft.com/office/officeart/2005/8/layout/gear1"/>
    <dgm:cxn modelId="{F10F78F7-E565-4B60-B4B5-63EC2D2D5933}" type="presParOf" srcId="{6ED99EBB-7521-47E4-ADB3-659A6DE0F98B}" destId="{ADE30666-3718-4ACF-BF70-CFEF92F54BF9}" srcOrd="5" destOrd="0" presId="urn:microsoft.com/office/officeart/2005/8/layout/gear1"/>
    <dgm:cxn modelId="{7DC982B6-1457-4A25-938E-3A7044E8F724}" type="presParOf" srcId="{6ED99EBB-7521-47E4-ADB3-659A6DE0F98B}" destId="{754ED024-DFBC-455B-990B-3A58BCAFE605}" srcOrd="6" destOrd="0" presId="urn:microsoft.com/office/officeart/2005/8/layout/gear1"/>
    <dgm:cxn modelId="{EFF77ACA-AC2E-4B34-8669-8C2A0368397D}" type="presParOf" srcId="{6ED99EBB-7521-47E4-ADB3-659A6DE0F98B}" destId="{4AD9736E-634F-4F2A-8644-F751D92E1022}" srcOrd="7" destOrd="0" presId="urn:microsoft.com/office/officeart/2005/8/layout/gear1"/>
    <dgm:cxn modelId="{7B0F01E0-9D3D-4C30-B8D4-B84EF8D5B93A}" type="presParOf" srcId="{6ED99EBB-7521-47E4-ADB3-659A6DE0F98B}" destId="{7E520CC1-B44B-47CA-B821-E89AA3F2BF75}" srcOrd="8" destOrd="0" presId="urn:microsoft.com/office/officeart/2005/8/layout/gear1"/>
    <dgm:cxn modelId="{B91175E4-11D2-44EE-8E64-854D311B9637}" type="presParOf" srcId="{6ED99EBB-7521-47E4-ADB3-659A6DE0F98B}" destId="{BB3E0F4A-FD1C-4543-9FE9-C67EC181E928}" srcOrd="9" destOrd="0" presId="urn:microsoft.com/office/officeart/2005/8/layout/gear1"/>
    <dgm:cxn modelId="{064D3F4A-FC41-4350-A7CF-F4A65B750136}" type="presParOf" srcId="{6ED99EBB-7521-47E4-ADB3-659A6DE0F98B}" destId="{05D5E891-2B9B-498E-A2D6-6361D2DA5DA5}" srcOrd="10" destOrd="0" presId="urn:microsoft.com/office/officeart/2005/8/layout/gear1"/>
    <dgm:cxn modelId="{7EBA7E7A-4FAC-4E28-875E-0F9F8AEC47BE}" type="presParOf" srcId="{6ED99EBB-7521-47E4-ADB3-659A6DE0F98B}" destId="{1C9D4BFF-CE31-4E1B-87CE-CD2AA19E8CC8}" srcOrd="11" destOrd="0" presId="urn:microsoft.com/office/officeart/2005/8/layout/gear1"/>
    <dgm:cxn modelId="{5A06F89A-4C69-404C-AF41-C1978D81BF9C}" type="presParOf" srcId="{6ED99EBB-7521-47E4-ADB3-659A6DE0F98B}" destId="{8F67E750-2C41-4F63-8B95-D5C79EA1214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FBB9C-F396-4D7A-881C-A7875B0931F4}">
      <dsp:nvSpPr>
        <dsp:cNvPr id="0" name=""/>
        <dsp:cNvSpPr/>
      </dsp:nvSpPr>
      <dsp:spPr>
        <a:xfrm>
          <a:off x="2759537" y="75608"/>
          <a:ext cx="3629203" cy="3629203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New experiences gained from participation in the pilot program </a:t>
          </a:r>
          <a:r>
            <a:rPr lang="pl-PL" sz="1700" kern="1200" dirty="0" smtClean="0"/>
            <a:t>„</a:t>
          </a:r>
          <a:r>
            <a:rPr lang="en-US" sz="1700" kern="1200" dirty="0" smtClean="0"/>
            <a:t>Support for the development of technological start-ups and for </a:t>
          </a:r>
          <a:r>
            <a:rPr lang="en-US" sz="1700" kern="1200" dirty="0" err="1" smtClean="0"/>
            <a:t>technostarters</a:t>
          </a:r>
          <a:r>
            <a:rPr lang="en-US" sz="1700" kern="1200" dirty="0" smtClean="0"/>
            <a:t> in 2007-2008</a:t>
          </a:r>
          <a:r>
            <a:rPr lang="pl-PL" sz="1700" kern="1200" dirty="0" smtClean="0"/>
            <a:t>”</a:t>
          </a:r>
          <a:endParaRPr lang="pl-PL" sz="1700" kern="1200" dirty="0"/>
        </a:p>
      </dsp:txBody>
      <dsp:txXfrm>
        <a:off x="3243431" y="710718"/>
        <a:ext cx="2661415" cy="1633141"/>
      </dsp:txXfrm>
    </dsp:sp>
    <dsp:sp modelId="{856B2A65-486A-43D4-9792-61B5F904F802}">
      <dsp:nvSpPr>
        <dsp:cNvPr id="0" name=""/>
        <dsp:cNvSpPr/>
      </dsp:nvSpPr>
      <dsp:spPr>
        <a:xfrm>
          <a:off x="4069074" y="2343860"/>
          <a:ext cx="3629203" cy="3629203"/>
        </a:xfrm>
        <a:prstGeom prst="ellipse">
          <a:avLst/>
        </a:prstGeom>
        <a:solidFill>
          <a:schemeClr val="accent3">
            <a:shade val="80000"/>
            <a:alpha val="50000"/>
            <a:hueOff val="-8"/>
            <a:satOff val="3009"/>
            <a:lumOff val="2647"/>
            <a:alphaOff val="1500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Continuation of the activities planned in the Strategy for the Development of the </a:t>
          </a:r>
          <a:r>
            <a:rPr lang="en-US" sz="1700" kern="1200" dirty="0" err="1" smtClean="0"/>
            <a:t>Beskid</a:t>
          </a:r>
          <a:r>
            <a:rPr lang="en-US" sz="1700" kern="1200" dirty="0" smtClean="0"/>
            <a:t> Technology Incubator (BIT) in Bielsko-Biala 2006-2010</a:t>
          </a:r>
          <a:endParaRPr lang="pl-PL" sz="1700" kern="1200" dirty="0"/>
        </a:p>
      </dsp:txBody>
      <dsp:txXfrm>
        <a:off x="5179006" y="3281404"/>
        <a:ext cx="2177521" cy="1996061"/>
      </dsp:txXfrm>
    </dsp:sp>
    <dsp:sp modelId="{E813D2F0-107D-4244-8DC2-F14A69EBE72B}">
      <dsp:nvSpPr>
        <dsp:cNvPr id="0" name=""/>
        <dsp:cNvSpPr/>
      </dsp:nvSpPr>
      <dsp:spPr>
        <a:xfrm>
          <a:off x="1449999" y="2343860"/>
          <a:ext cx="3629203" cy="3629203"/>
        </a:xfrm>
        <a:prstGeom prst="ellipse">
          <a:avLst/>
        </a:prstGeom>
        <a:solidFill>
          <a:schemeClr val="accent3">
            <a:shade val="80000"/>
            <a:alpha val="50000"/>
            <a:hueOff val="-17"/>
            <a:satOff val="6018"/>
            <a:lumOff val="5294"/>
            <a:alphaOff val="3000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err="1" smtClean="0"/>
            <a:t>Adaption</a:t>
          </a:r>
          <a:r>
            <a:rPr lang="pl-PL" sz="1700" kern="1200" dirty="0" smtClean="0"/>
            <a:t> to </a:t>
          </a:r>
          <a:r>
            <a:rPr lang="en-US" sz="1700" kern="1200" dirty="0" smtClean="0"/>
            <a:t>the assumptions </a:t>
          </a:r>
          <a:r>
            <a:rPr lang="pl-PL" sz="1700" kern="1200" dirty="0" smtClean="0"/>
            <a:t>of </a:t>
          </a:r>
          <a:r>
            <a:rPr lang="en-US" sz="1700" kern="1200" dirty="0" smtClean="0"/>
            <a:t>EUROPE 2020 - A Strategy for smart, sustainable and inclusive growth for 2010-2020</a:t>
          </a:r>
          <a:endParaRPr lang="pl-PL" sz="1700" kern="1200" dirty="0"/>
        </a:p>
      </dsp:txBody>
      <dsp:txXfrm>
        <a:off x="1791749" y="3281404"/>
        <a:ext cx="2177521" cy="19960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F0223-1F17-4CE9-A831-FEDAE0742558}">
      <dsp:nvSpPr>
        <dsp:cNvPr id="0" name=""/>
        <dsp:cNvSpPr/>
      </dsp:nvSpPr>
      <dsp:spPr>
        <a:xfrm>
          <a:off x="1489907" y="429"/>
          <a:ext cx="1015785" cy="101578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3DE626F8-DFAC-474F-A399-CA410CF0755F}">
      <dsp:nvSpPr>
        <dsp:cNvPr id="0" name=""/>
        <dsp:cNvSpPr/>
      </dsp:nvSpPr>
      <dsp:spPr>
        <a:xfrm>
          <a:off x="1997800" y="429"/>
          <a:ext cx="5419586" cy="101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Access to </a:t>
          </a:r>
          <a:r>
            <a:rPr lang="pl-PL" sz="1700" kern="1200" dirty="0" err="1" smtClean="0"/>
            <a:t>capital</a:t>
          </a:r>
          <a:endParaRPr lang="pl-PL" sz="1700" kern="1200" dirty="0"/>
        </a:p>
      </dsp:txBody>
      <dsp:txXfrm>
        <a:off x="1997800" y="429"/>
        <a:ext cx="5419586" cy="1015785"/>
      </dsp:txXfrm>
    </dsp:sp>
    <dsp:sp modelId="{6E441138-C800-4059-949B-5C57952BDDB0}">
      <dsp:nvSpPr>
        <dsp:cNvPr id="0" name=""/>
        <dsp:cNvSpPr/>
      </dsp:nvSpPr>
      <dsp:spPr>
        <a:xfrm>
          <a:off x="1489907" y="1016214"/>
          <a:ext cx="1015785" cy="101578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06F30492-6777-4264-B523-BC22E50AC503}">
      <dsp:nvSpPr>
        <dsp:cNvPr id="0" name=""/>
        <dsp:cNvSpPr/>
      </dsp:nvSpPr>
      <dsp:spPr>
        <a:xfrm>
          <a:off x="1997800" y="1016214"/>
          <a:ext cx="5419586" cy="101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Fund management team</a:t>
          </a:r>
          <a:br>
            <a:rPr lang="pl-PL" sz="1700" kern="1200" dirty="0" smtClean="0"/>
          </a:br>
          <a:r>
            <a:rPr lang="pl-PL" sz="1700" kern="1200" dirty="0" smtClean="0"/>
            <a:t>- </a:t>
          </a:r>
          <a:r>
            <a:rPr lang="pl-PL" sz="1700" kern="1200" dirty="0" err="1" smtClean="0"/>
            <a:t>experience</a:t>
          </a:r>
          <a:r>
            <a:rPr lang="pl-PL" sz="1700" kern="1200" dirty="0" smtClean="0"/>
            <a:t> in </a:t>
          </a:r>
          <a:r>
            <a:rPr lang="pl-PL" sz="1700" kern="1200" dirty="0" err="1" smtClean="0"/>
            <a:t>technology</a:t>
          </a:r>
          <a:r>
            <a:rPr lang="pl-PL" sz="1700" kern="1200" dirty="0" smtClean="0"/>
            <a:t> transfer, management marketing, </a:t>
          </a:r>
          <a:r>
            <a:rPr lang="pl-PL" sz="1700" kern="1200" dirty="0" err="1" smtClean="0"/>
            <a:t>initial</a:t>
          </a:r>
          <a:r>
            <a:rPr lang="pl-PL" sz="1700" kern="1200" dirty="0" smtClean="0"/>
            <a:t> public </a:t>
          </a:r>
          <a:r>
            <a:rPr lang="pl-PL" sz="1700" kern="1200" dirty="0" err="1" smtClean="0"/>
            <a:t>offering</a:t>
          </a:r>
          <a:r>
            <a:rPr lang="pl-PL" sz="1700" kern="1200" dirty="0" smtClean="0"/>
            <a:t>,</a:t>
          </a:r>
          <a:r>
            <a:rPr lang="pl-PL" sz="1700" b="1" kern="1200" dirty="0" smtClean="0"/>
            <a:t> </a:t>
          </a:r>
          <a:r>
            <a:rPr lang="pl-PL" sz="1700" kern="1200" dirty="0" smtClean="0"/>
            <a:t> </a:t>
          </a:r>
          <a:r>
            <a:rPr lang="pl-PL" sz="1700" kern="1200" dirty="0" err="1" smtClean="0"/>
            <a:t>intellectual</a:t>
          </a:r>
          <a:r>
            <a:rPr lang="pl-PL" sz="1700" kern="1200" dirty="0" smtClean="0"/>
            <a:t> </a:t>
          </a:r>
          <a:r>
            <a:rPr lang="pl-PL" sz="1700" kern="1200" dirty="0" err="1" smtClean="0"/>
            <a:t>property</a:t>
          </a:r>
          <a:r>
            <a:rPr lang="pl-PL" sz="1700" kern="1200" dirty="0" smtClean="0"/>
            <a:t> </a:t>
          </a:r>
          <a:r>
            <a:rPr lang="pl-PL" sz="1700" kern="1200" dirty="0" err="1" smtClean="0"/>
            <a:t>rights</a:t>
          </a:r>
          <a:endParaRPr lang="pl-PL" sz="1700" kern="1200" dirty="0"/>
        </a:p>
      </dsp:txBody>
      <dsp:txXfrm>
        <a:off x="1997800" y="1016214"/>
        <a:ext cx="5419586" cy="1015785"/>
      </dsp:txXfrm>
    </dsp:sp>
    <dsp:sp modelId="{3D8EF23C-303F-4932-9141-8030AA4E172D}">
      <dsp:nvSpPr>
        <dsp:cNvPr id="0" name=""/>
        <dsp:cNvSpPr/>
      </dsp:nvSpPr>
      <dsp:spPr>
        <a:xfrm>
          <a:off x="1489907" y="2031999"/>
          <a:ext cx="1015785" cy="101578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B0F1F723-C992-4AFB-A808-403C0ABDE510}">
      <dsp:nvSpPr>
        <dsp:cNvPr id="0" name=""/>
        <dsp:cNvSpPr/>
      </dsp:nvSpPr>
      <dsp:spPr>
        <a:xfrm>
          <a:off x="1997800" y="2031999"/>
          <a:ext cx="5419586" cy="101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err="1" smtClean="0"/>
            <a:t>Pre-incubation</a:t>
          </a:r>
          <a:r>
            <a:rPr lang="pl-PL" sz="1700" kern="1200" dirty="0" smtClean="0"/>
            <a:t/>
          </a:r>
          <a:br>
            <a:rPr lang="pl-PL" sz="1700" kern="1200" dirty="0" smtClean="0"/>
          </a:br>
          <a:r>
            <a:rPr lang="pl-PL" sz="1700" kern="1200" dirty="0" smtClean="0"/>
            <a:t>- </a:t>
          </a:r>
          <a:r>
            <a:rPr lang="pl-PL" sz="1700" kern="1200" dirty="0" err="1" smtClean="0"/>
            <a:t>advisory</a:t>
          </a:r>
          <a:r>
            <a:rPr lang="pl-PL" sz="1700" kern="1200" dirty="0" smtClean="0"/>
            <a:t> services, coaching, proof of </a:t>
          </a:r>
          <a:r>
            <a:rPr lang="pl-PL" sz="1700" kern="1200" dirty="0" err="1" smtClean="0"/>
            <a:t>concept</a:t>
          </a:r>
          <a:endParaRPr lang="pl-PL" sz="1700" kern="1200" dirty="0"/>
        </a:p>
      </dsp:txBody>
      <dsp:txXfrm>
        <a:off x="1997800" y="2031999"/>
        <a:ext cx="5419586" cy="1015785"/>
      </dsp:txXfrm>
    </dsp:sp>
    <dsp:sp modelId="{9591C46A-9403-439B-AA94-BFC0A945BACD}">
      <dsp:nvSpPr>
        <dsp:cNvPr id="0" name=""/>
        <dsp:cNvSpPr/>
      </dsp:nvSpPr>
      <dsp:spPr>
        <a:xfrm>
          <a:off x="1489907" y="3047785"/>
          <a:ext cx="1015785" cy="101578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7C44664F-7A49-43F2-B3E5-E52AE8A17333}">
      <dsp:nvSpPr>
        <dsp:cNvPr id="0" name=""/>
        <dsp:cNvSpPr/>
      </dsp:nvSpPr>
      <dsp:spPr>
        <a:xfrm>
          <a:off x="1997800" y="3047785"/>
          <a:ext cx="5419586" cy="101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Access to </a:t>
          </a:r>
          <a:r>
            <a:rPr lang="pl-PL" sz="1700" kern="1200" dirty="0" err="1" smtClean="0"/>
            <a:t>private</a:t>
          </a:r>
          <a:r>
            <a:rPr lang="pl-PL" sz="1700" kern="1200" dirty="0" smtClean="0"/>
            <a:t> capital (</a:t>
          </a:r>
          <a:r>
            <a:rPr lang="pl-PL" sz="1700" kern="1200" dirty="0" err="1" smtClean="0"/>
            <a:t>businness</a:t>
          </a:r>
          <a:r>
            <a:rPr lang="pl-PL" sz="1700" kern="1200" dirty="0" smtClean="0"/>
            <a:t> </a:t>
          </a:r>
          <a:r>
            <a:rPr lang="pl-PL" sz="1700" kern="1200" dirty="0" err="1" smtClean="0"/>
            <a:t>angels</a:t>
          </a:r>
          <a:r>
            <a:rPr lang="pl-PL" sz="1700" kern="1200" dirty="0" smtClean="0"/>
            <a:t>)</a:t>
          </a:r>
          <a:endParaRPr lang="pl-PL" sz="1700" kern="1200" dirty="0"/>
        </a:p>
      </dsp:txBody>
      <dsp:txXfrm>
        <a:off x="1997800" y="3047785"/>
        <a:ext cx="5419586" cy="1015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09BE7-C1A5-476B-8D10-3158B9FE4DF5}">
      <dsp:nvSpPr>
        <dsp:cNvPr id="0" name=""/>
        <dsp:cNvSpPr/>
      </dsp:nvSpPr>
      <dsp:spPr>
        <a:xfrm>
          <a:off x="1705863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BF7026-B82D-428F-88C0-D21E038AA1FD}">
      <dsp:nvSpPr>
        <dsp:cNvPr id="0" name=""/>
        <dsp:cNvSpPr/>
      </dsp:nvSpPr>
      <dsp:spPr>
        <a:xfrm>
          <a:off x="2138228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138 </a:t>
          </a:r>
          <a:r>
            <a:rPr lang="pl-PL" sz="1800" kern="1200" dirty="0" err="1" smtClean="0"/>
            <a:t>ideas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registered</a:t>
          </a:r>
          <a:endParaRPr lang="pl-PL" sz="1800" kern="1200" dirty="0"/>
        </a:p>
      </dsp:txBody>
      <dsp:txXfrm>
        <a:off x="2138228" y="706323"/>
        <a:ext cx="1086973" cy="543356"/>
      </dsp:txXfrm>
    </dsp:sp>
    <dsp:sp modelId="{2A8696AA-0002-447C-BF8A-26DEDBEFDBA8}">
      <dsp:nvSpPr>
        <dsp:cNvPr id="0" name=""/>
        <dsp:cNvSpPr/>
      </dsp:nvSpPr>
      <dsp:spPr>
        <a:xfrm>
          <a:off x="1162560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ECD374-8D48-4D7E-946B-45097D9B13D2}">
      <dsp:nvSpPr>
        <dsp:cNvPr id="0" name=""/>
        <dsp:cNvSpPr/>
      </dsp:nvSpPr>
      <dsp:spPr>
        <a:xfrm>
          <a:off x="1597129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/>
            <a:t>Queries</a:t>
          </a:r>
          <a:r>
            <a:rPr lang="pl-PL" sz="1800" kern="1200" dirty="0" smtClean="0"/>
            <a:t> via </a:t>
          </a:r>
          <a:r>
            <a:rPr lang="pl-PL" sz="1800" kern="1200" dirty="0" err="1" smtClean="0"/>
            <a:t>telephone</a:t>
          </a:r>
          <a:endParaRPr lang="pl-PL" sz="1800" kern="1200" dirty="0"/>
        </a:p>
      </dsp:txBody>
      <dsp:txXfrm>
        <a:off x="1597129" y="1836927"/>
        <a:ext cx="1086973" cy="543356"/>
      </dsp:txXfrm>
    </dsp:sp>
    <dsp:sp modelId="{DE74FDAB-DE17-483E-8695-657FF84C118B}">
      <dsp:nvSpPr>
        <dsp:cNvPr id="0" name=""/>
        <dsp:cNvSpPr/>
      </dsp:nvSpPr>
      <dsp:spPr>
        <a:xfrm>
          <a:off x="1845087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444875-E0DF-47F7-9000-BDFF993F0075}">
      <dsp:nvSpPr>
        <dsp:cNvPr id="0" name=""/>
        <dsp:cNvSpPr/>
      </dsp:nvSpPr>
      <dsp:spPr>
        <a:xfrm>
          <a:off x="2140800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/>
            <a:t>Queries</a:t>
          </a:r>
          <a:r>
            <a:rPr lang="pl-PL" sz="1800" kern="1200" dirty="0" smtClean="0"/>
            <a:t> by email</a:t>
          </a:r>
          <a:endParaRPr lang="pl-PL" sz="1800" kern="1200" dirty="0"/>
        </a:p>
      </dsp:txBody>
      <dsp:txXfrm>
        <a:off x="2140800" y="2969158"/>
        <a:ext cx="1086973" cy="543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075E3-DE37-4801-88B2-3ECABF556DC5}">
      <dsp:nvSpPr>
        <dsp:cNvPr id="0" name=""/>
        <dsp:cNvSpPr/>
      </dsp:nvSpPr>
      <dsp:spPr>
        <a:xfrm>
          <a:off x="0" y="0"/>
          <a:ext cx="6606479" cy="118460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Among 138 submitted ideas</a:t>
          </a:r>
          <a:endParaRPr lang="pl-PL" sz="4000" kern="1200" dirty="0"/>
        </a:p>
      </dsp:txBody>
      <dsp:txXfrm>
        <a:off x="0" y="0"/>
        <a:ext cx="6606479" cy="1184604"/>
      </dsp:txXfrm>
    </dsp:sp>
    <dsp:sp modelId="{ACF5EF9A-3342-4B19-B98F-94DA38E5671C}">
      <dsp:nvSpPr>
        <dsp:cNvPr id="0" name=""/>
        <dsp:cNvSpPr/>
      </dsp:nvSpPr>
      <dsp:spPr>
        <a:xfrm>
          <a:off x="0" y="1184604"/>
          <a:ext cx="1651619" cy="24876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81% were assessed positively in terms of form</a:t>
          </a:r>
          <a:endParaRPr lang="pl-PL" sz="2300" kern="1200" dirty="0"/>
        </a:p>
      </dsp:txBody>
      <dsp:txXfrm>
        <a:off x="0" y="1184604"/>
        <a:ext cx="1651619" cy="2487669"/>
      </dsp:txXfrm>
    </dsp:sp>
    <dsp:sp modelId="{6126B0E8-CB37-495A-9245-033C17C72924}">
      <dsp:nvSpPr>
        <dsp:cNvPr id="0" name=""/>
        <dsp:cNvSpPr/>
      </dsp:nvSpPr>
      <dsp:spPr>
        <a:xfrm>
          <a:off x="1651619" y="1184604"/>
          <a:ext cx="1651619" cy="24876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Approx. 37% was positively evaluated in terms of content</a:t>
          </a:r>
          <a:br>
            <a:rPr lang="en-US" sz="2300" kern="1200" dirty="0" smtClean="0"/>
          </a:br>
          <a:endParaRPr lang="pl-PL" sz="2300" kern="1200" dirty="0"/>
        </a:p>
      </dsp:txBody>
      <dsp:txXfrm>
        <a:off x="1651619" y="1184604"/>
        <a:ext cx="1651619" cy="2487669"/>
      </dsp:txXfrm>
    </dsp:sp>
    <dsp:sp modelId="{DBCC9381-C4B0-408C-ADB2-9FE5DA649940}">
      <dsp:nvSpPr>
        <dsp:cNvPr id="0" name=""/>
        <dsp:cNvSpPr/>
      </dsp:nvSpPr>
      <dsp:spPr>
        <a:xfrm>
          <a:off x="3303239" y="1184604"/>
          <a:ext cx="1651619" cy="24876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30% were classified for pre-incubation phase</a:t>
          </a:r>
          <a:endParaRPr lang="pl-PL" sz="2300" kern="1200" dirty="0"/>
        </a:p>
      </dsp:txBody>
      <dsp:txXfrm>
        <a:off x="3303239" y="1184604"/>
        <a:ext cx="1651619" cy="2487669"/>
      </dsp:txXfrm>
    </dsp:sp>
    <dsp:sp modelId="{5080A69D-7A8C-44E2-AF02-019C2CB1AD77}">
      <dsp:nvSpPr>
        <dsp:cNvPr id="0" name=""/>
        <dsp:cNvSpPr/>
      </dsp:nvSpPr>
      <dsp:spPr>
        <a:xfrm>
          <a:off x="4954859" y="1184604"/>
          <a:ext cx="1651619" cy="24876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Approx. 11% were qualified to investment phase</a:t>
          </a:r>
          <a:endParaRPr lang="pl-PL" sz="2300" kern="1200" dirty="0"/>
        </a:p>
      </dsp:txBody>
      <dsp:txXfrm>
        <a:off x="4954859" y="1184604"/>
        <a:ext cx="1651619" cy="2487669"/>
      </dsp:txXfrm>
    </dsp:sp>
    <dsp:sp modelId="{C4D3048B-6807-40AF-AAFB-39F39AA40D82}">
      <dsp:nvSpPr>
        <dsp:cNvPr id="0" name=""/>
        <dsp:cNvSpPr/>
      </dsp:nvSpPr>
      <dsp:spPr>
        <a:xfrm>
          <a:off x="0" y="3672274"/>
          <a:ext cx="6606479" cy="276407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82BCD-9B2F-476E-83B0-E4E5CFD07DA9}">
      <dsp:nvSpPr>
        <dsp:cNvPr id="0" name=""/>
        <dsp:cNvSpPr/>
      </dsp:nvSpPr>
      <dsp:spPr>
        <a:xfrm>
          <a:off x="-4870985" y="-746699"/>
          <a:ext cx="5803277" cy="5803277"/>
        </a:xfrm>
        <a:prstGeom prst="blockArc">
          <a:avLst>
            <a:gd name="adj1" fmla="val 18900000"/>
            <a:gd name="adj2" fmla="val 2700000"/>
            <a:gd name="adj3" fmla="val 372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3BDF6-0433-4A7B-85B4-AFDB3D7EEF71}">
      <dsp:nvSpPr>
        <dsp:cNvPr id="0" name=""/>
        <dsp:cNvSpPr/>
      </dsp:nvSpPr>
      <dsp:spPr>
        <a:xfrm>
          <a:off x="302338" y="195927"/>
          <a:ext cx="7993053" cy="39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089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1) </a:t>
          </a:r>
          <a:r>
            <a:rPr lang="pl-PL" sz="2000" kern="1200" dirty="0" err="1" smtClean="0"/>
            <a:t>Multic</a:t>
          </a:r>
          <a:r>
            <a:rPr lang="pl-PL" sz="2000" kern="1200" dirty="0" smtClean="0"/>
            <a:t> Technology Sp. z o.o.</a:t>
          </a:r>
          <a:endParaRPr lang="pl-PL" sz="2000" kern="1200" dirty="0"/>
        </a:p>
      </dsp:txBody>
      <dsp:txXfrm>
        <a:off x="302338" y="195927"/>
        <a:ext cx="7993053" cy="391681"/>
      </dsp:txXfrm>
    </dsp:sp>
    <dsp:sp modelId="{86F88BCB-3643-47D4-9432-61228B84B7CD}">
      <dsp:nvSpPr>
        <dsp:cNvPr id="0" name=""/>
        <dsp:cNvSpPr/>
      </dsp:nvSpPr>
      <dsp:spPr>
        <a:xfrm>
          <a:off x="57536" y="146966"/>
          <a:ext cx="489602" cy="489602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3C6695-6E9C-4410-BD7F-ECBD4A94B0C0}">
      <dsp:nvSpPr>
        <dsp:cNvPr id="0" name=""/>
        <dsp:cNvSpPr/>
      </dsp:nvSpPr>
      <dsp:spPr>
        <a:xfrm>
          <a:off x="657041" y="783794"/>
          <a:ext cx="7638350" cy="39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089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2) </a:t>
          </a:r>
          <a:r>
            <a:rPr lang="pl-PL" sz="2000" kern="1200" dirty="0" err="1" smtClean="0"/>
            <a:t>Injectors</a:t>
          </a:r>
          <a:r>
            <a:rPr lang="pl-PL" sz="2000" kern="1200" dirty="0" smtClean="0"/>
            <a:t> </a:t>
          </a:r>
          <a:r>
            <a:rPr lang="pl-PL" sz="2000" kern="1200" dirty="0" err="1" smtClean="0"/>
            <a:t>Viper</a:t>
          </a:r>
          <a:r>
            <a:rPr lang="pl-PL" sz="2000" kern="1200" dirty="0" smtClean="0"/>
            <a:t> Polska Sp. z o.o.</a:t>
          </a:r>
          <a:endParaRPr lang="pl-PL" sz="2000" kern="1200" dirty="0"/>
        </a:p>
      </dsp:txBody>
      <dsp:txXfrm>
        <a:off x="657041" y="783794"/>
        <a:ext cx="7638350" cy="391681"/>
      </dsp:txXfrm>
    </dsp:sp>
    <dsp:sp modelId="{C48708FD-6D9E-4B23-A67B-46E9A889B319}">
      <dsp:nvSpPr>
        <dsp:cNvPr id="0" name=""/>
        <dsp:cNvSpPr/>
      </dsp:nvSpPr>
      <dsp:spPr>
        <a:xfrm>
          <a:off x="412239" y="734834"/>
          <a:ext cx="489602" cy="489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E71A67-D17A-4D7D-A4AC-4660CB9942B2}">
      <dsp:nvSpPr>
        <dsp:cNvPr id="0" name=""/>
        <dsp:cNvSpPr/>
      </dsp:nvSpPr>
      <dsp:spPr>
        <a:xfrm>
          <a:off x="851416" y="1371231"/>
          <a:ext cx="7443974" cy="39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089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3) System 7 Security Sp. z o.o.</a:t>
          </a:r>
          <a:endParaRPr lang="pl-PL" sz="2000" kern="1200"/>
        </a:p>
      </dsp:txBody>
      <dsp:txXfrm>
        <a:off x="851416" y="1371231"/>
        <a:ext cx="7443974" cy="391681"/>
      </dsp:txXfrm>
    </dsp:sp>
    <dsp:sp modelId="{BAA18138-2761-4A95-A271-07CE62B0188B}">
      <dsp:nvSpPr>
        <dsp:cNvPr id="0" name=""/>
        <dsp:cNvSpPr/>
      </dsp:nvSpPr>
      <dsp:spPr>
        <a:xfrm>
          <a:off x="606615" y="1322270"/>
          <a:ext cx="489602" cy="489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235D4E-39CC-487A-B71B-4C4F65B234C4}">
      <dsp:nvSpPr>
        <dsp:cNvPr id="0" name=""/>
        <dsp:cNvSpPr/>
      </dsp:nvSpPr>
      <dsp:spPr>
        <a:xfrm>
          <a:off x="913478" y="1959098"/>
          <a:ext cx="7381912" cy="39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089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4) Biuro Badawczo-Wdrożeniowe Sp. z o.o.</a:t>
          </a:r>
          <a:endParaRPr lang="pl-PL" sz="2000" kern="1200"/>
        </a:p>
      </dsp:txBody>
      <dsp:txXfrm>
        <a:off x="913478" y="1959098"/>
        <a:ext cx="7381912" cy="391681"/>
      </dsp:txXfrm>
    </dsp:sp>
    <dsp:sp modelId="{345F9212-3A58-4C2E-B27C-8720C6237815}">
      <dsp:nvSpPr>
        <dsp:cNvPr id="0" name=""/>
        <dsp:cNvSpPr/>
      </dsp:nvSpPr>
      <dsp:spPr>
        <a:xfrm>
          <a:off x="668677" y="1910138"/>
          <a:ext cx="489602" cy="489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E95C2C-9B54-41C2-8BBC-98B945C94F28}">
      <dsp:nvSpPr>
        <dsp:cNvPr id="0" name=""/>
        <dsp:cNvSpPr/>
      </dsp:nvSpPr>
      <dsp:spPr>
        <a:xfrm>
          <a:off x="851416" y="2546966"/>
          <a:ext cx="7443974" cy="39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089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5) CNC Express Sp. z o.o.</a:t>
          </a:r>
          <a:endParaRPr lang="pl-PL" sz="2000" kern="1200"/>
        </a:p>
      </dsp:txBody>
      <dsp:txXfrm>
        <a:off x="851416" y="2546966"/>
        <a:ext cx="7443974" cy="391681"/>
      </dsp:txXfrm>
    </dsp:sp>
    <dsp:sp modelId="{A0D72BA3-F645-4FFF-93E8-07965472BE41}">
      <dsp:nvSpPr>
        <dsp:cNvPr id="0" name=""/>
        <dsp:cNvSpPr/>
      </dsp:nvSpPr>
      <dsp:spPr>
        <a:xfrm>
          <a:off x="606615" y="2498005"/>
          <a:ext cx="489602" cy="489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9AB712-E1F7-4B2B-B3FC-5192DC9ACCF8}">
      <dsp:nvSpPr>
        <dsp:cNvPr id="0" name=""/>
        <dsp:cNvSpPr/>
      </dsp:nvSpPr>
      <dsp:spPr>
        <a:xfrm>
          <a:off x="657041" y="3134402"/>
          <a:ext cx="7638350" cy="39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089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6) Galena Hope Sp. z o.o.</a:t>
          </a:r>
          <a:endParaRPr lang="pl-PL" sz="2000" kern="1200"/>
        </a:p>
      </dsp:txBody>
      <dsp:txXfrm>
        <a:off x="657041" y="3134402"/>
        <a:ext cx="7638350" cy="391681"/>
      </dsp:txXfrm>
    </dsp:sp>
    <dsp:sp modelId="{F1467D47-8FE5-4F97-8C7B-A27D5A8F1DC9}">
      <dsp:nvSpPr>
        <dsp:cNvPr id="0" name=""/>
        <dsp:cNvSpPr/>
      </dsp:nvSpPr>
      <dsp:spPr>
        <a:xfrm>
          <a:off x="412239" y="3085442"/>
          <a:ext cx="489602" cy="489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4916FE-A608-4130-85AE-0C2F748A23DE}">
      <dsp:nvSpPr>
        <dsp:cNvPr id="0" name=""/>
        <dsp:cNvSpPr/>
      </dsp:nvSpPr>
      <dsp:spPr>
        <a:xfrm>
          <a:off x="302338" y="3722270"/>
          <a:ext cx="7993053" cy="39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089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7) Spoimax Sp. z o.o.</a:t>
          </a:r>
          <a:endParaRPr lang="pl-PL" sz="2000" kern="1200"/>
        </a:p>
      </dsp:txBody>
      <dsp:txXfrm>
        <a:off x="302338" y="3722270"/>
        <a:ext cx="7993053" cy="391681"/>
      </dsp:txXfrm>
    </dsp:sp>
    <dsp:sp modelId="{EB63F89E-CC9D-40CD-B5D0-2A7671CACD33}">
      <dsp:nvSpPr>
        <dsp:cNvPr id="0" name=""/>
        <dsp:cNvSpPr/>
      </dsp:nvSpPr>
      <dsp:spPr>
        <a:xfrm>
          <a:off x="57536" y="3673309"/>
          <a:ext cx="489602" cy="489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82BCD-9B2F-476E-83B0-E4E5CFD07DA9}">
      <dsp:nvSpPr>
        <dsp:cNvPr id="0" name=""/>
        <dsp:cNvSpPr/>
      </dsp:nvSpPr>
      <dsp:spPr>
        <a:xfrm>
          <a:off x="-4870985" y="-746699"/>
          <a:ext cx="5803277" cy="5803277"/>
        </a:xfrm>
        <a:prstGeom prst="blockArc">
          <a:avLst>
            <a:gd name="adj1" fmla="val 18900000"/>
            <a:gd name="adj2" fmla="val 2700000"/>
            <a:gd name="adj3" fmla="val 372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3BDF6-0433-4A7B-85B4-AFDB3D7EEF71}">
      <dsp:nvSpPr>
        <dsp:cNvPr id="0" name=""/>
        <dsp:cNvSpPr/>
      </dsp:nvSpPr>
      <dsp:spPr>
        <a:xfrm>
          <a:off x="302338" y="195927"/>
          <a:ext cx="7993053" cy="39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089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1) </a:t>
          </a:r>
          <a:r>
            <a:rPr lang="pl-PL" sz="2000" kern="1200" dirty="0" err="1" smtClean="0"/>
            <a:t>Multic</a:t>
          </a:r>
          <a:r>
            <a:rPr lang="pl-PL" sz="2000" kern="1200" dirty="0" smtClean="0"/>
            <a:t> Technology Sp. z o.o.</a:t>
          </a:r>
          <a:endParaRPr lang="pl-PL" sz="2000" kern="1200" dirty="0"/>
        </a:p>
      </dsp:txBody>
      <dsp:txXfrm>
        <a:off x="302338" y="195927"/>
        <a:ext cx="7993053" cy="391681"/>
      </dsp:txXfrm>
    </dsp:sp>
    <dsp:sp modelId="{86F88BCB-3643-47D4-9432-61228B84B7CD}">
      <dsp:nvSpPr>
        <dsp:cNvPr id="0" name=""/>
        <dsp:cNvSpPr/>
      </dsp:nvSpPr>
      <dsp:spPr>
        <a:xfrm>
          <a:off x="57536" y="146966"/>
          <a:ext cx="489602" cy="489602"/>
        </a:xfrm>
        <a:prstGeom prst="ellipse">
          <a:avLst/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3C6695-6E9C-4410-BD7F-ECBD4A94B0C0}">
      <dsp:nvSpPr>
        <dsp:cNvPr id="0" name=""/>
        <dsp:cNvSpPr/>
      </dsp:nvSpPr>
      <dsp:spPr>
        <a:xfrm>
          <a:off x="657041" y="783794"/>
          <a:ext cx="7638350" cy="39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089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2) </a:t>
          </a:r>
          <a:r>
            <a:rPr lang="pl-PL" sz="2000" kern="1200" dirty="0" err="1" smtClean="0"/>
            <a:t>Injectors</a:t>
          </a:r>
          <a:r>
            <a:rPr lang="pl-PL" sz="2000" kern="1200" dirty="0" smtClean="0"/>
            <a:t> </a:t>
          </a:r>
          <a:r>
            <a:rPr lang="pl-PL" sz="2000" kern="1200" dirty="0" err="1" smtClean="0"/>
            <a:t>Viper</a:t>
          </a:r>
          <a:r>
            <a:rPr lang="pl-PL" sz="2000" kern="1200" dirty="0" smtClean="0"/>
            <a:t> Polska Sp. z o.o.</a:t>
          </a:r>
          <a:endParaRPr lang="pl-PL" sz="2000" kern="1200" dirty="0"/>
        </a:p>
      </dsp:txBody>
      <dsp:txXfrm>
        <a:off x="657041" y="783794"/>
        <a:ext cx="7638350" cy="391681"/>
      </dsp:txXfrm>
    </dsp:sp>
    <dsp:sp modelId="{C48708FD-6D9E-4B23-A67B-46E9A889B319}">
      <dsp:nvSpPr>
        <dsp:cNvPr id="0" name=""/>
        <dsp:cNvSpPr/>
      </dsp:nvSpPr>
      <dsp:spPr>
        <a:xfrm>
          <a:off x="412239" y="734834"/>
          <a:ext cx="489602" cy="489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E71A67-D17A-4D7D-A4AC-4660CB9942B2}">
      <dsp:nvSpPr>
        <dsp:cNvPr id="0" name=""/>
        <dsp:cNvSpPr/>
      </dsp:nvSpPr>
      <dsp:spPr>
        <a:xfrm>
          <a:off x="851416" y="1371231"/>
          <a:ext cx="7443974" cy="39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089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3) System 7 Security Sp. z o.o.</a:t>
          </a:r>
          <a:endParaRPr lang="pl-PL" sz="2000" kern="1200" dirty="0"/>
        </a:p>
      </dsp:txBody>
      <dsp:txXfrm>
        <a:off x="851416" y="1371231"/>
        <a:ext cx="7443974" cy="391681"/>
      </dsp:txXfrm>
    </dsp:sp>
    <dsp:sp modelId="{BAA18138-2761-4A95-A271-07CE62B0188B}">
      <dsp:nvSpPr>
        <dsp:cNvPr id="0" name=""/>
        <dsp:cNvSpPr/>
      </dsp:nvSpPr>
      <dsp:spPr>
        <a:xfrm>
          <a:off x="606615" y="1322270"/>
          <a:ext cx="489602" cy="489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235D4E-39CC-487A-B71B-4C4F65B234C4}">
      <dsp:nvSpPr>
        <dsp:cNvPr id="0" name=""/>
        <dsp:cNvSpPr/>
      </dsp:nvSpPr>
      <dsp:spPr>
        <a:xfrm>
          <a:off x="913478" y="1959098"/>
          <a:ext cx="7381912" cy="39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089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4) Biuro Badawczo-Wdrożeniowe Sp. z o.o.</a:t>
          </a:r>
          <a:endParaRPr lang="pl-PL" sz="2000" kern="1200" dirty="0"/>
        </a:p>
      </dsp:txBody>
      <dsp:txXfrm>
        <a:off x="913478" y="1959098"/>
        <a:ext cx="7381912" cy="391681"/>
      </dsp:txXfrm>
    </dsp:sp>
    <dsp:sp modelId="{345F9212-3A58-4C2E-B27C-8720C6237815}">
      <dsp:nvSpPr>
        <dsp:cNvPr id="0" name=""/>
        <dsp:cNvSpPr/>
      </dsp:nvSpPr>
      <dsp:spPr>
        <a:xfrm>
          <a:off x="668677" y="1910138"/>
          <a:ext cx="489602" cy="489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E95C2C-9B54-41C2-8BBC-98B945C94F28}">
      <dsp:nvSpPr>
        <dsp:cNvPr id="0" name=""/>
        <dsp:cNvSpPr/>
      </dsp:nvSpPr>
      <dsp:spPr>
        <a:xfrm>
          <a:off x="851416" y="2546966"/>
          <a:ext cx="7443974" cy="39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089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5) CNC Express Sp. z o.o.</a:t>
          </a:r>
          <a:endParaRPr lang="pl-PL" sz="2000" kern="1200" dirty="0"/>
        </a:p>
      </dsp:txBody>
      <dsp:txXfrm>
        <a:off x="851416" y="2546966"/>
        <a:ext cx="7443974" cy="391681"/>
      </dsp:txXfrm>
    </dsp:sp>
    <dsp:sp modelId="{A0D72BA3-F645-4FFF-93E8-07965472BE41}">
      <dsp:nvSpPr>
        <dsp:cNvPr id="0" name=""/>
        <dsp:cNvSpPr/>
      </dsp:nvSpPr>
      <dsp:spPr>
        <a:xfrm>
          <a:off x="606615" y="2498005"/>
          <a:ext cx="489602" cy="489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9AB712-E1F7-4B2B-B3FC-5192DC9ACCF8}">
      <dsp:nvSpPr>
        <dsp:cNvPr id="0" name=""/>
        <dsp:cNvSpPr/>
      </dsp:nvSpPr>
      <dsp:spPr>
        <a:xfrm>
          <a:off x="657041" y="3134402"/>
          <a:ext cx="7638350" cy="39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089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6) Galena </a:t>
          </a:r>
          <a:r>
            <a:rPr lang="pl-PL" sz="2000" kern="1200" dirty="0" err="1" smtClean="0"/>
            <a:t>Hope</a:t>
          </a:r>
          <a:r>
            <a:rPr lang="pl-PL" sz="2000" kern="1200" dirty="0" smtClean="0"/>
            <a:t> Sp. z o.o.</a:t>
          </a:r>
          <a:endParaRPr lang="pl-PL" sz="2000" kern="1200" dirty="0"/>
        </a:p>
      </dsp:txBody>
      <dsp:txXfrm>
        <a:off x="657041" y="3134402"/>
        <a:ext cx="7638350" cy="391681"/>
      </dsp:txXfrm>
    </dsp:sp>
    <dsp:sp modelId="{F1467D47-8FE5-4F97-8C7B-A27D5A8F1DC9}">
      <dsp:nvSpPr>
        <dsp:cNvPr id="0" name=""/>
        <dsp:cNvSpPr/>
      </dsp:nvSpPr>
      <dsp:spPr>
        <a:xfrm>
          <a:off x="412239" y="3085442"/>
          <a:ext cx="489602" cy="489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4916FE-A608-4130-85AE-0C2F748A23DE}">
      <dsp:nvSpPr>
        <dsp:cNvPr id="0" name=""/>
        <dsp:cNvSpPr/>
      </dsp:nvSpPr>
      <dsp:spPr>
        <a:xfrm>
          <a:off x="302338" y="3722270"/>
          <a:ext cx="7993053" cy="39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089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7) </a:t>
          </a:r>
          <a:r>
            <a:rPr lang="pl-PL" sz="2000" kern="1200" dirty="0" err="1" smtClean="0"/>
            <a:t>Spoimax</a:t>
          </a:r>
          <a:r>
            <a:rPr lang="pl-PL" sz="2000" kern="1200" dirty="0" smtClean="0"/>
            <a:t> Sp. z o.o.</a:t>
          </a:r>
          <a:endParaRPr lang="pl-PL" sz="2000" kern="1200" dirty="0"/>
        </a:p>
      </dsp:txBody>
      <dsp:txXfrm>
        <a:off x="302338" y="3722270"/>
        <a:ext cx="7993053" cy="391681"/>
      </dsp:txXfrm>
    </dsp:sp>
    <dsp:sp modelId="{EB63F89E-CC9D-40CD-B5D0-2A7671CACD33}">
      <dsp:nvSpPr>
        <dsp:cNvPr id="0" name=""/>
        <dsp:cNvSpPr/>
      </dsp:nvSpPr>
      <dsp:spPr>
        <a:xfrm>
          <a:off x="57536" y="3673309"/>
          <a:ext cx="489602" cy="489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1D3E6-1286-4B2F-BD76-9A28D22AD771}">
      <dsp:nvSpPr>
        <dsp:cNvPr id="0" name=""/>
        <dsp:cNvSpPr/>
      </dsp:nvSpPr>
      <dsp:spPr>
        <a:xfrm>
          <a:off x="-4943921" y="-757811"/>
          <a:ext cx="5890107" cy="5890107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BD76C-AD41-4995-8D51-D89413BE5278}">
      <dsp:nvSpPr>
        <dsp:cNvPr id="0" name=""/>
        <dsp:cNvSpPr/>
      </dsp:nvSpPr>
      <dsp:spPr>
        <a:xfrm>
          <a:off x="306870" y="198864"/>
          <a:ext cx="8023108" cy="397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5558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9) Multi-Net Infrastruktura Sp. z o.o.</a:t>
          </a:r>
          <a:endParaRPr lang="pl-PL" sz="2000" kern="1200" dirty="0"/>
        </a:p>
      </dsp:txBody>
      <dsp:txXfrm>
        <a:off x="306870" y="198864"/>
        <a:ext cx="8023108" cy="397553"/>
      </dsp:txXfrm>
    </dsp:sp>
    <dsp:sp modelId="{13CD1563-5A12-4C71-AB89-8352E024EAD9}">
      <dsp:nvSpPr>
        <dsp:cNvPr id="0" name=""/>
        <dsp:cNvSpPr/>
      </dsp:nvSpPr>
      <dsp:spPr>
        <a:xfrm>
          <a:off x="58399" y="149169"/>
          <a:ext cx="496941" cy="496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D2E94D-DBA6-4949-92ED-4E8857C4DC5E}">
      <dsp:nvSpPr>
        <dsp:cNvPr id="0" name=""/>
        <dsp:cNvSpPr/>
      </dsp:nvSpPr>
      <dsp:spPr>
        <a:xfrm>
          <a:off x="666890" y="795543"/>
          <a:ext cx="7663088" cy="397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5558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10) Controlla Sp. z o.o.</a:t>
          </a:r>
          <a:endParaRPr lang="pl-PL" sz="2000" kern="1200"/>
        </a:p>
      </dsp:txBody>
      <dsp:txXfrm>
        <a:off x="666890" y="795543"/>
        <a:ext cx="7663088" cy="397553"/>
      </dsp:txXfrm>
    </dsp:sp>
    <dsp:sp modelId="{469D3D79-3E40-4DF6-83C3-283D0FFD9799}">
      <dsp:nvSpPr>
        <dsp:cNvPr id="0" name=""/>
        <dsp:cNvSpPr/>
      </dsp:nvSpPr>
      <dsp:spPr>
        <a:xfrm>
          <a:off x="418419" y="745849"/>
          <a:ext cx="496941" cy="496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66CE8E-95F8-439A-8719-0DD4AB6092F5}">
      <dsp:nvSpPr>
        <dsp:cNvPr id="0" name=""/>
        <dsp:cNvSpPr/>
      </dsp:nvSpPr>
      <dsp:spPr>
        <a:xfrm>
          <a:off x="864179" y="1391786"/>
          <a:ext cx="7465799" cy="397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5558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11) CellMedica Sp. z o.o.</a:t>
          </a:r>
          <a:endParaRPr lang="pl-PL" sz="2000" kern="1200"/>
        </a:p>
      </dsp:txBody>
      <dsp:txXfrm>
        <a:off x="864179" y="1391786"/>
        <a:ext cx="7465799" cy="397553"/>
      </dsp:txXfrm>
    </dsp:sp>
    <dsp:sp modelId="{7B8492A8-B38A-40E5-AE61-6E3AECBC7FB1}">
      <dsp:nvSpPr>
        <dsp:cNvPr id="0" name=""/>
        <dsp:cNvSpPr/>
      </dsp:nvSpPr>
      <dsp:spPr>
        <a:xfrm>
          <a:off x="615708" y="1342091"/>
          <a:ext cx="496941" cy="496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6D8A9-BCE2-433D-9EE1-77BCD1E525F0}">
      <dsp:nvSpPr>
        <dsp:cNvPr id="0" name=""/>
        <dsp:cNvSpPr/>
      </dsp:nvSpPr>
      <dsp:spPr>
        <a:xfrm>
          <a:off x="927172" y="1988465"/>
          <a:ext cx="7402806" cy="397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5558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12) Recycling System Sp. z o.o.</a:t>
          </a:r>
          <a:endParaRPr lang="pl-PL" sz="2000" kern="1200"/>
        </a:p>
      </dsp:txBody>
      <dsp:txXfrm>
        <a:off x="927172" y="1988465"/>
        <a:ext cx="7402806" cy="397553"/>
      </dsp:txXfrm>
    </dsp:sp>
    <dsp:sp modelId="{714403E6-4F5D-4756-B725-AE2DD8BBB21A}">
      <dsp:nvSpPr>
        <dsp:cNvPr id="0" name=""/>
        <dsp:cNvSpPr/>
      </dsp:nvSpPr>
      <dsp:spPr>
        <a:xfrm>
          <a:off x="678701" y="1938771"/>
          <a:ext cx="496941" cy="496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557E78-4175-4BCB-BEEC-D81770A2505E}">
      <dsp:nvSpPr>
        <dsp:cNvPr id="0" name=""/>
        <dsp:cNvSpPr/>
      </dsp:nvSpPr>
      <dsp:spPr>
        <a:xfrm>
          <a:off x="864179" y="2585145"/>
          <a:ext cx="7465799" cy="397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5558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13) Bielska Fabryka Dźwigów BEFARD Sp. z o.o</a:t>
          </a:r>
          <a:endParaRPr lang="pl-PL" sz="2000" kern="1200"/>
        </a:p>
      </dsp:txBody>
      <dsp:txXfrm>
        <a:off x="864179" y="2585145"/>
        <a:ext cx="7465799" cy="397553"/>
      </dsp:txXfrm>
    </dsp:sp>
    <dsp:sp modelId="{F181AACF-AA06-4427-A335-626A40E50E73}">
      <dsp:nvSpPr>
        <dsp:cNvPr id="0" name=""/>
        <dsp:cNvSpPr/>
      </dsp:nvSpPr>
      <dsp:spPr>
        <a:xfrm>
          <a:off x="615708" y="2535451"/>
          <a:ext cx="496941" cy="496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03F878-F1F0-478D-9882-D0F75C6E0C93}">
      <dsp:nvSpPr>
        <dsp:cNvPr id="0" name=""/>
        <dsp:cNvSpPr/>
      </dsp:nvSpPr>
      <dsp:spPr>
        <a:xfrm>
          <a:off x="666890" y="3181387"/>
          <a:ext cx="7663088" cy="397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5558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14) 3DrukBIT Sp. z o.o. </a:t>
          </a:r>
          <a:endParaRPr lang="pl-PL" sz="2000" kern="1200"/>
        </a:p>
      </dsp:txBody>
      <dsp:txXfrm>
        <a:off x="666890" y="3181387"/>
        <a:ext cx="7663088" cy="397553"/>
      </dsp:txXfrm>
    </dsp:sp>
    <dsp:sp modelId="{F49148E4-6AB3-474C-A403-03EA2E4C1967}">
      <dsp:nvSpPr>
        <dsp:cNvPr id="0" name=""/>
        <dsp:cNvSpPr/>
      </dsp:nvSpPr>
      <dsp:spPr>
        <a:xfrm>
          <a:off x="418419" y="3131693"/>
          <a:ext cx="496941" cy="496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49607F-F45D-4589-9467-74BE5DADE67D}">
      <dsp:nvSpPr>
        <dsp:cNvPr id="0" name=""/>
        <dsp:cNvSpPr/>
      </dsp:nvSpPr>
      <dsp:spPr>
        <a:xfrm>
          <a:off x="306870" y="3778067"/>
          <a:ext cx="8023108" cy="397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5558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15) Seven Sp. z o.o.</a:t>
          </a:r>
          <a:endParaRPr lang="pl-PL" sz="2000" kern="1200"/>
        </a:p>
      </dsp:txBody>
      <dsp:txXfrm>
        <a:off x="306870" y="3778067"/>
        <a:ext cx="8023108" cy="397553"/>
      </dsp:txXfrm>
    </dsp:sp>
    <dsp:sp modelId="{6ECCB1C6-9F2F-462C-AA16-ED4B81EFD2AC}">
      <dsp:nvSpPr>
        <dsp:cNvPr id="0" name=""/>
        <dsp:cNvSpPr/>
      </dsp:nvSpPr>
      <dsp:spPr>
        <a:xfrm>
          <a:off x="58399" y="3728373"/>
          <a:ext cx="496941" cy="496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352D8-8F2B-4F88-B25E-6DE35B2AE761}">
      <dsp:nvSpPr>
        <dsp:cNvPr id="0" name=""/>
        <dsp:cNvSpPr/>
      </dsp:nvSpPr>
      <dsp:spPr>
        <a:xfrm>
          <a:off x="1814" y="0"/>
          <a:ext cx="2822657" cy="4197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8 companies were created by the payment of the contribution in the form of patents, prototypes, know-how,</a:t>
          </a:r>
          <a:endParaRPr lang="pl-PL" sz="1700" kern="1200" dirty="0"/>
        </a:p>
      </dsp:txBody>
      <dsp:txXfrm>
        <a:off x="1814" y="1679023"/>
        <a:ext cx="2822657" cy="1679023"/>
      </dsp:txXfrm>
    </dsp:sp>
    <dsp:sp modelId="{5818263F-13F5-4492-93EF-010367C037DE}">
      <dsp:nvSpPr>
        <dsp:cNvPr id="0" name=""/>
        <dsp:cNvSpPr/>
      </dsp:nvSpPr>
      <dsp:spPr>
        <a:xfrm>
          <a:off x="714249" y="251853"/>
          <a:ext cx="1397787" cy="13977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9F7E72-9449-4E23-B482-F8C22A96B1A3}">
      <dsp:nvSpPr>
        <dsp:cNvPr id="0" name=""/>
        <dsp:cNvSpPr/>
      </dsp:nvSpPr>
      <dsp:spPr>
        <a:xfrm>
          <a:off x="2909151" y="0"/>
          <a:ext cx="2822657" cy="4197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5 companies </a:t>
          </a:r>
          <a:r>
            <a:rPr lang="pl-PL" sz="1700" kern="1200" dirty="0" err="1" smtClean="0"/>
            <a:t>were</a:t>
          </a:r>
          <a:r>
            <a:rPr lang="pl-PL" sz="1700" kern="1200" dirty="0" smtClean="0"/>
            <a:t> </a:t>
          </a:r>
          <a:r>
            <a:rPr lang="en-US" sz="1700" kern="1200" dirty="0" smtClean="0"/>
            <a:t>based on the separation / contribution of the company that owns the innovative idea</a:t>
          </a:r>
          <a:br>
            <a:rPr lang="en-US" sz="1700" kern="1200" dirty="0" smtClean="0"/>
          </a:br>
          <a:endParaRPr lang="pl-PL" sz="1700" kern="1200" dirty="0"/>
        </a:p>
      </dsp:txBody>
      <dsp:txXfrm>
        <a:off x="2909151" y="1679023"/>
        <a:ext cx="2822657" cy="1679023"/>
      </dsp:txXfrm>
    </dsp:sp>
    <dsp:sp modelId="{C507965E-5639-4FE2-B613-05DA45044045}">
      <dsp:nvSpPr>
        <dsp:cNvPr id="0" name=""/>
        <dsp:cNvSpPr/>
      </dsp:nvSpPr>
      <dsp:spPr>
        <a:xfrm>
          <a:off x="3621586" y="251853"/>
          <a:ext cx="1397787" cy="13977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C7D43BA-22C3-4981-9FD3-7AA86D0599D5}">
      <dsp:nvSpPr>
        <dsp:cNvPr id="0" name=""/>
        <dsp:cNvSpPr/>
      </dsp:nvSpPr>
      <dsp:spPr>
        <a:xfrm>
          <a:off x="5816488" y="0"/>
          <a:ext cx="2822657" cy="4197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Start-</a:t>
          </a:r>
          <a:r>
            <a:rPr lang="pl-PL" sz="1700" kern="1200" dirty="0" err="1" smtClean="0"/>
            <a:t>ups</a:t>
          </a:r>
          <a:r>
            <a:rPr lang="pl-PL" sz="1700" kern="1200" dirty="0" smtClean="0"/>
            <a:t> </a:t>
          </a:r>
          <a:r>
            <a:rPr lang="pl-PL" sz="1700" kern="1200" dirty="0" err="1" smtClean="0"/>
            <a:t>during</a:t>
          </a:r>
          <a:r>
            <a:rPr lang="pl-PL" sz="1700" kern="1200" dirty="0" smtClean="0"/>
            <a:t> the </a:t>
          </a:r>
          <a:r>
            <a:rPr lang="pl-PL" sz="1700" kern="1200" dirty="0" err="1" smtClean="0"/>
            <a:t>operation</a:t>
          </a:r>
          <a:r>
            <a:rPr lang="pl-PL" sz="1700" kern="1200" dirty="0" smtClean="0"/>
            <a:t> </a:t>
          </a:r>
          <a:r>
            <a:rPr lang="pl-PL" sz="1700" kern="1200" dirty="0" err="1" smtClean="0"/>
            <a:t>have</a:t>
          </a:r>
          <a:r>
            <a:rPr lang="pl-PL" sz="1700" kern="1200" dirty="0" smtClean="0"/>
            <a:t> </a:t>
          </a:r>
          <a:r>
            <a:rPr lang="pl-PL" sz="1700" kern="1200" dirty="0" err="1" smtClean="0"/>
            <a:t>made</a:t>
          </a:r>
          <a:r>
            <a:rPr lang="pl-PL" sz="1700" kern="1200" dirty="0" smtClean="0"/>
            <a:t> </a:t>
          </a:r>
          <a:r>
            <a:rPr lang="pl-PL" sz="1700" kern="1200" dirty="0" err="1" smtClean="0"/>
            <a:t>approx</a:t>
          </a:r>
          <a:r>
            <a:rPr lang="pl-PL" sz="1700" kern="1200" dirty="0" smtClean="0"/>
            <a:t>. 15 </a:t>
          </a:r>
          <a:r>
            <a:rPr lang="pl-PL" sz="1700" kern="1200" dirty="0" err="1" smtClean="0"/>
            <a:t>patents</a:t>
          </a:r>
          <a:r>
            <a:rPr lang="pl-PL" sz="1700" kern="1200" dirty="0" smtClean="0"/>
            <a:t> </a:t>
          </a:r>
          <a:r>
            <a:rPr lang="pl-PL" sz="1700" kern="1200" dirty="0" err="1" smtClean="0"/>
            <a:t>protection</a:t>
          </a:r>
          <a:r>
            <a:rPr lang="pl-PL" sz="1700" kern="1200" dirty="0" smtClean="0"/>
            <a:t> of </a:t>
          </a:r>
          <a:r>
            <a:rPr lang="pl-PL" sz="1700" kern="1200" dirty="0" err="1" smtClean="0"/>
            <a:t>industrial</a:t>
          </a:r>
          <a:r>
            <a:rPr lang="pl-PL" sz="1700" kern="1200" dirty="0" smtClean="0"/>
            <a:t> </a:t>
          </a:r>
          <a:r>
            <a:rPr lang="pl-PL" sz="1700" kern="1200" dirty="0" err="1" smtClean="0"/>
            <a:t>property</a:t>
          </a:r>
          <a:endParaRPr lang="pl-PL" sz="1700" kern="1200" dirty="0"/>
        </a:p>
      </dsp:txBody>
      <dsp:txXfrm>
        <a:off x="5816488" y="1679023"/>
        <a:ext cx="2822657" cy="1679023"/>
      </dsp:txXfrm>
    </dsp:sp>
    <dsp:sp modelId="{C016F4FB-61A6-4274-9173-038CDDA58DB7}">
      <dsp:nvSpPr>
        <dsp:cNvPr id="0" name=""/>
        <dsp:cNvSpPr/>
      </dsp:nvSpPr>
      <dsp:spPr>
        <a:xfrm>
          <a:off x="6528923" y="251853"/>
          <a:ext cx="1397787" cy="13977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C550354-3DEB-4994-A8C4-C323A8AA8FAC}">
      <dsp:nvSpPr>
        <dsp:cNvPr id="0" name=""/>
        <dsp:cNvSpPr/>
      </dsp:nvSpPr>
      <dsp:spPr>
        <a:xfrm>
          <a:off x="345638" y="3358047"/>
          <a:ext cx="7949683" cy="629633"/>
        </a:xfrm>
        <a:prstGeom prst="leftRightArrow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9C6A0-B518-49D1-8A6A-1E9FB19D08BD}">
      <dsp:nvSpPr>
        <dsp:cNvPr id="0" name=""/>
        <dsp:cNvSpPr/>
      </dsp:nvSpPr>
      <dsp:spPr>
        <a:xfrm>
          <a:off x="2874398" y="2592287"/>
          <a:ext cx="646205" cy="1231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3102" y="0"/>
              </a:lnTo>
              <a:lnTo>
                <a:pt x="323102" y="1231336"/>
              </a:lnTo>
              <a:lnTo>
                <a:pt x="646205" y="123133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162735" y="3173191"/>
        <a:ext cx="69530" cy="69530"/>
      </dsp:txXfrm>
    </dsp:sp>
    <dsp:sp modelId="{25430758-A02C-4445-901D-BCF930FC0E22}">
      <dsp:nvSpPr>
        <dsp:cNvPr id="0" name=""/>
        <dsp:cNvSpPr/>
      </dsp:nvSpPr>
      <dsp:spPr>
        <a:xfrm>
          <a:off x="2874398" y="2546567"/>
          <a:ext cx="6462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6205" y="4572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181345" y="2576132"/>
        <a:ext cx="32310" cy="32310"/>
      </dsp:txXfrm>
    </dsp:sp>
    <dsp:sp modelId="{4F653305-A8DF-4220-96EB-9C6A3467BF25}">
      <dsp:nvSpPr>
        <dsp:cNvPr id="0" name=""/>
        <dsp:cNvSpPr/>
      </dsp:nvSpPr>
      <dsp:spPr>
        <a:xfrm>
          <a:off x="2874398" y="1360951"/>
          <a:ext cx="646205" cy="1231336"/>
        </a:xfrm>
        <a:custGeom>
          <a:avLst/>
          <a:gdLst/>
          <a:ahLst/>
          <a:cxnLst/>
          <a:rect l="0" t="0" r="0" b="0"/>
          <a:pathLst>
            <a:path>
              <a:moveTo>
                <a:pt x="0" y="1231336"/>
              </a:moveTo>
              <a:lnTo>
                <a:pt x="323102" y="1231336"/>
              </a:lnTo>
              <a:lnTo>
                <a:pt x="323102" y="0"/>
              </a:lnTo>
              <a:lnTo>
                <a:pt x="646205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162735" y="1941854"/>
        <a:ext cx="69530" cy="69530"/>
      </dsp:txXfrm>
    </dsp:sp>
    <dsp:sp modelId="{846827E2-D358-4383-B8B4-813D17231BAD}">
      <dsp:nvSpPr>
        <dsp:cNvPr id="0" name=""/>
        <dsp:cNvSpPr/>
      </dsp:nvSpPr>
      <dsp:spPr>
        <a:xfrm rot="16200000">
          <a:off x="-210424" y="2099753"/>
          <a:ext cx="5184575" cy="985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Demand for capital</a:t>
          </a:r>
          <a:endParaRPr lang="pl-PL" sz="5200" kern="1200" dirty="0"/>
        </a:p>
      </dsp:txBody>
      <dsp:txXfrm>
        <a:off x="-210424" y="2099753"/>
        <a:ext cx="5184575" cy="985069"/>
      </dsp:txXfrm>
    </dsp:sp>
    <dsp:sp modelId="{BA48887D-02D1-45C4-9CE2-1EA36B0D3A8E}">
      <dsp:nvSpPr>
        <dsp:cNvPr id="0" name=""/>
        <dsp:cNvSpPr/>
      </dsp:nvSpPr>
      <dsp:spPr>
        <a:xfrm>
          <a:off x="3520603" y="868416"/>
          <a:ext cx="3231027" cy="985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30% of the companies showing interest in obtaining further funds as the second round of financing innovation</a:t>
          </a:r>
          <a:endParaRPr lang="pl-PL" sz="1700" kern="1200" dirty="0"/>
        </a:p>
      </dsp:txBody>
      <dsp:txXfrm>
        <a:off x="3520603" y="868416"/>
        <a:ext cx="3231027" cy="985069"/>
      </dsp:txXfrm>
    </dsp:sp>
    <dsp:sp modelId="{EF30CE71-C7E7-4C62-BAAC-899CB3EAB6AB}">
      <dsp:nvSpPr>
        <dsp:cNvPr id="0" name=""/>
        <dsp:cNvSpPr/>
      </dsp:nvSpPr>
      <dsp:spPr>
        <a:xfrm>
          <a:off x="3520603" y="2099753"/>
          <a:ext cx="3231027" cy="985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 most popular are grants, loans, alternative capital investments</a:t>
          </a:r>
          <a:endParaRPr lang="pl-PL" sz="1700" kern="1200" dirty="0"/>
        </a:p>
      </dsp:txBody>
      <dsp:txXfrm>
        <a:off x="3520603" y="2099753"/>
        <a:ext cx="3231027" cy="985069"/>
      </dsp:txXfrm>
    </dsp:sp>
    <dsp:sp modelId="{32C7C250-C5D7-4A76-80D5-B883DBEE47E9}">
      <dsp:nvSpPr>
        <dsp:cNvPr id="0" name=""/>
        <dsp:cNvSpPr/>
      </dsp:nvSpPr>
      <dsp:spPr>
        <a:xfrm>
          <a:off x="3520603" y="3331090"/>
          <a:ext cx="3231027" cy="985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The </a:t>
          </a:r>
          <a:r>
            <a:rPr lang="en-US" sz="1700" kern="1200" dirty="0" smtClean="0"/>
            <a:t>average value of the expected investment - approx. 1 million PLN</a:t>
          </a:r>
          <a:endParaRPr lang="pl-PL" sz="1700" kern="1200" dirty="0"/>
        </a:p>
      </dsp:txBody>
      <dsp:txXfrm>
        <a:off x="3520603" y="3331090"/>
        <a:ext cx="3231027" cy="9850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D301B-B60C-4F0C-A6B3-F7E1CC4220C9}">
      <dsp:nvSpPr>
        <dsp:cNvPr id="0" name=""/>
        <dsp:cNvSpPr/>
      </dsp:nvSpPr>
      <dsp:spPr>
        <a:xfrm>
          <a:off x="4095677" y="2023221"/>
          <a:ext cx="2472826" cy="2472826"/>
        </a:xfrm>
        <a:prstGeom prst="gear9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smtClean="0"/>
            <a:t>Continuation of activities in the frame of TechnoBIT Venture project</a:t>
          </a:r>
          <a:endParaRPr lang="pl-PL" sz="1200" kern="1200" dirty="0"/>
        </a:p>
      </dsp:txBody>
      <dsp:txXfrm>
        <a:off x="4592825" y="2602469"/>
        <a:ext cx="1478530" cy="1271083"/>
      </dsp:txXfrm>
    </dsp:sp>
    <dsp:sp modelId="{E8518914-B5F2-4986-8670-9175CEC3805B}">
      <dsp:nvSpPr>
        <dsp:cNvPr id="0" name=""/>
        <dsp:cNvSpPr/>
      </dsp:nvSpPr>
      <dsp:spPr>
        <a:xfrm>
          <a:off x="2656942" y="1438735"/>
          <a:ext cx="1798419" cy="1798419"/>
        </a:xfrm>
        <a:prstGeom prst="gear6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Management of the </a:t>
          </a:r>
          <a:r>
            <a:rPr lang="pl-PL" sz="1200" kern="1200" dirty="0" err="1" smtClean="0"/>
            <a:t>companies</a:t>
          </a:r>
          <a:r>
            <a:rPr lang="pl-PL" sz="1200" kern="1200" dirty="0" smtClean="0"/>
            <a:t> in the RDA BB </a:t>
          </a:r>
          <a:r>
            <a:rPr lang="pl-PL" sz="1200" kern="1200" dirty="0" err="1" smtClean="0"/>
            <a:t>capital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group</a:t>
          </a:r>
          <a:endParaRPr lang="pl-PL" sz="1200" kern="1200" dirty="0"/>
        </a:p>
      </dsp:txBody>
      <dsp:txXfrm>
        <a:off x="3109699" y="1894229"/>
        <a:ext cx="892905" cy="887431"/>
      </dsp:txXfrm>
    </dsp:sp>
    <dsp:sp modelId="{754ED024-DFBC-455B-990B-3A58BCAFE605}">
      <dsp:nvSpPr>
        <dsp:cNvPr id="0" name=""/>
        <dsp:cNvSpPr/>
      </dsp:nvSpPr>
      <dsp:spPr>
        <a:xfrm rot="20700000">
          <a:off x="3664240" y="198009"/>
          <a:ext cx="1762083" cy="1762083"/>
        </a:xfrm>
        <a:prstGeom prst="gear6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Capital </a:t>
          </a:r>
          <a:r>
            <a:rPr lang="pl-PL" sz="1200" kern="1200" dirty="0" err="1" smtClean="0"/>
            <a:t>exits</a:t>
          </a:r>
          <a:r>
            <a:rPr lang="pl-PL" sz="1200" kern="1200" dirty="0" smtClean="0"/>
            <a:t> and return of investment</a:t>
          </a:r>
          <a:endParaRPr lang="pl-PL" sz="1200" kern="1200" dirty="0"/>
        </a:p>
      </dsp:txBody>
      <dsp:txXfrm rot="-20700000">
        <a:off x="4050717" y="584486"/>
        <a:ext cx="989130" cy="989130"/>
      </dsp:txXfrm>
    </dsp:sp>
    <dsp:sp modelId="{05D5E891-2B9B-498E-A2D6-6361D2DA5DA5}">
      <dsp:nvSpPr>
        <dsp:cNvPr id="0" name=""/>
        <dsp:cNvSpPr/>
      </dsp:nvSpPr>
      <dsp:spPr>
        <a:xfrm>
          <a:off x="3908856" y="1648184"/>
          <a:ext cx="3165217" cy="3165217"/>
        </a:xfrm>
        <a:prstGeom prst="circularArrow">
          <a:avLst>
            <a:gd name="adj1" fmla="val 4687"/>
            <a:gd name="adj2" fmla="val 299029"/>
            <a:gd name="adj3" fmla="val 2522951"/>
            <a:gd name="adj4" fmla="val 15846737"/>
            <a:gd name="adj5" fmla="val 5469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D4BFF-CE31-4E1B-87CE-CD2AA19E8CC8}">
      <dsp:nvSpPr>
        <dsp:cNvPr id="0" name=""/>
        <dsp:cNvSpPr/>
      </dsp:nvSpPr>
      <dsp:spPr>
        <a:xfrm>
          <a:off x="2338445" y="1039518"/>
          <a:ext cx="2299728" cy="229972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shade val="90000"/>
                <a:hueOff val="140170"/>
                <a:satOff val="-3004"/>
                <a:lumOff val="15406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140170"/>
                <a:satOff val="-3004"/>
                <a:lumOff val="15406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140170"/>
                <a:satOff val="-3004"/>
                <a:lumOff val="154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67E750-2C41-4F63-8B95-D5C79EA12149}">
      <dsp:nvSpPr>
        <dsp:cNvPr id="0" name=""/>
        <dsp:cNvSpPr/>
      </dsp:nvSpPr>
      <dsp:spPr>
        <a:xfrm>
          <a:off x="3256652" y="-189247"/>
          <a:ext cx="2479570" cy="247957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shade val="90000"/>
                <a:hueOff val="280340"/>
                <a:satOff val="-6007"/>
                <a:lumOff val="30812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280340"/>
                <a:satOff val="-6007"/>
                <a:lumOff val="30812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280340"/>
                <a:satOff val="-6007"/>
                <a:lumOff val="308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DB542-F976-498E-86D8-9E1F2594DEDA}" type="datetimeFigureOut">
              <a:rPr lang="pl-PL" smtClean="0"/>
              <a:t>2016-05-24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155A9-EE9F-41D4-B96E-5506E39B73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63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509A-31C0-484B-BF7E-610C0BA8524E}" type="datetimeFigureOut">
              <a:rPr lang="en-GB" smtClean="0"/>
              <a:pPr/>
              <a:t>24/05/2016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67D3-C546-4ED2-8FFB-2984881C7AB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Łącznik prostoliniowy 4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34925">
            <a:solidFill>
              <a:srgbClr val="97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02387"/>
            <a:ext cx="3023999" cy="360000"/>
          </a:xfrm>
          <a:prstGeom prst="rect">
            <a:avLst/>
          </a:prstGeom>
        </p:spPr>
      </p:pic>
      <p:pic>
        <p:nvPicPr>
          <p:cNvPr id="9" name="Obraz 8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309320"/>
            <a:ext cx="889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6309320"/>
            <a:ext cx="88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/>
          <p:cNvPicPr/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381328"/>
            <a:ext cx="13335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/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6381328"/>
            <a:ext cx="762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ksu_logo"/>
          <p:cNvPicPr/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6381328"/>
            <a:ext cx="698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/>
          <p:cNvPicPr/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6309320"/>
            <a:ext cx="952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6309320"/>
            <a:ext cx="952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 descr="BSI-ANAB_BLK_ORN_jpg"/>
          <p:cNvPicPr/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72400" y="6381328"/>
            <a:ext cx="508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509A-31C0-484B-BF7E-610C0BA8524E}" type="datetimeFigureOut">
              <a:rPr lang="en-GB" smtClean="0"/>
              <a:pPr/>
              <a:t>24/05/2016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67D3-C546-4ED2-8FFB-2984881C7A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509A-31C0-484B-BF7E-610C0BA8524E}" type="datetimeFigureOut">
              <a:rPr lang="en-GB" smtClean="0"/>
              <a:pPr/>
              <a:t>24/05/2016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67D3-C546-4ED2-8FFB-2984881C7A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509A-31C0-484B-BF7E-610C0BA8524E}" type="datetimeFigureOut">
              <a:rPr lang="en-GB" smtClean="0"/>
              <a:pPr/>
              <a:t>24/05/2016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67D3-C546-4ED2-8FFB-2984881C7A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509A-31C0-484B-BF7E-610C0BA8524E}" type="datetimeFigureOut">
              <a:rPr lang="en-GB" smtClean="0"/>
              <a:pPr/>
              <a:t>24/05/2016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67D3-C546-4ED2-8FFB-2984881C7A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509A-31C0-484B-BF7E-610C0BA8524E}" type="datetimeFigureOut">
              <a:rPr lang="en-GB" smtClean="0"/>
              <a:pPr/>
              <a:t>24/05/2016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67D3-C546-4ED2-8FFB-2984881C7A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509A-31C0-484B-BF7E-610C0BA8524E}" type="datetimeFigureOut">
              <a:rPr lang="en-GB" smtClean="0"/>
              <a:pPr/>
              <a:t>24/05/2016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67D3-C546-4ED2-8FFB-2984881C7A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509A-31C0-484B-BF7E-610C0BA8524E}" type="datetimeFigureOut">
              <a:rPr lang="en-GB" smtClean="0"/>
              <a:pPr/>
              <a:t>24/05/2016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67D3-C546-4ED2-8FFB-2984881C7A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509A-31C0-484B-BF7E-610C0BA8524E}" type="datetimeFigureOut">
              <a:rPr lang="en-GB" smtClean="0"/>
              <a:pPr/>
              <a:t>24/05/2016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67D3-C546-4ED2-8FFB-2984881C7A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509A-31C0-484B-BF7E-610C0BA8524E}" type="datetimeFigureOut">
              <a:rPr lang="en-GB" smtClean="0"/>
              <a:pPr/>
              <a:t>24/05/2016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67D3-C546-4ED2-8FFB-2984881C7A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509A-31C0-484B-BF7E-610C0BA8524E}" type="datetimeFigureOut">
              <a:rPr lang="en-GB" smtClean="0"/>
              <a:pPr/>
              <a:t>24/05/2016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67D3-C546-4ED2-8FFB-2984881C7A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6509A-31C0-484B-BF7E-610C0BA8524E}" type="datetimeFigureOut">
              <a:rPr lang="en-GB" smtClean="0"/>
              <a:pPr/>
              <a:t>24/05/2016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267D3-C546-4ED2-8FFB-2984881C7AB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/>
          <p:cNvGrpSpPr>
            <a:grpSpLocks noChangeAspect="1"/>
          </p:cNvGrpSpPr>
          <p:nvPr/>
        </p:nvGrpSpPr>
        <p:grpSpPr>
          <a:xfrm rot="2662211">
            <a:off x="6466092" y="1806667"/>
            <a:ext cx="3624310" cy="3600000"/>
            <a:chOff x="0" y="1268760"/>
            <a:chExt cx="5292080" cy="5256584"/>
          </a:xfrm>
        </p:grpSpPr>
        <p:sp>
          <p:nvSpPr>
            <p:cNvPr id="5" name="Prostokąt zaokrąglony 4"/>
            <p:cNvSpPr/>
            <p:nvPr/>
          </p:nvSpPr>
          <p:spPr>
            <a:xfrm rot="5400000">
              <a:off x="0" y="1268760"/>
              <a:ext cx="2448272" cy="2448272"/>
            </a:xfrm>
            <a:prstGeom prst="roundRect">
              <a:avLst/>
            </a:prstGeom>
            <a:solidFill>
              <a:srgbClr val="97C000">
                <a:alpha val="40000"/>
              </a:srgb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Prostokąt zaokrąglony 7"/>
            <p:cNvSpPr/>
            <p:nvPr/>
          </p:nvSpPr>
          <p:spPr>
            <a:xfrm rot="5400000">
              <a:off x="2843808" y="1268760"/>
              <a:ext cx="2448272" cy="2448272"/>
            </a:xfrm>
            <a:prstGeom prst="roundRect">
              <a:avLst/>
            </a:prstGeom>
            <a:solidFill>
              <a:srgbClr val="97C000">
                <a:alpha val="30000"/>
              </a:srgb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rostokąt zaokrąglony 8"/>
            <p:cNvSpPr/>
            <p:nvPr/>
          </p:nvSpPr>
          <p:spPr>
            <a:xfrm rot="5400000">
              <a:off x="2843808" y="4077072"/>
              <a:ext cx="2448272" cy="2448272"/>
            </a:xfrm>
            <a:prstGeom prst="roundRect">
              <a:avLst/>
            </a:prstGeom>
            <a:solidFill>
              <a:srgbClr val="97C000">
                <a:alpha val="10000"/>
              </a:srgb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rostokąt zaokrąglony 9"/>
            <p:cNvSpPr/>
            <p:nvPr/>
          </p:nvSpPr>
          <p:spPr>
            <a:xfrm rot="5400000">
              <a:off x="0" y="4077072"/>
              <a:ext cx="2448272" cy="2448272"/>
            </a:xfrm>
            <a:prstGeom prst="roundRect">
              <a:avLst/>
            </a:prstGeom>
            <a:solidFill>
              <a:srgbClr val="97C000">
                <a:alpha val="20000"/>
              </a:srgb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Prostokąt 11"/>
          <p:cNvSpPr/>
          <p:nvPr/>
        </p:nvSpPr>
        <p:spPr>
          <a:xfrm>
            <a:off x="251520" y="1268760"/>
            <a:ext cx="5688632" cy="927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3200" b="1" dirty="0" err="1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TechnoBit</a:t>
            </a:r>
            <a:r>
              <a:rPr lang="pl-PL" sz="3200" b="1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b="1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Seed</a:t>
            </a:r>
            <a:r>
              <a:rPr lang="pl-PL" sz="3200" b="1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Fund Venture</a:t>
            </a:r>
            <a:endParaRPr lang="en-US" sz="3200" b="1" dirty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007604" y="4513389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Stanisław </a:t>
            </a:r>
            <a:r>
              <a:rPr lang="pl-PL" b="1" dirty="0" err="1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Ginda</a:t>
            </a:r>
            <a:endParaRPr lang="pl-PL" b="1" dirty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b="1" dirty="0" err="1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Regional</a:t>
            </a:r>
            <a:r>
              <a:rPr lang="pl-PL" b="1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Development </a:t>
            </a:r>
            <a:r>
              <a:rPr lang="pl-PL" b="1" dirty="0" err="1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Agency</a:t>
            </a:r>
            <a:r>
              <a:rPr lang="pl-PL" b="1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b="1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Bielsko-Biała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51520" y="1052736"/>
            <a:ext cx="864096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Ideas submitted  in the years 2009-2014 by type of industry</a:t>
            </a:r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772987"/>
              </p:ext>
            </p:extLst>
          </p:nvPr>
        </p:nvGraphicFramePr>
        <p:xfrm>
          <a:off x="251520" y="1772816"/>
          <a:ext cx="864096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0955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09142778"/>
              </p:ext>
            </p:extLst>
          </p:nvPr>
        </p:nvGraphicFramePr>
        <p:xfrm>
          <a:off x="1285852" y="1357298"/>
          <a:ext cx="6606480" cy="3948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421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126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1244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6882">
            <a:off x="3418356" y="1749992"/>
            <a:ext cx="4723973" cy="333040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51520" y="1052736"/>
            <a:ext cx="864096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Strategy</a:t>
            </a:r>
            <a:r>
              <a:rPr lang="pl-PL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investment of  RDA BB  </a:t>
            </a:r>
            <a:r>
              <a:rPr lang="pl-PL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foresees</a:t>
            </a:r>
            <a:r>
              <a:rPr lang="pl-PL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pl-PL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pl-PL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pl-PL" dirty="0" err="1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pl-PL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pl-PL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l-PL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pl-PL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companies </a:t>
            </a:r>
            <a:r>
              <a:rPr lang="pl-PL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pl-PL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come</a:t>
            </a:r>
            <a:endParaRPr lang="pl-PL" dirty="0" smtClean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from the</a:t>
            </a:r>
            <a:r>
              <a:rPr lang="pl-PL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ICT industry</a:t>
            </a:r>
            <a:r>
              <a:rPr lang="pl-PL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dirty="0" smtClean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far 33% are companies from ICT industry</a:t>
            </a:r>
            <a:b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520" y="33569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 smtClean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Approx</a:t>
            </a: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. 13% are companies related to medicine, plastics, metal industry (nearly 40%)</a:t>
            </a:r>
            <a:b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786446" y="4643446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rest of ideas </a:t>
            </a:r>
            <a:r>
              <a:rPr lang="pl-PL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pl-PL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divided </a:t>
            </a:r>
            <a:endParaRPr lang="pl-PL" dirty="0" smtClean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the other sectors</a:t>
            </a:r>
          </a:p>
        </p:txBody>
      </p:sp>
    </p:spTree>
    <p:extLst>
      <p:ext uri="{BB962C8B-B14F-4D97-AF65-F5344CB8AC3E}">
        <p14:creationId xmlns:p14="http://schemas.microsoft.com/office/powerpoint/2010/main" val="493474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51520" y="1052736"/>
            <a:ext cx="86409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err="1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Investm</a:t>
            </a:r>
            <a:r>
              <a:rPr lang="pl-PL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err="1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nts</a:t>
            </a: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by industry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865757608"/>
              </p:ext>
            </p:extLst>
          </p:nvPr>
        </p:nvGraphicFramePr>
        <p:xfrm>
          <a:off x="251520" y="1700808"/>
          <a:ext cx="86409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0415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51520" y="105273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000" dirty="0"/>
              <a:t>Capital </a:t>
            </a:r>
            <a:r>
              <a:rPr lang="pl-PL" sz="2000" dirty="0" err="1"/>
              <a:t>Group</a:t>
            </a:r>
            <a:r>
              <a:rPr lang="pl-PL" sz="2000" dirty="0"/>
              <a:t> of </a:t>
            </a:r>
            <a:r>
              <a:rPr lang="pl-PL" sz="2000" dirty="0" smtClean="0"/>
              <a:t>RDA BB (1)</a:t>
            </a:r>
            <a:endParaRPr lang="pl-PL" sz="2000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en-US" dirty="0"/>
              <a:t>Companies established in the framework of capital </a:t>
            </a:r>
            <a:r>
              <a:rPr lang="en-US" dirty="0" smtClean="0"/>
              <a:t>investments</a:t>
            </a:r>
            <a:endParaRPr lang="pl-PL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71547284"/>
              </p:ext>
            </p:extLst>
          </p:nvPr>
        </p:nvGraphicFramePr>
        <p:xfrm>
          <a:off x="539552" y="2001881"/>
          <a:ext cx="8352928" cy="430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691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nalezione obrazy dla zapytania dozam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2861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4283968" cy="57119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098" y="2440227"/>
            <a:ext cx="3441880" cy="458917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86" y="2396092"/>
            <a:ext cx="3327834" cy="44371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52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00634" y="729902"/>
            <a:ext cx="7584785" cy="5688589"/>
          </a:xfrm>
          <a:prstGeom prst="rect">
            <a:avLst/>
          </a:prstGeom>
        </p:spPr>
      </p:pic>
      <p:pic>
        <p:nvPicPr>
          <p:cNvPr id="4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33" y="2702328"/>
            <a:ext cx="1265720" cy="3924099"/>
          </a:xfrm>
          <a:prstGeom prst="rect">
            <a:avLst/>
          </a:prstGeom>
        </p:spPr>
      </p:pic>
      <p:pic>
        <p:nvPicPr>
          <p:cNvPr id="5" name="Picture 6" descr="http://www.armourcard.com.au/wp-content/uploads/2013/01/Pay-wave-pass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99" y="388474"/>
            <a:ext cx="1920988" cy="124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oilempire.us/oil-jpg/Euro_banknote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9128">
            <a:off x="7334630" y="2408961"/>
            <a:ext cx="2049255" cy="122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1.gstatic.com/images?q=tbn:ANd9GcTuByVE6-cma7oO9115iHAqHoAhZlGDErsy2ztzhXuntlNSOzZ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085184"/>
            <a:ext cx="1211130" cy="72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fakt.pl/m/crop/-658/-500/faktonline/6354240889739573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87" y="4304204"/>
            <a:ext cx="1211130" cy="80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90" y="1772816"/>
            <a:ext cx="1175063" cy="635657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4393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2155239"/>
            <a:ext cx="3366752" cy="471345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692"/>
            <a:ext cx="5878286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152346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34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ytuł 5"/>
          <p:cNvSpPr txBox="1">
            <a:spLocks/>
          </p:cNvSpPr>
          <p:nvPr/>
        </p:nvSpPr>
        <p:spPr>
          <a:xfrm>
            <a:off x="6156176" y="332656"/>
            <a:ext cx="2736304" cy="5760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rtlCol="0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l-P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P&amp;R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dla </a:t>
            </a:r>
            <a:r>
              <a:rPr lang="pl-P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MKA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r"/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Smart City</a:t>
            </a:r>
            <a:endParaRPr lang="pl-P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5275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00371480"/>
              </p:ext>
            </p:extLst>
          </p:nvPr>
        </p:nvGraphicFramePr>
        <p:xfrm>
          <a:off x="-4278" y="548680"/>
          <a:ext cx="914827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ostokąt 6"/>
          <p:cNvSpPr/>
          <p:nvPr/>
        </p:nvSpPr>
        <p:spPr>
          <a:xfrm>
            <a:off x="993711" y="188640"/>
            <a:ext cx="2074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  <a:endParaRPr lang="pl-PL" sz="2800" b="1" dirty="0" smtClean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9279" y="860676"/>
            <a:ext cx="6885382" cy="5164036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9413" y="871625"/>
            <a:ext cx="6875304" cy="51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94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arkingi.wiromet.com.pl/wp-content/uploads/2014/05/smar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05" y="3408515"/>
            <a:ext cx="4601195" cy="34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media.cylex.pl/companies/1141/7542/images/pic_Smart-Parking_221020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8515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9077"/>
            <a:ext cx="4626359" cy="29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814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51520" y="105273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000" dirty="0"/>
              <a:t>Capital </a:t>
            </a:r>
            <a:r>
              <a:rPr lang="pl-PL" sz="2000" dirty="0" err="1"/>
              <a:t>Group</a:t>
            </a:r>
            <a:r>
              <a:rPr lang="pl-PL" sz="2000" dirty="0"/>
              <a:t> of </a:t>
            </a:r>
            <a:r>
              <a:rPr lang="pl-PL" sz="2000" dirty="0" smtClean="0"/>
              <a:t>RDA BB (1)</a:t>
            </a:r>
            <a:endParaRPr lang="pl-PL" sz="2000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en-US" dirty="0"/>
              <a:t>Companies established in the framework of capital </a:t>
            </a:r>
            <a:r>
              <a:rPr lang="en-US" dirty="0" smtClean="0"/>
              <a:t>investments</a:t>
            </a:r>
            <a:endParaRPr lang="pl-PL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8342849"/>
              </p:ext>
            </p:extLst>
          </p:nvPr>
        </p:nvGraphicFramePr>
        <p:xfrm>
          <a:off x="539552" y="2001881"/>
          <a:ext cx="8352928" cy="430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691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51520" y="105273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000" dirty="0"/>
              <a:t>Capital </a:t>
            </a:r>
            <a:r>
              <a:rPr lang="pl-PL" sz="2000" dirty="0" err="1"/>
              <a:t>Group</a:t>
            </a:r>
            <a:r>
              <a:rPr lang="pl-PL" sz="2000" dirty="0"/>
              <a:t> of </a:t>
            </a:r>
            <a:r>
              <a:rPr lang="pl-PL" sz="2000" dirty="0" smtClean="0"/>
              <a:t>RDA BB (2)</a:t>
            </a:r>
            <a:endParaRPr lang="pl-PL" sz="2000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en-US" dirty="0" smtClean="0"/>
              <a:t>Companies established in the framework of capital investments</a:t>
            </a:r>
            <a:endParaRPr lang="pl-PL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09081432"/>
              </p:ext>
            </p:extLst>
          </p:nvPr>
        </p:nvGraphicFramePr>
        <p:xfrm>
          <a:off x="504102" y="2006843"/>
          <a:ext cx="8388378" cy="437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2060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251520" y="1124744"/>
            <a:ext cx="8640960" cy="35283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ipsa 13"/>
          <p:cNvSpPr>
            <a:spLocks noChangeAspect="1"/>
          </p:cNvSpPr>
          <p:nvPr/>
        </p:nvSpPr>
        <p:spPr>
          <a:xfrm>
            <a:off x="528845" y="1628940"/>
            <a:ext cx="2649705" cy="252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pl-PL" sz="1600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Initiation</a:t>
            </a:r>
            <a:r>
              <a:rPr lang="pl-PL" sz="1600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sz="1600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start-up</a:t>
            </a:r>
            <a:endParaRPr lang="en-US" sz="1600" dirty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lipsa 15"/>
          <p:cNvSpPr>
            <a:spLocks noChangeAspect="1"/>
          </p:cNvSpPr>
          <p:nvPr/>
        </p:nvSpPr>
        <p:spPr>
          <a:xfrm>
            <a:off x="3396516" y="1628940"/>
            <a:ext cx="2649705" cy="252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pl-PL" sz="1400" dirty="0" smtClean="0"/>
              <a:t>establishment of </a:t>
            </a:r>
            <a:r>
              <a:rPr lang="en-US" sz="1400" dirty="0" smtClean="0"/>
              <a:t>15 start</a:t>
            </a:r>
            <a:r>
              <a:rPr lang="pl-PL" sz="1400" dirty="0" smtClean="0"/>
              <a:t>-</a:t>
            </a:r>
            <a:r>
              <a:rPr lang="en-US" sz="1400" dirty="0" smtClean="0"/>
              <a:t>ups </a:t>
            </a:r>
            <a:endParaRPr lang="pl-PL" sz="1400" dirty="0" smtClean="0"/>
          </a:p>
          <a:p>
            <a:pPr lvl="0" algn="ctr">
              <a:lnSpc>
                <a:spcPct val="150000"/>
              </a:lnSpc>
            </a:pPr>
            <a:r>
              <a:rPr lang="en-US" sz="1400" dirty="0" smtClean="0"/>
              <a:t>RDA invested </a:t>
            </a:r>
            <a:endParaRPr lang="pl-PL" sz="1400" dirty="0" smtClean="0"/>
          </a:p>
          <a:p>
            <a:pPr lvl="0" algn="ctr">
              <a:lnSpc>
                <a:spcPct val="150000"/>
              </a:lnSpc>
            </a:pPr>
            <a:r>
              <a:rPr lang="en-US" sz="1400" dirty="0" smtClean="0"/>
              <a:t>10.2 </a:t>
            </a:r>
            <a:r>
              <a:rPr lang="pl-PL" sz="1400" dirty="0" err="1" smtClean="0"/>
              <a:t>mio</a:t>
            </a:r>
            <a:r>
              <a:rPr lang="pl-PL" sz="1400" dirty="0" smtClean="0"/>
              <a:t> </a:t>
            </a:r>
            <a:r>
              <a:rPr lang="en-US" sz="1400" dirty="0" smtClean="0"/>
              <a:t>PLN</a:t>
            </a:r>
            <a:endParaRPr lang="pl-PL" sz="1400" dirty="0" smtClean="0"/>
          </a:p>
          <a:p>
            <a:pPr lvl="0" algn="ctr">
              <a:lnSpc>
                <a:spcPct val="150000"/>
              </a:lnSpc>
            </a:pPr>
            <a:r>
              <a:rPr lang="en-US" sz="1400" dirty="0" smtClean="0"/>
              <a:t>starts-ups </a:t>
            </a:r>
            <a:r>
              <a:rPr lang="en-US" sz="1400" dirty="0"/>
              <a:t>created </a:t>
            </a:r>
            <a:r>
              <a:rPr lang="pl-PL" sz="1400" dirty="0" smtClean="0"/>
              <a:t>~</a:t>
            </a:r>
            <a:r>
              <a:rPr lang="en-US" sz="1400" dirty="0" smtClean="0"/>
              <a:t>70 </a:t>
            </a:r>
            <a:r>
              <a:rPr lang="en-US" sz="1400" dirty="0"/>
              <a:t>new work </a:t>
            </a:r>
            <a:r>
              <a:rPr lang="en-US" sz="1400" dirty="0" smtClean="0"/>
              <a:t>places</a:t>
            </a:r>
            <a:endParaRPr lang="en-US" sz="1400" dirty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lipsa 16"/>
          <p:cNvSpPr>
            <a:spLocks noChangeAspect="1"/>
          </p:cNvSpPr>
          <p:nvPr/>
        </p:nvSpPr>
        <p:spPr>
          <a:xfrm>
            <a:off x="6144498" y="1628940"/>
            <a:ext cx="2649705" cy="252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l-PL" sz="1600" dirty="0" smtClean="0"/>
              <a:t>R</a:t>
            </a:r>
            <a:r>
              <a:rPr lang="en-US" sz="1600" dirty="0" err="1" smtClean="0"/>
              <a:t>eturns</a:t>
            </a:r>
            <a:r>
              <a:rPr lang="en-US" sz="1600" dirty="0" smtClean="0"/>
              <a:t> </a:t>
            </a:r>
            <a:r>
              <a:rPr lang="en-US" sz="1600" dirty="0"/>
              <a:t>of </a:t>
            </a:r>
            <a:r>
              <a:rPr lang="en-US" sz="1600" dirty="0" smtClean="0"/>
              <a:t>investments</a:t>
            </a:r>
            <a:endParaRPr lang="pl-PL" sz="1600" dirty="0" smtClean="0"/>
          </a:p>
          <a:p>
            <a:pPr lvl="0" algn="ctr"/>
            <a:endParaRPr lang="pl-PL" sz="1600" dirty="0" smtClean="0"/>
          </a:p>
          <a:p>
            <a:pPr lvl="0" algn="ctr"/>
            <a:r>
              <a:rPr lang="en-US" sz="1600" dirty="0" smtClean="0"/>
              <a:t>new </a:t>
            </a:r>
            <a:r>
              <a:rPr lang="en-US" sz="1600" dirty="0"/>
              <a:t>investments </a:t>
            </a:r>
            <a:endParaRPr lang="pl-PL" sz="1600" dirty="0" smtClean="0"/>
          </a:p>
        </p:txBody>
      </p:sp>
      <p:sp>
        <p:nvSpPr>
          <p:cNvPr id="18" name="Strzałka w prawo 17"/>
          <p:cNvSpPr/>
          <p:nvPr/>
        </p:nvSpPr>
        <p:spPr>
          <a:xfrm>
            <a:off x="286043" y="4797152"/>
            <a:ext cx="8640960" cy="7627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/>
              <a:t>	    2009		                   2009-2014		    2016-2020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466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23506135"/>
              </p:ext>
            </p:extLst>
          </p:nvPr>
        </p:nvGraphicFramePr>
        <p:xfrm>
          <a:off x="251520" y="1484784"/>
          <a:ext cx="8640960" cy="419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aśnienie owalne 2"/>
          <p:cNvSpPr/>
          <p:nvPr/>
        </p:nvSpPr>
        <p:spPr>
          <a:xfrm>
            <a:off x="1241630" y="1952836"/>
            <a:ext cx="936104" cy="936104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bjaśnienie owalne 7"/>
          <p:cNvSpPr/>
          <p:nvPr/>
        </p:nvSpPr>
        <p:spPr>
          <a:xfrm>
            <a:off x="4130951" y="1952836"/>
            <a:ext cx="936104" cy="936104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bjaśnienie owalne 8"/>
          <p:cNvSpPr/>
          <p:nvPr/>
        </p:nvSpPr>
        <p:spPr>
          <a:xfrm>
            <a:off x="7020272" y="1952836"/>
            <a:ext cx="936104" cy="936104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131840" y="501317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INTELECTUAL PROPERTY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8923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10890333"/>
              </p:ext>
            </p:extLst>
          </p:nvPr>
        </p:nvGraphicFramePr>
        <p:xfrm>
          <a:off x="251520" y="1052736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030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51520" y="1052736"/>
            <a:ext cx="864096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Seed </a:t>
            </a: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fund</a:t>
            </a:r>
            <a:r>
              <a:rPr lang="pl-PL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Beskid</a:t>
            </a: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Accelerator of Technology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9059388"/>
              </p:ext>
            </p:extLst>
          </p:nvPr>
        </p:nvGraphicFramePr>
        <p:xfrm>
          <a:off x="285720" y="1500174"/>
          <a:ext cx="8640960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1465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51520" y="105273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Seed </a:t>
            </a: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fund</a:t>
            </a:r>
            <a:r>
              <a:rPr lang="pl-PL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Beskid</a:t>
            </a: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Accelerator of Technology</a:t>
            </a:r>
          </a:p>
          <a:p>
            <a:pPr lvl="0">
              <a:lnSpc>
                <a:spcPct val="150000"/>
              </a:lnSpc>
            </a:pPr>
            <a:endParaRPr lang="en-US" dirty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B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66" y="1052736"/>
            <a:ext cx="11239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703087"/>
              </p:ext>
            </p:extLst>
          </p:nvPr>
        </p:nvGraphicFramePr>
        <p:xfrm>
          <a:off x="248184" y="1772816"/>
          <a:ext cx="8644296" cy="2296160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2163576"/>
                <a:gridCol w="648072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</a:t>
                      </a:r>
                      <a:r>
                        <a:rPr lang="en-US" dirty="0" err="1" smtClean="0"/>
                        <a:t>reation</a:t>
                      </a:r>
                      <a:r>
                        <a:rPr lang="en-US" dirty="0" smtClean="0"/>
                        <a:t>: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January 2014</a:t>
                      </a:r>
                      <a:endParaRPr lang="en-US" dirty="0" smtClean="0">
                        <a:solidFill>
                          <a:srgbClr val="0122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B</a:t>
                      </a:r>
                      <a:r>
                        <a:rPr lang="en-US" dirty="0" err="1" smtClean="0"/>
                        <a:t>udget</a:t>
                      </a:r>
                      <a:r>
                        <a:rPr lang="en-US" dirty="0" smtClean="0"/>
                        <a:t>: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depende</a:t>
                      </a:r>
                      <a:r>
                        <a:rPr lang="pl-PL" dirty="0" smtClean="0"/>
                        <a:t>d</a:t>
                      </a:r>
                      <a:r>
                        <a:rPr lang="en-US" dirty="0" smtClean="0"/>
                        <a:t> on investment returns in the period 2014 - 2022, with no time limits</a:t>
                      </a:r>
                      <a:endParaRPr lang="en-US" dirty="0" smtClean="0">
                        <a:solidFill>
                          <a:srgbClr val="0122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I</a:t>
                      </a:r>
                      <a:r>
                        <a:rPr lang="en-US" dirty="0" err="1" smtClean="0"/>
                        <a:t>nvestment</a:t>
                      </a:r>
                      <a:r>
                        <a:rPr lang="en-US" dirty="0" smtClean="0"/>
                        <a:t> period: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 years</a:t>
                      </a:r>
                      <a:endParaRPr lang="en-US" dirty="0" smtClean="0">
                        <a:solidFill>
                          <a:srgbClr val="0122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A</a:t>
                      </a:r>
                      <a:r>
                        <a:rPr lang="en-US" dirty="0" err="1" smtClean="0"/>
                        <a:t>reas</a:t>
                      </a:r>
                      <a:r>
                        <a:rPr lang="en-US" dirty="0" smtClean="0"/>
                        <a:t> of interest: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IT / ICT, medicine, metal industry, environmental protection (including renewable energy), tourism, furniture, printing, plastics, electronics and automation and </a:t>
                      </a:r>
                      <a:r>
                        <a:rPr lang="pl-PL" dirty="0" err="1" smtClean="0"/>
                        <a:t>other</a:t>
                      </a:r>
                      <a:endParaRPr lang="en-US" dirty="0" smtClean="0">
                        <a:solidFill>
                          <a:srgbClr val="0122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166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619672" y="1412776"/>
            <a:ext cx="5904656" cy="11521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dirty="0"/>
              <a:t>Forms of involvement of RDA in the start-ups companies</a:t>
            </a:r>
            <a:endParaRPr lang="en-US" dirty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611560" y="2924944"/>
            <a:ext cx="2232248" cy="1656184"/>
          </a:xfrm>
          <a:prstGeom prst="roundRect">
            <a:avLst/>
          </a:prstGeom>
          <a:scene3d>
            <a:camera prst="obliqueBottom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pl-P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board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representative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RDA BB)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3347864" y="2960948"/>
            <a:ext cx="2232248" cy="1656184"/>
          </a:xfrm>
          <a:prstGeom prst="roundRect">
            <a:avLst/>
          </a:prstGeom>
          <a:scene3d>
            <a:camera prst="obliqueBottom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Board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proxy</a:t>
            </a:r>
            <a:r>
              <a:rPr lang="pl-P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representative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RDA BB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6084168" y="2924944"/>
            <a:ext cx="2232248" cy="1656184"/>
          </a:xfrm>
          <a:prstGeom prst="roundRect">
            <a:avLst/>
          </a:prstGeom>
          <a:scene3d>
            <a:camera prst="obliqueBottom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upervisory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911174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51520" y="1052736"/>
            <a:ext cx="86409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The amount of funds obtained from the </a:t>
            </a:r>
            <a:r>
              <a:rPr lang="pl-PL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7th </a:t>
            </a: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Framework </a:t>
            </a:r>
            <a:r>
              <a:rPr lang="en-US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(in million Euro)</a:t>
            </a:r>
          </a:p>
        </p:txBody>
      </p:sp>
      <p:graphicFrame>
        <p:nvGraphicFramePr>
          <p:cNvPr id="8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088041"/>
              </p:ext>
            </p:extLst>
          </p:nvPr>
        </p:nvGraphicFramePr>
        <p:xfrm>
          <a:off x="251520" y="1785926"/>
          <a:ext cx="864096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6663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51520" y="1052736"/>
            <a:ext cx="86409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factors</a:t>
            </a:r>
            <a:r>
              <a:rPr lang="pl-PL" dirty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/>
              <a:t>5 </a:t>
            </a:r>
            <a:r>
              <a:rPr lang="pl-PL" dirty="0" err="1"/>
              <a:t>years</a:t>
            </a:r>
            <a:r>
              <a:rPr lang="pl-PL" dirty="0"/>
              <a:t> </a:t>
            </a:r>
            <a:r>
              <a:rPr lang="pl-PL" dirty="0" err="1"/>
              <a:t>experience</a:t>
            </a:r>
            <a:r>
              <a:rPr lang="pl-PL" dirty="0"/>
              <a:t> of </a:t>
            </a:r>
            <a:r>
              <a:rPr lang="pl-PL" dirty="0" err="1" smtClean="0"/>
              <a:t>TechnoBit</a:t>
            </a:r>
            <a:r>
              <a:rPr lang="pl-PL" dirty="0" smtClean="0"/>
              <a:t> </a:t>
            </a:r>
            <a:r>
              <a:rPr lang="pl-PL" dirty="0" err="1" smtClean="0"/>
              <a:t>Venture</a:t>
            </a:r>
            <a:r>
              <a:rPr lang="pl-PL" dirty="0" smtClean="0"/>
              <a:t>:</a:t>
            </a:r>
            <a:endParaRPr lang="en-US" dirty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77179500"/>
              </p:ext>
            </p:extLst>
          </p:nvPr>
        </p:nvGraphicFramePr>
        <p:xfrm>
          <a:off x="251520" y="1700808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9479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51520" y="1052736"/>
            <a:ext cx="864096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l-PL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estartup.pl platform</a:t>
            </a:r>
            <a:endParaRPr lang="en-US" dirty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Obraz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12487" r="7018" b="9468"/>
          <a:stretch/>
        </p:blipFill>
        <p:spPr bwMode="auto">
          <a:xfrm>
            <a:off x="755576" y="1628800"/>
            <a:ext cx="790359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286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51520" y="1052736"/>
            <a:ext cx="864096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l-PL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estartup.pl platform</a:t>
            </a:r>
            <a:endParaRPr lang="en-US" dirty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" t="16689" r="36166" b="8213"/>
          <a:stretch/>
        </p:blipFill>
        <p:spPr bwMode="auto">
          <a:xfrm>
            <a:off x="80325" y="1510810"/>
            <a:ext cx="4463494" cy="436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" t="17439" r="36976" b="12470"/>
          <a:stretch/>
        </p:blipFill>
        <p:spPr bwMode="auto">
          <a:xfrm>
            <a:off x="4427984" y="1532099"/>
            <a:ext cx="4655543" cy="434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313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0"/>
          <p:cNvGrpSpPr>
            <a:grpSpLocks noChangeAspect="1"/>
          </p:cNvGrpSpPr>
          <p:nvPr/>
        </p:nvGrpSpPr>
        <p:grpSpPr>
          <a:xfrm rot="2662211">
            <a:off x="6466092" y="1806667"/>
            <a:ext cx="3624310" cy="3600000"/>
            <a:chOff x="0" y="1268760"/>
            <a:chExt cx="5292080" cy="5256584"/>
          </a:xfrm>
        </p:grpSpPr>
        <p:sp>
          <p:nvSpPr>
            <p:cNvPr id="5" name="Prostokąt zaokrąglony 4"/>
            <p:cNvSpPr/>
            <p:nvPr/>
          </p:nvSpPr>
          <p:spPr>
            <a:xfrm rot="5400000">
              <a:off x="0" y="1268760"/>
              <a:ext cx="2448272" cy="2448272"/>
            </a:xfrm>
            <a:prstGeom prst="roundRect">
              <a:avLst/>
            </a:prstGeom>
            <a:solidFill>
              <a:srgbClr val="97C000">
                <a:alpha val="40000"/>
              </a:srgb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Prostokąt zaokrąglony 7"/>
            <p:cNvSpPr/>
            <p:nvPr/>
          </p:nvSpPr>
          <p:spPr>
            <a:xfrm rot="5400000">
              <a:off x="2843808" y="1268760"/>
              <a:ext cx="2448272" cy="2448272"/>
            </a:xfrm>
            <a:prstGeom prst="roundRect">
              <a:avLst/>
            </a:prstGeom>
            <a:solidFill>
              <a:srgbClr val="97C000">
                <a:alpha val="30000"/>
              </a:srgb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rostokąt zaokrąglony 8"/>
            <p:cNvSpPr/>
            <p:nvPr/>
          </p:nvSpPr>
          <p:spPr>
            <a:xfrm rot="5400000">
              <a:off x="2843808" y="4077072"/>
              <a:ext cx="2448272" cy="2448272"/>
            </a:xfrm>
            <a:prstGeom prst="roundRect">
              <a:avLst/>
            </a:prstGeom>
            <a:solidFill>
              <a:srgbClr val="97C000">
                <a:alpha val="10000"/>
              </a:srgb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rostokąt zaokrąglony 9"/>
            <p:cNvSpPr/>
            <p:nvPr/>
          </p:nvSpPr>
          <p:spPr>
            <a:xfrm rot="5400000">
              <a:off x="0" y="4077072"/>
              <a:ext cx="2448272" cy="2448272"/>
            </a:xfrm>
            <a:prstGeom prst="roundRect">
              <a:avLst/>
            </a:prstGeom>
            <a:solidFill>
              <a:srgbClr val="97C000">
                <a:alpha val="20000"/>
              </a:srgb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Prostokąt 11"/>
          <p:cNvSpPr/>
          <p:nvPr/>
        </p:nvSpPr>
        <p:spPr>
          <a:xfrm>
            <a:off x="251520" y="1268760"/>
            <a:ext cx="59766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endParaRPr lang="pl-PL" sz="2800" b="1" dirty="0" smtClean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pl-PL" sz="3600" b="1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pl-PL" sz="3600" b="1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b="1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pl-PL" sz="3600" b="1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pl-PL" sz="3600" b="1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pl-PL" sz="3600" b="1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b="1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attention</a:t>
            </a:r>
            <a:endParaRPr lang="pl-PL" sz="3600" b="1" dirty="0" smtClean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pl-PL" sz="2800" b="1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Stanisław </a:t>
            </a:r>
            <a:r>
              <a:rPr lang="pl-PL" sz="2800" b="1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Ginda</a:t>
            </a:r>
            <a:endParaRPr lang="pl-PL" sz="2800" b="1" dirty="0" smtClean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400" b="1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Regional</a:t>
            </a:r>
            <a:r>
              <a:rPr lang="pl-PL" sz="2400" b="1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Development </a:t>
            </a:r>
            <a:r>
              <a:rPr lang="pl-PL" sz="2400" b="1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Agency</a:t>
            </a:r>
            <a:r>
              <a:rPr lang="pl-PL" sz="2400" b="1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Bielsko-Biała</a:t>
            </a:r>
            <a:endParaRPr lang="en-US" sz="2400" b="1" dirty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51520" y="1052736"/>
            <a:ext cx="864096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The number of beneficiaries of the 7th Framework </a:t>
            </a:r>
            <a:r>
              <a:rPr lang="en-US" dirty="0" err="1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endParaRPr lang="en-US" dirty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887955"/>
              </p:ext>
            </p:extLst>
          </p:nvPr>
        </p:nvGraphicFramePr>
        <p:xfrm>
          <a:off x="251520" y="1700808"/>
          <a:ext cx="86409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8149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51520" y="1052736"/>
            <a:ext cx="86409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The number of beneficiaries of the 7th Framework </a:t>
            </a:r>
            <a:r>
              <a:rPr lang="en-US" dirty="0" err="1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million inhabitants</a:t>
            </a:r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868371"/>
              </p:ext>
            </p:extLst>
          </p:nvPr>
        </p:nvGraphicFramePr>
        <p:xfrm>
          <a:off x="237922" y="1772816"/>
          <a:ext cx="8654557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85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51520" y="1052736"/>
            <a:ext cx="864096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Competitiveness </a:t>
            </a: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index</a:t>
            </a:r>
            <a:endParaRPr lang="en-US" dirty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072963"/>
            <a:ext cx="5688632" cy="5277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1584176" cy="1627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68286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a 57"/>
          <p:cNvGrpSpPr/>
          <p:nvPr/>
        </p:nvGrpSpPr>
        <p:grpSpPr>
          <a:xfrm rot="16200000">
            <a:off x="4019869" y="1545272"/>
            <a:ext cx="5616624" cy="4487534"/>
            <a:chOff x="2585070" y="2803867"/>
            <a:chExt cx="4629807" cy="3350392"/>
          </a:xfrm>
        </p:grpSpPr>
        <p:sp>
          <p:nvSpPr>
            <p:cNvPr id="8" name="Dowolny kształt 7"/>
            <p:cNvSpPr/>
            <p:nvPr/>
          </p:nvSpPr>
          <p:spPr>
            <a:xfrm>
              <a:off x="3979162" y="3451538"/>
              <a:ext cx="180714" cy="387348"/>
            </a:xfrm>
            <a:custGeom>
              <a:avLst/>
              <a:gdLst>
                <a:gd name="connsiteX0" fmla="*/ 180714 w 180714"/>
                <a:gd name="connsiteY0" fmla="*/ 0 h 387348"/>
                <a:gd name="connsiteX1" fmla="*/ 180714 w 180714"/>
                <a:gd name="connsiteY1" fmla="*/ 0 h 387348"/>
                <a:gd name="connsiteX2" fmla="*/ 77683 w 180714"/>
                <a:gd name="connsiteY2" fmla="*/ 64394 h 387348"/>
                <a:gd name="connsiteX3" fmla="*/ 51925 w 180714"/>
                <a:gd name="connsiteY3" fmla="*/ 103031 h 387348"/>
                <a:gd name="connsiteX4" fmla="*/ 13289 w 180714"/>
                <a:gd name="connsiteY4" fmla="*/ 128789 h 387348"/>
                <a:gd name="connsiteX5" fmla="*/ 13289 w 180714"/>
                <a:gd name="connsiteY5" fmla="*/ 206062 h 387348"/>
                <a:gd name="connsiteX6" fmla="*/ 64804 w 180714"/>
                <a:gd name="connsiteY6" fmla="*/ 347730 h 387348"/>
                <a:gd name="connsiteX7" fmla="*/ 129199 w 180714"/>
                <a:gd name="connsiteY7" fmla="*/ 386366 h 38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714" h="387348">
                  <a:moveTo>
                    <a:pt x="180714" y="0"/>
                  </a:moveTo>
                  <a:lnTo>
                    <a:pt x="180714" y="0"/>
                  </a:lnTo>
                  <a:cubicBezTo>
                    <a:pt x="146370" y="21465"/>
                    <a:pt x="109308" y="39094"/>
                    <a:pt x="77683" y="64394"/>
                  </a:cubicBezTo>
                  <a:cubicBezTo>
                    <a:pt x="65596" y="74063"/>
                    <a:pt x="62870" y="92086"/>
                    <a:pt x="51925" y="103031"/>
                  </a:cubicBezTo>
                  <a:cubicBezTo>
                    <a:pt x="40980" y="113976"/>
                    <a:pt x="26168" y="120203"/>
                    <a:pt x="13289" y="128789"/>
                  </a:cubicBezTo>
                  <a:cubicBezTo>
                    <a:pt x="-10209" y="199283"/>
                    <a:pt x="2444" y="135567"/>
                    <a:pt x="13289" y="206062"/>
                  </a:cubicBezTo>
                  <a:cubicBezTo>
                    <a:pt x="35595" y="351051"/>
                    <a:pt x="-17303" y="320360"/>
                    <a:pt x="64804" y="347730"/>
                  </a:cubicBezTo>
                  <a:cubicBezTo>
                    <a:pt x="97706" y="397082"/>
                    <a:pt x="75084" y="386366"/>
                    <a:pt x="129199" y="386366"/>
                  </a:cubicBez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Sześciokąt 9"/>
            <p:cNvSpPr/>
            <p:nvPr/>
          </p:nvSpPr>
          <p:spPr>
            <a:xfrm rot="5400000">
              <a:off x="3139749" y="2883047"/>
              <a:ext cx="1218145" cy="105978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pl-PL" sz="1500" dirty="0" err="1" smtClean="0"/>
                <a:t>Furniture</a:t>
              </a:r>
              <a:endParaRPr lang="pl-PL" sz="1500" dirty="0"/>
            </a:p>
          </p:txBody>
        </p:sp>
        <p:sp>
          <p:nvSpPr>
            <p:cNvPr id="13" name="Sześciokąt 12"/>
            <p:cNvSpPr/>
            <p:nvPr/>
          </p:nvSpPr>
          <p:spPr>
            <a:xfrm rot="5400000">
              <a:off x="4331270" y="2883049"/>
              <a:ext cx="1218145" cy="105978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pl-PL" sz="1500" dirty="0" err="1" smtClean="0"/>
                <a:t>Tourism</a:t>
              </a:r>
              <a:endParaRPr lang="pl-PL" sz="1500" dirty="0"/>
            </a:p>
          </p:txBody>
        </p:sp>
        <p:sp>
          <p:nvSpPr>
            <p:cNvPr id="16" name="Sześciokąt 15"/>
            <p:cNvSpPr/>
            <p:nvPr/>
          </p:nvSpPr>
          <p:spPr>
            <a:xfrm rot="5400000">
              <a:off x="3694244" y="3943946"/>
              <a:ext cx="1218145" cy="105978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pl-PL" sz="1500" dirty="0" smtClean="0"/>
                <a:t>Plastic</a:t>
              </a:r>
              <a:endParaRPr lang="pl-PL" sz="1500" dirty="0"/>
            </a:p>
          </p:txBody>
        </p:sp>
        <p:sp>
          <p:nvSpPr>
            <p:cNvPr id="19" name="Sześciokąt 18"/>
            <p:cNvSpPr/>
            <p:nvPr/>
          </p:nvSpPr>
          <p:spPr>
            <a:xfrm rot="5400000">
              <a:off x="4885765" y="3943946"/>
              <a:ext cx="1218145" cy="105978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pl-PL" sz="1500" dirty="0" smtClean="0"/>
                <a:t>Printing</a:t>
              </a:r>
              <a:endParaRPr lang="pl-PL" sz="1500" dirty="0"/>
            </a:p>
          </p:txBody>
        </p:sp>
        <p:sp>
          <p:nvSpPr>
            <p:cNvPr id="25" name="Sześciokąt 24"/>
            <p:cNvSpPr/>
            <p:nvPr/>
          </p:nvSpPr>
          <p:spPr>
            <a:xfrm rot="5400000">
              <a:off x="5509071" y="2883047"/>
              <a:ext cx="1218145" cy="105978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pl-PL" sz="1500" dirty="0" smtClean="0"/>
                <a:t>IT</a:t>
              </a:r>
              <a:endParaRPr lang="pl-PL" sz="1500" dirty="0"/>
            </a:p>
          </p:txBody>
        </p:sp>
        <p:sp>
          <p:nvSpPr>
            <p:cNvPr id="28" name="Sześciokąt 27"/>
            <p:cNvSpPr/>
            <p:nvPr/>
          </p:nvSpPr>
          <p:spPr>
            <a:xfrm rot="5400000">
              <a:off x="5509071" y="5015294"/>
              <a:ext cx="1218145" cy="105978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pl-PL" sz="1500" dirty="0" err="1" smtClean="0"/>
                <a:t>Medical</a:t>
              </a:r>
              <a:endParaRPr lang="pl-PL" sz="1500" dirty="0"/>
            </a:p>
          </p:txBody>
        </p:sp>
        <p:sp>
          <p:nvSpPr>
            <p:cNvPr id="43" name="Sześciokąt 42"/>
            <p:cNvSpPr/>
            <p:nvPr/>
          </p:nvSpPr>
          <p:spPr>
            <a:xfrm rot="5400000">
              <a:off x="6075912" y="3949171"/>
              <a:ext cx="1218145" cy="105978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/>
              <a:r>
                <a:rPr lang="pl-PL" sz="1500" dirty="0" smtClean="0"/>
                <a:t>Metal </a:t>
              </a:r>
              <a:r>
                <a:rPr lang="pl-PL" sz="1500" dirty="0" err="1" smtClean="0"/>
                <a:t>industry</a:t>
              </a:r>
              <a:endParaRPr lang="pl-PL" sz="1500" dirty="0"/>
            </a:p>
          </p:txBody>
        </p:sp>
        <p:sp>
          <p:nvSpPr>
            <p:cNvPr id="46" name="Sześciokąt 45"/>
            <p:cNvSpPr/>
            <p:nvPr/>
          </p:nvSpPr>
          <p:spPr>
            <a:xfrm rot="5400000">
              <a:off x="2505890" y="3949171"/>
              <a:ext cx="1218145" cy="105978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/>
              <a:r>
                <a:rPr lang="pl-PL" sz="1500" dirty="0" err="1" smtClean="0"/>
                <a:t>Environmental</a:t>
              </a:r>
              <a:r>
                <a:rPr lang="pl-PL" sz="1500" dirty="0" smtClean="0"/>
                <a:t> </a:t>
              </a:r>
              <a:r>
                <a:rPr lang="pl-PL" sz="1500" dirty="0" err="1" smtClean="0"/>
                <a:t>protection</a:t>
              </a:r>
              <a:endParaRPr lang="pl-PL" sz="1500" dirty="0"/>
            </a:p>
          </p:txBody>
        </p:sp>
        <p:sp>
          <p:nvSpPr>
            <p:cNvPr id="49" name="Sześciokąt 48"/>
            <p:cNvSpPr/>
            <p:nvPr/>
          </p:nvSpPr>
          <p:spPr>
            <a:xfrm rot="5400000">
              <a:off x="3124668" y="5014978"/>
              <a:ext cx="1218145" cy="105978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pl-PL" sz="1500" dirty="0" smtClean="0"/>
                <a:t>Automation</a:t>
              </a:r>
              <a:endParaRPr lang="pl-PL" sz="1500" dirty="0"/>
            </a:p>
          </p:txBody>
        </p:sp>
        <p:sp>
          <p:nvSpPr>
            <p:cNvPr id="52" name="Sześciokąt 51"/>
            <p:cNvSpPr/>
            <p:nvPr/>
          </p:nvSpPr>
          <p:spPr>
            <a:xfrm rot="5400000">
              <a:off x="4316188" y="5014979"/>
              <a:ext cx="1218145" cy="105978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algn="ctr"/>
              <a:r>
                <a:rPr lang="pl-PL" sz="1500" dirty="0" smtClean="0"/>
                <a:t>Electronics</a:t>
              </a:r>
              <a:endParaRPr lang="pl-PL" sz="1500" dirty="0"/>
            </a:p>
          </p:txBody>
        </p:sp>
      </p:grpSp>
      <p:sp>
        <p:nvSpPr>
          <p:cNvPr id="60" name="Prostokąt 59"/>
          <p:cNvSpPr/>
          <p:nvPr/>
        </p:nvSpPr>
        <p:spPr>
          <a:xfrm>
            <a:off x="0" y="1033594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The main objective of </a:t>
            </a:r>
            <a:r>
              <a:rPr lang="en-US" dirty="0" err="1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TechnoBit</a:t>
            </a: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Venture was to </a:t>
            </a: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create</a:t>
            </a:r>
            <a:endParaRPr lang="pl-PL" dirty="0" smtClean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b="1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new enterprises </a:t>
            </a:r>
            <a:r>
              <a:rPr lang="en-US" b="1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US" b="1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on innovative </a:t>
            </a:r>
            <a:r>
              <a:rPr lang="pl-PL" b="1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ideas</a:t>
            </a:r>
            <a:endParaRPr lang="pl-PL" b="1" dirty="0" smtClean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in the following sectors: </a:t>
            </a:r>
          </a:p>
          <a:p>
            <a:pPr lvl="0">
              <a:lnSpc>
                <a:spcPct val="150000"/>
              </a:lnSpc>
            </a:pPr>
            <a:endParaRPr lang="pl-PL" dirty="0" smtClean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pl-PL" dirty="0" smtClean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pl-PL" dirty="0" smtClean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pl-PL" dirty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pl-PL" dirty="0" smtClean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pl-PL" dirty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pl-PL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mplementation</a:t>
            </a: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period: 1.05.2009 - 31.12.2014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Budget for investment: 11 million PLN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Number of investments: 15</a:t>
            </a:r>
          </a:p>
        </p:txBody>
      </p:sp>
    </p:spTree>
    <p:extLst>
      <p:ext uri="{BB962C8B-B14F-4D97-AF65-F5344CB8AC3E}">
        <p14:creationId xmlns:p14="http://schemas.microsoft.com/office/powerpoint/2010/main" val="2427153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51520" y="1052736"/>
            <a:ext cx="648072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Statistics ideas:</a:t>
            </a:r>
          </a:p>
          <a:p>
            <a:pPr lvl="0">
              <a:lnSpc>
                <a:spcPct val="150000"/>
              </a:lnSpc>
            </a:pPr>
            <a:endParaRPr lang="en-US" dirty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During the 5 years of </a:t>
            </a:r>
            <a:r>
              <a:rPr lang="en-US" dirty="0" err="1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TechnoBit</a:t>
            </a: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Venture implementation </a:t>
            </a: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138</a:t>
            </a:r>
            <a:r>
              <a:rPr lang="pl-PL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ideas </a:t>
            </a:r>
            <a:r>
              <a:rPr lang="pl-PL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pl-PL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officially </a:t>
            </a: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registered and rated </a:t>
            </a:r>
            <a:r>
              <a:rPr lang="pl-PL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formally</a:t>
            </a:r>
            <a:r>
              <a:rPr lang="pl-PL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1224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More than 200 queries</a:t>
            </a:r>
            <a:r>
              <a:rPr lang="pl-PL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pl-PL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sent </a:t>
            </a: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by e-mail and by </a:t>
            </a: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telephone</a:t>
            </a:r>
            <a:r>
              <a:rPr lang="pl-PL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concerning </a:t>
            </a: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the possibility of </a:t>
            </a:r>
            <a:r>
              <a:rPr lang="en-US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financ</a:t>
            </a:r>
            <a:r>
              <a:rPr lang="pl-PL" dirty="0" err="1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dirty="0" smtClean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their idea.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1353603"/>
              </p:ext>
            </p:extLst>
          </p:nvPr>
        </p:nvGraphicFramePr>
        <p:xfrm>
          <a:off x="5004048" y="1628800"/>
          <a:ext cx="48245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012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51520" y="1052736"/>
            <a:ext cx="864096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01224D"/>
                </a:solidFill>
                <a:latin typeface="Times New Roman" pitchFamily="18" charset="0"/>
                <a:cs typeface="Times New Roman" pitchFamily="18" charset="0"/>
              </a:rPr>
              <a:t>Ideas submitted  in the years 2009-2014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767841135"/>
              </p:ext>
            </p:extLst>
          </p:nvPr>
        </p:nvGraphicFramePr>
        <p:xfrm>
          <a:off x="251520" y="1844824"/>
          <a:ext cx="864096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6776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848</Words>
  <Application>Microsoft Office PowerPoint</Application>
  <PresentationFormat>Pokaz na ekranie (4:3)</PresentationFormat>
  <Paragraphs>137</Paragraphs>
  <Slides>33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Uzytkownik1</dc:creator>
  <cp:lastModifiedBy>Paulina Daczkowska</cp:lastModifiedBy>
  <cp:revision>77</cp:revision>
  <dcterms:created xsi:type="dcterms:W3CDTF">2013-02-01T08:49:50Z</dcterms:created>
  <dcterms:modified xsi:type="dcterms:W3CDTF">2016-05-24T09:28:14Z</dcterms:modified>
</cp:coreProperties>
</file>